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8"/>
  </p:notesMasterIdLst>
  <p:sldIdLst>
    <p:sldId id="256" r:id="rId2"/>
    <p:sldId id="257" r:id="rId3"/>
    <p:sldId id="264" r:id="rId4"/>
    <p:sldId id="278" r:id="rId5"/>
    <p:sldId id="279" r:id="rId6"/>
    <p:sldId id="280" r:id="rId7"/>
    <p:sldId id="281" r:id="rId8"/>
    <p:sldId id="283" r:id="rId9"/>
    <p:sldId id="284" r:id="rId10"/>
    <p:sldId id="286" r:id="rId11"/>
    <p:sldId id="285" r:id="rId12"/>
    <p:sldId id="282" r:id="rId13"/>
    <p:sldId id="263" r:id="rId14"/>
    <p:sldId id="289" r:id="rId15"/>
    <p:sldId id="290" r:id="rId16"/>
    <p:sldId id="288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A1651A-BA85-4635-874F-B9CCDF01C0C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A09B50A-9D20-445F-8AD9-36E8C34F73AB}">
      <dgm:prSet phldrT="[Text]" custT="1"/>
      <dgm:spPr/>
      <dgm:t>
        <a:bodyPr/>
        <a:lstStyle/>
        <a:p>
          <a:r>
            <a:rPr lang="en-US" sz="1600" b="1" dirty="0">
              <a:latin typeface="Book Antiqua" panose="02040602050305030304" pitchFamily="18" charset="0"/>
            </a:rPr>
            <a:t>40</a:t>
          </a:r>
        </a:p>
        <a:p>
          <a:r>
            <a:rPr lang="en-US" sz="1600" b="1" dirty="0">
              <a:latin typeface="Book Antiqua" panose="02040602050305030304" pitchFamily="18" charset="0"/>
            </a:rPr>
            <a:t>female GPs</a:t>
          </a:r>
        </a:p>
      </dgm:t>
    </dgm:pt>
    <dgm:pt modelId="{61C4A112-D2FC-4068-A12E-D976E8763C69}" type="parTrans" cxnId="{F47738C7-D3A7-467D-A82D-9A46B9405841}">
      <dgm:prSet/>
      <dgm:spPr/>
      <dgm:t>
        <a:bodyPr/>
        <a:lstStyle/>
        <a:p>
          <a:endParaRPr lang="en-US"/>
        </a:p>
      </dgm:t>
    </dgm:pt>
    <dgm:pt modelId="{0BADA6AD-2934-4925-A42D-AB252A1E92C3}" type="sibTrans" cxnId="{F47738C7-D3A7-467D-A82D-9A46B9405841}">
      <dgm:prSet/>
      <dgm:spPr/>
      <dgm:t>
        <a:bodyPr/>
        <a:lstStyle/>
        <a:p>
          <a:endParaRPr lang="en-US"/>
        </a:p>
      </dgm:t>
    </dgm:pt>
    <dgm:pt modelId="{7EE9F80C-4C45-4BEB-AD08-092E8FB2BBE9}">
      <dgm:prSet phldrT="[Text]" custT="1"/>
      <dgm:spPr/>
      <dgm:t>
        <a:bodyPr/>
        <a:lstStyle/>
        <a:p>
          <a:r>
            <a:rPr lang="en-US" sz="1400" b="1" dirty="0"/>
            <a:t>20 Exp</a:t>
          </a:r>
        </a:p>
        <a:p>
          <a:r>
            <a:rPr lang="en-US" sz="1400" b="1" dirty="0"/>
            <a:t>6 hour SD</a:t>
          </a:r>
          <a:endParaRPr lang="en-US" sz="900" b="1" dirty="0"/>
        </a:p>
      </dgm:t>
    </dgm:pt>
    <dgm:pt modelId="{69DB869C-E1DD-4863-8354-0288281E2EE1}" type="parTrans" cxnId="{4340DF5D-5BA9-4692-AB97-FE63587B6E3F}">
      <dgm:prSet/>
      <dgm:spPr/>
      <dgm:t>
        <a:bodyPr/>
        <a:lstStyle/>
        <a:p>
          <a:endParaRPr lang="en-US"/>
        </a:p>
      </dgm:t>
    </dgm:pt>
    <dgm:pt modelId="{855A964E-5BCE-475A-B3D1-1C88ADAC7FEF}" type="sibTrans" cxnId="{4340DF5D-5BA9-4692-AB97-FE63587B6E3F}">
      <dgm:prSet/>
      <dgm:spPr/>
      <dgm:t>
        <a:bodyPr/>
        <a:lstStyle/>
        <a:p>
          <a:endParaRPr lang="en-US"/>
        </a:p>
      </dgm:t>
    </dgm:pt>
    <dgm:pt modelId="{19576E21-8578-4419-A3C5-7C979CC47E53}">
      <dgm:prSet phldrT="[Text]" custT="1"/>
      <dgm:spPr/>
      <dgm:t>
        <a:bodyPr/>
        <a:lstStyle/>
        <a:p>
          <a:r>
            <a:rPr lang="en-US" sz="1200" b="1" dirty="0">
              <a:latin typeface="Book Antiqua" panose="02040602050305030304" pitchFamily="18" charset="0"/>
            </a:rPr>
            <a:t>NOR &amp; Y-maze testing </a:t>
          </a:r>
        </a:p>
        <a:p>
          <a:r>
            <a:rPr lang="en-US" sz="1200" b="1" dirty="0">
              <a:latin typeface="Book Antiqua" panose="02040602050305030304" pitchFamily="18" charset="0"/>
            </a:rPr>
            <a:t>before &amp; after</a:t>
          </a:r>
        </a:p>
        <a:p>
          <a:r>
            <a:rPr lang="en-US" sz="1200" b="1" dirty="0">
              <a:latin typeface="Book Antiqua" panose="02040602050305030304" pitchFamily="18" charset="0"/>
            </a:rPr>
            <a:t>SD </a:t>
          </a:r>
        </a:p>
      </dgm:t>
    </dgm:pt>
    <dgm:pt modelId="{453781AD-3D40-43D8-9B6C-991A10C34414}" type="parTrans" cxnId="{E184A823-C3C9-47CF-8A42-CA5939D55B2C}">
      <dgm:prSet/>
      <dgm:spPr/>
      <dgm:t>
        <a:bodyPr/>
        <a:lstStyle/>
        <a:p>
          <a:endParaRPr lang="en-US"/>
        </a:p>
      </dgm:t>
    </dgm:pt>
    <dgm:pt modelId="{D1C2B843-2923-4CBD-B1EE-97F79DD6E7FF}" type="sibTrans" cxnId="{E184A823-C3C9-47CF-8A42-CA5939D55B2C}">
      <dgm:prSet/>
      <dgm:spPr/>
      <dgm:t>
        <a:bodyPr/>
        <a:lstStyle/>
        <a:p>
          <a:endParaRPr lang="en-US"/>
        </a:p>
      </dgm:t>
    </dgm:pt>
    <dgm:pt modelId="{7A3989F3-4FE1-4C85-A5AD-21804E8DBBA1}">
      <dgm:prSet phldrT="[Text]" custT="1"/>
      <dgm:spPr/>
      <dgm:t>
        <a:bodyPr/>
        <a:lstStyle/>
        <a:p>
          <a:r>
            <a:rPr lang="en-US" sz="1400" b="1" dirty="0">
              <a:latin typeface="Book Antiqua" panose="02040602050305030304" pitchFamily="18" charset="0"/>
            </a:rPr>
            <a:t>20 control </a:t>
          </a:r>
        </a:p>
        <a:p>
          <a:r>
            <a:rPr lang="en-US" sz="1400" b="1" dirty="0">
              <a:latin typeface="Book Antiqua" panose="02040602050305030304" pitchFamily="18" charset="0"/>
            </a:rPr>
            <a:t>no SD</a:t>
          </a:r>
        </a:p>
      </dgm:t>
    </dgm:pt>
    <dgm:pt modelId="{BD0ABBD3-746A-4EB8-AD1A-50F851704A0D}" type="parTrans" cxnId="{0DDEF217-3872-4A61-BA5A-6018ACC7CB74}">
      <dgm:prSet/>
      <dgm:spPr/>
      <dgm:t>
        <a:bodyPr/>
        <a:lstStyle/>
        <a:p>
          <a:endParaRPr lang="en-US"/>
        </a:p>
      </dgm:t>
    </dgm:pt>
    <dgm:pt modelId="{DB6DDA03-2424-48B8-B03D-2FD7BC28D62B}" type="sibTrans" cxnId="{0DDEF217-3872-4A61-BA5A-6018ACC7CB74}">
      <dgm:prSet/>
      <dgm:spPr/>
      <dgm:t>
        <a:bodyPr/>
        <a:lstStyle/>
        <a:p>
          <a:endParaRPr lang="en-US"/>
        </a:p>
      </dgm:t>
    </dgm:pt>
    <dgm:pt modelId="{20F9A107-A9B9-4834-9C88-A9C7F429DAD6}">
      <dgm:prSet phldrT="[Text]" custT="1"/>
      <dgm:spPr/>
      <dgm:t>
        <a:bodyPr/>
        <a:lstStyle/>
        <a:p>
          <a:r>
            <a:rPr lang="en-US" sz="1200" b="1" dirty="0">
              <a:latin typeface="Book Antiqua" panose="02040602050305030304" pitchFamily="18" charset="0"/>
            </a:rPr>
            <a:t>NOR &amp; Y-Maze testing</a:t>
          </a:r>
        </a:p>
        <a:p>
          <a:r>
            <a:rPr lang="en-US" sz="1200" b="1" dirty="0">
              <a:latin typeface="Book Antiqua" panose="02040602050305030304" pitchFamily="18" charset="0"/>
            </a:rPr>
            <a:t>before &amp; after </a:t>
          </a:r>
        </a:p>
        <a:p>
          <a:r>
            <a:rPr lang="en-US" sz="1200" b="1" dirty="0">
              <a:latin typeface="Book Antiqua" panose="02040602050305030304" pitchFamily="18" charset="0"/>
            </a:rPr>
            <a:t>SD</a:t>
          </a:r>
        </a:p>
      </dgm:t>
    </dgm:pt>
    <dgm:pt modelId="{4196C44E-41D2-4F4C-BC8C-556EA508F652}" type="parTrans" cxnId="{454214F4-7E02-4AC4-B7D5-62645DA939D1}">
      <dgm:prSet/>
      <dgm:spPr/>
      <dgm:t>
        <a:bodyPr/>
        <a:lstStyle/>
        <a:p>
          <a:endParaRPr lang="en-US"/>
        </a:p>
      </dgm:t>
    </dgm:pt>
    <dgm:pt modelId="{C8B9ACEB-0036-48FE-91E4-63EF283C788C}" type="sibTrans" cxnId="{454214F4-7E02-4AC4-B7D5-62645DA939D1}">
      <dgm:prSet/>
      <dgm:spPr/>
      <dgm:t>
        <a:bodyPr/>
        <a:lstStyle/>
        <a:p>
          <a:endParaRPr lang="en-US"/>
        </a:p>
      </dgm:t>
    </dgm:pt>
    <dgm:pt modelId="{514EF688-3146-4561-B4F3-F62B1A348D3A}" type="pres">
      <dgm:prSet presAssocID="{6EA1651A-BA85-4635-874F-B9CCDF01C0C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F4B3A5-BA98-4EEE-B167-D9303837F814}" type="pres">
      <dgm:prSet presAssocID="{5A09B50A-9D20-445F-8AD9-36E8C34F73AB}" presName="hierRoot1" presStyleCnt="0"/>
      <dgm:spPr/>
    </dgm:pt>
    <dgm:pt modelId="{0AFBDC25-6A6B-4126-A2B3-47E3B950ABD5}" type="pres">
      <dgm:prSet presAssocID="{5A09B50A-9D20-445F-8AD9-36E8C34F73AB}" presName="composite" presStyleCnt="0"/>
      <dgm:spPr/>
    </dgm:pt>
    <dgm:pt modelId="{9772EFCD-4FD9-4F72-AFAF-EA35C644EB55}" type="pres">
      <dgm:prSet presAssocID="{5A09B50A-9D20-445F-8AD9-36E8C34F73AB}" presName="background" presStyleLbl="node0" presStyleIdx="0" presStyleCnt="1"/>
      <dgm:spPr/>
    </dgm:pt>
    <dgm:pt modelId="{C45D2A4E-D20B-48C2-B26D-BE3C38829819}" type="pres">
      <dgm:prSet presAssocID="{5A09B50A-9D20-445F-8AD9-36E8C34F73AB}" presName="text" presStyleLbl="fgAcc0" presStyleIdx="0" presStyleCnt="1">
        <dgm:presLayoutVars>
          <dgm:chPref val="3"/>
        </dgm:presLayoutVars>
      </dgm:prSet>
      <dgm:spPr/>
    </dgm:pt>
    <dgm:pt modelId="{86555E98-A5C4-4836-BA99-E93613C5A69A}" type="pres">
      <dgm:prSet presAssocID="{5A09B50A-9D20-445F-8AD9-36E8C34F73AB}" presName="hierChild2" presStyleCnt="0"/>
      <dgm:spPr/>
    </dgm:pt>
    <dgm:pt modelId="{2238BC5E-9F1C-4B5D-9D80-A07D27D974CE}" type="pres">
      <dgm:prSet presAssocID="{69DB869C-E1DD-4863-8354-0288281E2EE1}" presName="Name10" presStyleLbl="parChTrans1D2" presStyleIdx="0" presStyleCnt="2"/>
      <dgm:spPr/>
    </dgm:pt>
    <dgm:pt modelId="{5FF2B148-58BD-4CFB-9A5E-0B64819C80B2}" type="pres">
      <dgm:prSet presAssocID="{7EE9F80C-4C45-4BEB-AD08-092E8FB2BBE9}" presName="hierRoot2" presStyleCnt="0"/>
      <dgm:spPr/>
    </dgm:pt>
    <dgm:pt modelId="{F38264CB-1581-4188-9F98-EBC54944B32C}" type="pres">
      <dgm:prSet presAssocID="{7EE9F80C-4C45-4BEB-AD08-092E8FB2BBE9}" presName="composite2" presStyleCnt="0"/>
      <dgm:spPr/>
    </dgm:pt>
    <dgm:pt modelId="{AE5A71E6-E411-44A1-8FC1-B662DB286FDE}" type="pres">
      <dgm:prSet presAssocID="{7EE9F80C-4C45-4BEB-AD08-092E8FB2BBE9}" presName="background2" presStyleLbl="node2" presStyleIdx="0" presStyleCnt="2"/>
      <dgm:spPr/>
    </dgm:pt>
    <dgm:pt modelId="{788F13EF-8695-48EE-9CD4-19627B7E5F29}" type="pres">
      <dgm:prSet presAssocID="{7EE9F80C-4C45-4BEB-AD08-092E8FB2BBE9}" presName="text2" presStyleLbl="fgAcc2" presStyleIdx="0" presStyleCnt="2" custLinFactNeighborX="-1234" custLinFactNeighborY="0">
        <dgm:presLayoutVars>
          <dgm:chPref val="3"/>
        </dgm:presLayoutVars>
      </dgm:prSet>
      <dgm:spPr/>
    </dgm:pt>
    <dgm:pt modelId="{95785BB8-6458-4BFD-9315-14275AE32484}" type="pres">
      <dgm:prSet presAssocID="{7EE9F80C-4C45-4BEB-AD08-092E8FB2BBE9}" presName="hierChild3" presStyleCnt="0"/>
      <dgm:spPr/>
    </dgm:pt>
    <dgm:pt modelId="{62DA7954-3515-4DE6-8EDA-88459EA47B56}" type="pres">
      <dgm:prSet presAssocID="{453781AD-3D40-43D8-9B6C-991A10C34414}" presName="Name17" presStyleLbl="parChTrans1D3" presStyleIdx="0" presStyleCnt="2"/>
      <dgm:spPr/>
    </dgm:pt>
    <dgm:pt modelId="{35753E51-92BD-4FDB-809B-802043D1AB84}" type="pres">
      <dgm:prSet presAssocID="{19576E21-8578-4419-A3C5-7C979CC47E53}" presName="hierRoot3" presStyleCnt="0"/>
      <dgm:spPr/>
    </dgm:pt>
    <dgm:pt modelId="{6A080414-31CA-4607-8876-1EEA50A0C26C}" type="pres">
      <dgm:prSet presAssocID="{19576E21-8578-4419-A3C5-7C979CC47E53}" presName="composite3" presStyleCnt="0"/>
      <dgm:spPr/>
    </dgm:pt>
    <dgm:pt modelId="{56582E4D-77A9-4673-AF66-96BE5937F1BE}" type="pres">
      <dgm:prSet presAssocID="{19576E21-8578-4419-A3C5-7C979CC47E53}" presName="background3" presStyleLbl="node3" presStyleIdx="0" presStyleCnt="2"/>
      <dgm:spPr/>
    </dgm:pt>
    <dgm:pt modelId="{91D7D5A5-AB3F-4BBE-810F-A922ECAAA4C2}" type="pres">
      <dgm:prSet presAssocID="{19576E21-8578-4419-A3C5-7C979CC47E53}" presName="text3" presStyleLbl="fgAcc3" presStyleIdx="0" presStyleCnt="2">
        <dgm:presLayoutVars>
          <dgm:chPref val="3"/>
        </dgm:presLayoutVars>
      </dgm:prSet>
      <dgm:spPr/>
    </dgm:pt>
    <dgm:pt modelId="{599B3DBC-314C-4E09-8272-C9A1EED03A8F}" type="pres">
      <dgm:prSet presAssocID="{19576E21-8578-4419-A3C5-7C979CC47E53}" presName="hierChild4" presStyleCnt="0"/>
      <dgm:spPr/>
    </dgm:pt>
    <dgm:pt modelId="{0E44FF0A-BEF8-4B37-BD1F-E7550EC62838}" type="pres">
      <dgm:prSet presAssocID="{BD0ABBD3-746A-4EB8-AD1A-50F851704A0D}" presName="Name10" presStyleLbl="parChTrans1D2" presStyleIdx="1" presStyleCnt="2"/>
      <dgm:spPr/>
    </dgm:pt>
    <dgm:pt modelId="{8405C7AF-E12A-4B1D-AA6A-958F6FC3F6B8}" type="pres">
      <dgm:prSet presAssocID="{7A3989F3-4FE1-4C85-A5AD-21804E8DBBA1}" presName="hierRoot2" presStyleCnt="0"/>
      <dgm:spPr/>
    </dgm:pt>
    <dgm:pt modelId="{EC3AF75B-885B-4F51-93F5-ADC3AA24171E}" type="pres">
      <dgm:prSet presAssocID="{7A3989F3-4FE1-4C85-A5AD-21804E8DBBA1}" presName="composite2" presStyleCnt="0"/>
      <dgm:spPr/>
    </dgm:pt>
    <dgm:pt modelId="{87121580-F351-4FB2-8532-60BF0A36FD00}" type="pres">
      <dgm:prSet presAssocID="{7A3989F3-4FE1-4C85-A5AD-21804E8DBBA1}" presName="background2" presStyleLbl="node2" presStyleIdx="1" presStyleCnt="2"/>
      <dgm:spPr/>
    </dgm:pt>
    <dgm:pt modelId="{1B899887-76D2-43AD-A176-C2C7C379811A}" type="pres">
      <dgm:prSet presAssocID="{7A3989F3-4FE1-4C85-A5AD-21804E8DBBA1}" presName="text2" presStyleLbl="fgAcc2" presStyleIdx="1" presStyleCnt="2">
        <dgm:presLayoutVars>
          <dgm:chPref val="3"/>
        </dgm:presLayoutVars>
      </dgm:prSet>
      <dgm:spPr/>
    </dgm:pt>
    <dgm:pt modelId="{B7D9DAE0-E5AD-4417-9F82-1DF942B517B3}" type="pres">
      <dgm:prSet presAssocID="{7A3989F3-4FE1-4C85-A5AD-21804E8DBBA1}" presName="hierChild3" presStyleCnt="0"/>
      <dgm:spPr/>
    </dgm:pt>
    <dgm:pt modelId="{8932871A-1DCE-495A-9BF7-F483216FA947}" type="pres">
      <dgm:prSet presAssocID="{4196C44E-41D2-4F4C-BC8C-556EA508F652}" presName="Name17" presStyleLbl="parChTrans1D3" presStyleIdx="1" presStyleCnt="2"/>
      <dgm:spPr/>
    </dgm:pt>
    <dgm:pt modelId="{13229D1D-B01B-46F4-A46D-E580202FF7C0}" type="pres">
      <dgm:prSet presAssocID="{20F9A107-A9B9-4834-9C88-A9C7F429DAD6}" presName="hierRoot3" presStyleCnt="0"/>
      <dgm:spPr/>
    </dgm:pt>
    <dgm:pt modelId="{ED36D555-DD49-4A60-907F-991608A735AE}" type="pres">
      <dgm:prSet presAssocID="{20F9A107-A9B9-4834-9C88-A9C7F429DAD6}" presName="composite3" presStyleCnt="0"/>
      <dgm:spPr/>
    </dgm:pt>
    <dgm:pt modelId="{6910C30C-6550-41E8-89B8-92CAAE19E5B6}" type="pres">
      <dgm:prSet presAssocID="{20F9A107-A9B9-4834-9C88-A9C7F429DAD6}" presName="background3" presStyleLbl="node3" presStyleIdx="1" presStyleCnt="2"/>
      <dgm:spPr/>
    </dgm:pt>
    <dgm:pt modelId="{E6C02888-3EA8-43B0-8C5C-E8CFAFB138E3}" type="pres">
      <dgm:prSet presAssocID="{20F9A107-A9B9-4834-9C88-A9C7F429DAD6}" presName="text3" presStyleLbl="fgAcc3" presStyleIdx="1" presStyleCnt="2">
        <dgm:presLayoutVars>
          <dgm:chPref val="3"/>
        </dgm:presLayoutVars>
      </dgm:prSet>
      <dgm:spPr/>
    </dgm:pt>
    <dgm:pt modelId="{36940FA7-D0CD-4377-A2A5-879698A5B82A}" type="pres">
      <dgm:prSet presAssocID="{20F9A107-A9B9-4834-9C88-A9C7F429DAD6}" presName="hierChild4" presStyleCnt="0"/>
      <dgm:spPr/>
    </dgm:pt>
  </dgm:ptLst>
  <dgm:cxnLst>
    <dgm:cxn modelId="{3738C60B-DC0A-472F-B1A1-3E592E7E38CF}" type="presOf" srcId="{6EA1651A-BA85-4635-874F-B9CCDF01C0C4}" destId="{514EF688-3146-4561-B4F3-F62B1A348D3A}" srcOrd="0" destOrd="0" presId="urn:microsoft.com/office/officeart/2005/8/layout/hierarchy1"/>
    <dgm:cxn modelId="{0DDEF217-3872-4A61-BA5A-6018ACC7CB74}" srcId="{5A09B50A-9D20-445F-8AD9-36E8C34F73AB}" destId="{7A3989F3-4FE1-4C85-A5AD-21804E8DBBA1}" srcOrd="1" destOrd="0" parTransId="{BD0ABBD3-746A-4EB8-AD1A-50F851704A0D}" sibTransId="{DB6DDA03-2424-48B8-B03D-2FD7BC28D62B}"/>
    <dgm:cxn modelId="{E184A823-C3C9-47CF-8A42-CA5939D55B2C}" srcId="{7EE9F80C-4C45-4BEB-AD08-092E8FB2BBE9}" destId="{19576E21-8578-4419-A3C5-7C979CC47E53}" srcOrd="0" destOrd="0" parTransId="{453781AD-3D40-43D8-9B6C-991A10C34414}" sibTransId="{D1C2B843-2923-4CBD-B1EE-97F79DD6E7FF}"/>
    <dgm:cxn modelId="{A22E8928-2119-416B-BD41-D4C34DEFD830}" type="presOf" srcId="{7EE9F80C-4C45-4BEB-AD08-092E8FB2BBE9}" destId="{788F13EF-8695-48EE-9CD4-19627B7E5F29}" srcOrd="0" destOrd="0" presId="urn:microsoft.com/office/officeart/2005/8/layout/hierarchy1"/>
    <dgm:cxn modelId="{913D0E38-8734-4DED-ACE8-2AA53D408464}" type="presOf" srcId="{20F9A107-A9B9-4834-9C88-A9C7F429DAD6}" destId="{E6C02888-3EA8-43B0-8C5C-E8CFAFB138E3}" srcOrd="0" destOrd="0" presId="urn:microsoft.com/office/officeart/2005/8/layout/hierarchy1"/>
    <dgm:cxn modelId="{4340DF5D-5BA9-4692-AB97-FE63587B6E3F}" srcId="{5A09B50A-9D20-445F-8AD9-36E8C34F73AB}" destId="{7EE9F80C-4C45-4BEB-AD08-092E8FB2BBE9}" srcOrd="0" destOrd="0" parTransId="{69DB869C-E1DD-4863-8354-0288281E2EE1}" sibTransId="{855A964E-5BCE-475A-B3D1-1C88ADAC7FEF}"/>
    <dgm:cxn modelId="{4F1F6449-2720-423C-84C6-9E1F0691CBF1}" type="presOf" srcId="{19576E21-8578-4419-A3C5-7C979CC47E53}" destId="{91D7D5A5-AB3F-4BBE-810F-A922ECAAA4C2}" srcOrd="0" destOrd="0" presId="urn:microsoft.com/office/officeart/2005/8/layout/hierarchy1"/>
    <dgm:cxn modelId="{1F97744C-FEB0-4B67-8D05-E0D0625281DC}" type="presOf" srcId="{4196C44E-41D2-4F4C-BC8C-556EA508F652}" destId="{8932871A-1DCE-495A-9BF7-F483216FA947}" srcOrd="0" destOrd="0" presId="urn:microsoft.com/office/officeart/2005/8/layout/hierarchy1"/>
    <dgm:cxn modelId="{42FE6759-5655-48B3-97C3-07A41B1993D7}" type="presOf" srcId="{BD0ABBD3-746A-4EB8-AD1A-50F851704A0D}" destId="{0E44FF0A-BEF8-4B37-BD1F-E7550EC62838}" srcOrd="0" destOrd="0" presId="urn:microsoft.com/office/officeart/2005/8/layout/hierarchy1"/>
    <dgm:cxn modelId="{DB154AA9-8F4E-4306-89EA-0CB4C7CD1325}" type="presOf" srcId="{5A09B50A-9D20-445F-8AD9-36E8C34F73AB}" destId="{C45D2A4E-D20B-48C2-B26D-BE3C38829819}" srcOrd="0" destOrd="0" presId="urn:microsoft.com/office/officeart/2005/8/layout/hierarchy1"/>
    <dgm:cxn modelId="{F47738C7-D3A7-467D-A82D-9A46B9405841}" srcId="{6EA1651A-BA85-4635-874F-B9CCDF01C0C4}" destId="{5A09B50A-9D20-445F-8AD9-36E8C34F73AB}" srcOrd="0" destOrd="0" parTransId="{61C4A112-D2FC-4068-A12E-D976E8763C69}" sibTransId="{0BADA6AD-2934-4925-A42D-AB252A1E92C3}"/>
    <dgm:cxn modelId="{7E4F97E2-5AB8-4EA7-98BF-9348BCB27E36}" type="presOf" srcId="{453781AD-3D40-43D8-9B6C-991A10C34414}" destId="{62DA7954-3515-4DE6-8EDA-88459EA47B56}" srcOrd="0" destOrd="0" presId="urn:microsoft.com/office/officeart/2005/8/layout/hierarchy1"/>
    <dgm:cxn modelId="{05D75CEB-F156-436E-8E5F-E3D07E80ED16}" type="presOf" srcId="{7A3989F3-4FE1-4C85-A5AD-21804E8DBBA1}" destId="{1B899887-76D2-43AD-A176-C2C7C379811A}" srcOrd="0" destOrd="0" presId="urn:microsoft.com/office/officeart/2005/8/layout/hierarchy1"/>
    <dgm:cxn modelId="{454214F4-7E02-4AC4-B7D5-62645DA939D1}" srcId="{7A3989F3-4FE1-4C85-A5AD-21804E8DBBA1}" destId="{20F9A107-A9B9-4834-9C88-A9C7F429DAD6}" srcOrd="0" destOrd="0" parTransId="{4196C44E-41D2-4F4C-BC8C-556EA508F652}" sibTransId="{C8B9ACEB-0036-48FE-91E4-63EF283C788C}"/>
    <dgm:cxn modelId="{BED69DFC-91E8-4747-99CA-64A70B6F82B0}" type="presOf" srcId="{69DB869C-E1DD-4863-8354-0288281E2EE1}" destId="{2238BC5E-9F1C-4B5D-9D80-A07D27D974CE}" srcOrd="0" destOrd="0" presId="urn:microsoft.com/office/officeart/2005/8/layout/hierarchy1"/>
    <dgm:cxn modelId="{0D5335FF-4E0D-4275-884B-B9CA6F38AF5C}" type="presParOf" srcId="{514EF688-3146-4561-B4F3-F62B1A348D3A}" destId="{EAF4B3A5-BA98-4EEE-B167-D9303837F814}" srcOrd="0" destOrd="0" presId="urn:microsoft.com/office/officeart/2005/8/layout/hierarchy1"/>
    <dgm:cxn modelId="{7C3A43A9-48BE-48E8-97A2-0A9CD5A5450B}" type="presParOf" srcId="{EAF4B3A5-BA98-4EEE-B167-D9303837F814}" destId="{0AFBDC25-6A6B-4126-A2B3-47E3B950ABD5}" srcOrd="0" destOrd="0" presId="urn:microsoft.com/office/officeart/2005/8/layout/hierarchy1"/>
    <dgm:cxn modelId="{313480F5-ADA6-4794-98D7-F2C18E8F0085}" type="presParOf" srcId="{0AFBDC25-6A6B-4126-A2B3-47E3B950ABD5}" destId="{9772EFCD-4FD9-4F72-AFAF-EA35C644EB55}" srcOrd="0" destOrd="0" presId="urn:microsoft.com/office/officeart/2005/8/layout/hierarchy1"/>
    <dgm:cxn modelId="{DE8C2878-40B1-474E-8CE8-E25AF1A86FC3}" type="presParOf" srcId="{0AFBDC25-6A6B-4126-A2B3-47E3B950ABD5}" destId="{C45D2A4E-D20B-48C2-B26D-BE3C38829819}" srcOrd="1" destOrd="0" presId="urn:microsoft.com/office/officeart/2005/8/layout/hierarchy1"/>
    <dgm:cxn modelId="{1D66CCAB-E5B6-41BA-80BB-129988BBA4E2}" type="presParOf" srcId="{EAF4B3A5-BA98-4EEE-B167-D9303837F814}" destId="{86555E98-A5C4-4836-BA99-E93613C5A69A}" srcOrd="1" destOrd="0" presId="urn:microsoft.com/office/officeart/2005/8/layout/hierarchy1"/>
    <dgm:cxn modelId="{507B8CC9-0396-4C4A-A80C-F637E900E853}" type="presParOf" srcId="{86555E98-A5C4-4836-BA99-E93613C5A69A}" destId="{2238BC5E-9F1C-4B5D-9D80-A07D27D974CE}" srcOrd="0" destOrd="0" presId="urn:microsoft.com/office/officeart/2005/8/layout/hierarchy1"/>
    <dgm:cxn modelId="{806E4C10-8F1B-41A1-814F-72F5A562B670}" type="presParOf" srcId="{86555E98-A5C4-4836-BA99-E93613C5A69A}" destId="{5FF2B148-58BD-4CFB-9A5E-0B64819C80B2}" srcOrd="1" destOrd="0" presId="urn:microsoft.com/office/officeart/2005/8/layout/hierarchy1"/>
    <dgm:cxn modelId="{949952A4-E907-46AC-8E75-BBDCEC1DE674}" type="presParOf" srcId="{5FF2B148-58BD-4CFB-9A5E-0B64819C80B2}" destId="{F38264CB-1581-4188-9F98-EBC54944B32C}" srcOrd="0" destOrd="0" presId="urn:microsoft.com/office/officeart/2005/8/layout/hierarchy1"/>
    <dgm:cxn modelId="{976FB5FA-89BC-457F-9A9B-C7B4BB1B7CC9}" type="presParOf" srcId="{F38264CB-1581-4188-9F98-EBC54944B32C}" destId="{AE5A71E6-E411-44A1-8FC1-B662DB286FDE}" srcOrd="0" destOrd="0" presId="urn:microsoft.com/office/officeart/2005/8/layout/hierarchy1"/>
    <dgm:cxn modelId="{408D601E-D4C7-40C7-AD5E-427281A98D87}" type="presParOf" srcId="{F38264CB-1581-4188-9F98-EBC54944B32C}" destId="{788F13EF-8695-48EE-9CD4-19627B7E5F29}" srcOrd="1" destOrd="0" presId="urn:microsoft.com/office/officeart/2005/8/layout/hierarchy1"/>
    <dgm:cxn modelId="{B9E370AE-08F6-4E15-AE78-E252EC3E41D6}" type="presParOf" srcId="{5FF2B148-58BD-4CFB-9A5E-0B64819C80B2}" destId="{95785BB8-6458-4BFD-9315-14275AE32484}" srcOrd="1" destOrd="0" presId="urn:microsoft.com/office/officeart/2005/8/layout/hierarchy1"/>
    <dgm:cxn modelId="{E28AD95E-A98B-4790-BA0F-5A2429999179}" type="presParOf" srcId="{95785BB8-6458-4BFD-9315-14275AE32484}" destId="{62DA7954-3515-4DE6-8EDA-88459EA47B56}" srcOrd="0" destOrd="0" presId="urn:microsoft.com/office/officeart/2005/8/layout/hierarchy1"/>
    <dgm:cxn modelId="{62D92592-6CF6-42F3-8210-1527476FAD14}" type="presParOf" srcId="{95785BB8-6458-4BFD-9315-14275AE32484}" destId="{35753E51-92BD-4FDB-809B-802043D1AB84}" srcOrd="1" destOrd="0" presId="urn:microsoft.com/office/officeart/2005/8/layout/hierarchy1"/>
    <dgm:cxn modelId="{25D94E55-DE9E-4968-A9C9-85AF8FA7CDA6}" type="presParOf" srcId="{35753E51-92BD-4FDB-809B-802043D1AB84}" destId="{6A080414-31CA-4607-8876-1EEA50A0C26C}" srcOrd="0" destOrd="0" presId="urn:microsoft.com/office/officeart/2005/8/layout/hierarchy1"/>
    <dgm:cxn modelId="{12FD2120-9D14-46B4-811C-A8CEB1704E3C}" type="presParOf" srcId="{6A080414-31CA-4607-8876-1EEA50A0C26C}" destId="{56582E4D-77A9-4673-AF66-96BE5937F1BE}" srcOrd="0" destOrd="0" presId="urn:microsoft.com/office/officeart/2005/8/layout/hierarchy1"/>
    <dgm:cxn modelId="{5742EC2F-89B2-4AC4-AF3B-EE7158A95695}" type="presParOf" srcId="{6A080414-31CA-4607-8876-1EEA50A0C26C}" destId="{91D7D5A5-AB3F-4BBE-810F-A922ECAAA4C2}" srcOrd="1" destOrd="0" presId="urn:microsoft.com/office/officeart/2005/8/layout/hierarchy1"/>
    <dgm:cxn modelId="{15B4204E-4998-43CC-B4A6-B5B9F7794DB1}" type="presParOf" srcId="{35753E51-92BD-4FDB-809B-802043D1AB84}" destId="{599B3DBC-314C-4E09-8272-C9A1EED03A8F}" srcOrd="1" destOrd="0" presId="urn:microsoft.com/office/officeart/2005/8/layout/hierarchy1"/>
    <dgm:cxn modelId="{E7E8FF22-3987-478A-951E-6E101A52E79E}" type="presParOf" srcId="{86555E98-A5C4-4836-BA99-E93613C5A69A}" destId="{0E44FF0A-BEF8-4B37-BD1F-E7550EC62838}" srcOrd="2" destOrd="0" presId="urn:microsoft.com/office/officeart/2005/8/layout/hierarchy1"/>
    <dgm:cxn modelId="{A4C163E1-209E-4212-A19C-C6FD2418F219}" type="presParOf" srcId="{86555E98-A5C4-4836-BA99-E93613C5A69A}" destId="{8405C7AF-E12A-4B1D-AA6A-958F6FC3F6B8}" srcOrd="3" destOrd="0" presId="urn:microsoft.com/office/officeart/2005/8/layout/hierarchy1"/>
    <dgm:cxn modelId="{93820B4A-7CA0-4CCF-A5CE-C8DFC1CDB2BD}" type="presParOf" srcId="{8405C7AF-E12A-4B1D-AA6A-958F6FC3F6B8}" destId="{EC3AF75B-885B-4F51-93F5-ADC3AA24171E}" srcOrd="0" destOrd="0" presId="urn:microsoft.com/office/officeart/2005/8/layout/hierarchy1"/>
    <dgm:cxn modelId="{6E25A079-837F-46D1-878E-342252F179D0}" type="presParOf" srcId="{EC3AF75B-885B-4F51-93F5-ADC3AA24171E}" destId="{87121580-F351-4FB2-8532-60BF0A36FD00}" srcOrd="0" destOrd="0" presId="urn:microsoft.com/office/officeart/2005/8/layout/hierarchy1"/>
    <dgm:cxn modelId="{8CF147F8-75DA-4E8E-B63E-883D134914DD}" type="presParOf" srcId="{EC3AF75B-885B-4F51-93F5-ADC3AA24171E}" destId="{1B899887-76D2-43AD-A176-C2C7C379811A}" srcOrd="1" destOrd="0" presId="urn:microsoft.com/office/officeart/2005/8/layout/hierarchy1"/>
    <dgm:cxn modelId="{570658EF-6924-4993-AC25-9491E794E8BA}" type="presParOf" srcId="{8405C7AF-E12A-4B1D-AA6A-958F6FC3F6B8}" destId="{B7D9DAE0-E5AD-4417-9F82-1DF942B517B3}" srcOrd="1" destOrd="0" presId="urn:microsoft.com/office/officeart/2005/8/layout/hierarchy1"/>
    <dgm:cxn modelId="{B0299C5E-76DB-49F8-8D50-811039F94606}" type="presParOf" srcId="{B7D9DAE0-E5AD-4417-9F82-1DF942B517B3}" destId="{8932871A-1DCE-495A-9BF7-F483216FA947}" srcOrd="0" destOrd="0" presId="urn:microsoft.com/office/officeart/2005/8/layout/hierarchy1"/>
    <dgm:cxn modelId="{CC9EA403-9AB4-4A0D-ABC0-76FC4C39185C}" type="presParOf" srcId="{B7D9DAE0-E5AD-4417-9F82-1DF942B517B3}" destId="{13229D1D-B01B-46F4-A46D-E580202FF7C0}" srcOrd="1" destOrd="0" presId="urn:microsoft.com/office/officeart/2005/8/layout/hierarchy1"/>
    <dgm:cxn modelId="{D3228845-50E6-417A-A818-879E63761A9D}" type="presParOf" srcId="{13229D1D-B01B-46F4-A46D-E580202FF7C0}" destId="{ED36D555-DD49-4A60-907F-991608A735AE}" srcOrd="0" destOrd="0" presId="urn:microsoft.com/office/officeart/2005/8/layout/hierarchy1"/>
    <dgm:cxn modelId="{D6C951E9-DFAF-4F51-B730-40628F227155}" type="presParOf" srcId="{ED36D555-DD49-4A60-907F-991608A735AE}" destId="{6910C30C-6550-41E8-89B8-92CAAE19E5B6}" srcOrd="0" destOrd="0" presId="urn:microsoft.com/office/officeart/2005/8/layout/hierarchy1"/>
    <dgm:cxn modelId="{1A2D9F2B-3748-4C99-A45E-FDA13C05F13A}" type="presParOf" srcId="{ED36D555-DD49-4A60-907F-991608A735AE}" destId="{E6C02888-3EA8-43B0-8C5C-E8CFAFB138E3}" srcOrd="1" destOrd="0" presId="urn:microsoft.com/office/officeart/2005/8/layout/hierarchy1"/>
    <dgm:cxn modelId="{B37B80CE-D436-4CA1-88A3-68893072B025}" type="presParOf" srcId="{13229D1D-B01B-46F4-A46D-E580202FF7C0}" destId="{36940FA7-D0CD-4377-A2A5-879698A5B82A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EA1651A-BA85-4635-874F-B9CCDF01C0C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5A09B50A-9D20-445F-8AD9-36E8C34F73AB}">
      <dgm:prSet phldrT="[Text]" custT="1"/>
      <dgm:spPr/>
      <dgm:t>
        <a:bodyPr/>
        <a:lstStyle/>
        <a:p>
          <a:r>
            <a:rPr lang="en-US" sz="1600" b="1" dirty="0">
              <a:latin typeface="Book Antiqua" panose="02040602050305030304" pitchFamily="18" charset="0"/>
            </a:rPr>
            <a:t>40</a:t>
          </a:r>
        </a:p>
        <a:p>
          <a:r>
            <a:rPr lang="en-US" sz="1600" b="1" dirty="0">
              <a:latin typeface="Book Antiqua" panose="02040602050305030304" pitchFamily="18" charset="0"/>
            </a:rPr>
            <a:t>female GPs</a:t>
          </a:r>
        </a:p>
      </dgm:t>
    </dgm:pt>
    <dgm:pt modelId="{61C4A112-D2FC-4068-A12E-D976E8763C69}" type="parTrans" cxnId="{F47738C7-D3A7-467D-A82D-9A46B9405841}">
      <dgm:prSet/>
      <dgm:spPr/>
      <dgm:t>
        <a:bodyPr/>
        <a:lstStyle/>
        <a:p>
          <a:endParaRPr lang="en-US"/>
        </a:p>
      </dgm:t>
    </dgm:pt>
    <dgm:pt modelId="{0BADA6AD-2934-4925-A42D-AB252A1E92C3}" type="sibTrans" cxnId="{F47738C7-D3A7-467D-A82D-9A46B9405841}">
      <dgm:prSet/>
      <dgm:spPr/>
      <dgm:t>
        <a:bodyPr/>
        <a:lstStyle/>
        <a:p>
          <a:endParaRPr lang="en-US"/>
        </a:p>
      </dgm:t>
    </dgm:pt>
    <dgm:pt modelId="{7EE9F80C-4C45-4BEB-AD08-092E8FB2BBE9}">
      <dgm:prSet phldrT="[Text]" custT="1"/>
      <dgm:spPr/>
      <dgm:t>
        <a:bodyPr/>
        <a:lstStyle/>
        <a:p>
          <a:r>
            <a:rPr lang="en-US" sz="1400" b="1" dirty="0"/>
            <a:t>20 Exp</a:t>
          </a:r>
        </a:p>
        <a:p>
          <a:r>
            <a:rPr lang="en-US" sz="1400" b="1" dirty="0"/>
            <a:t>SD for 30sec; every 3 hour; for 12hr</a:t>
          </a:r>
          <a:endParaRPr lang="en-US" sz="900" b="1" dirty="0"/>
        </a:p>
      </dgm:t>
    </dgm:pt>
    <dgm:pt modelId="{69DB869C-E1DD-4863-8354-0288281E2EE1}" type="parTrans" cxnId="{4340DF5D-5BA9-4692-AB97-FE63587B6E3F}">
      <dgm:prSet/>
      <dgm:spPr/>
      <dgm:t>
        <a:bodyPr/>
        <a:lstStyle/>
        <a:p>
          <a:endParaRPr lang="en-US"/>
        </a:p>
      </dgm:t>
    </dgm:pt>
    <dgm:pt modelId="{855A964E-5BCE-475A-B3D1-1C88ADAC7FEF}" type="sibTrans" cxnId="{4340DF5D-5BA9-4692-AB97-FE63587B6E3F}">
      <dgm:prSet/>
      <dgm:spPr/>
      <dgm:t>
        <a:bodyPr/>
        <a:lstStyle/>
        <a:p>
          <a:endParaRPr lang="en-US"/>
        </a:p>
      </dgm:t>
    </dgm:pt>
    <dgm:pt modelId="{19576E21-8578-4419-A3C5-7C979CC47E53}">
      <dgm:prSet phldrT="[Text]" custT="1"/>
      <dgm:spPr/>
      <dgm:t>
        <a:bodyPr/>
        <a:lstStyle/>
        <a:p>
          <a:r>
            <a:rPr lang="en-US" sz="1200" b="1" dirty="0">
              <a:latin typeface="Book Antiqua" panose="02040602050305030304" pitchFamily="18" charset="0"/>
            </a:rPr>
            <a:t>NOR &amp; Y-maze testing  followed by MRI</a:t>
          </a:r>
        </a:p>
        <a:p>
          <a:r>
            <a:rPr lang="en-US" sz="1200" b="1" dirty="0">
              <a:latin typeface="Book Antiqua" panose="02040602050305030304" pitchFamily="18" charset="0"/>
            </a:rPr>
            <a:t>before &amp; after</a:t>
          </a:r>
        </a:p>
        <a:p>
          <a:r>
            <a:rPr lang="en-US" sz="1200" b="1" dirty="0">
              <a:latin typeface="Book Antiqua" panose="02040602050305030304" pitchFamily="18" charset="0"/>
            </a:rPr>
            <a:t>SD</a:t>
          </a:r>
        </a:p>
      </dgm:t>
    </dgm:pt>
    <dgm:pt modelId="{453781AD-3D40-43D8-9B6C-991A10C34414}" type="parTrans" cxnId="{E184A823-C3C9-47CF-8A42-CA5939D55B2C}">
      <dgm:prSet/>
      <dgm:spPr/>
      <dgm:t>
        <a:bodyPr/>
        <a:lstStyle/>
        <a:p>
          <a:endParaRPr lang="en-US"/>
        </a:p>
      </dgm:t>
    </dgm:pt>
    <dgm:pt modelId="{D1C2B843-2923-4CBD-B1EE-97F79DD6E7FF}" type="sibTrans" cxnId="{E184A823-C3C9-47CF-8A42-CA5939D55B2C}">
      <dgm:prSet/>
      <dgm:spPr/>
      <dgm:t>
        <a:bodyPr/>
        <a:lstStyle/>
        <a:p>
          <a:endParaRPr lang="en-US"/>
        </a:p>
      </dgm:t>
    </dgm:pt>
    <dgm:pt modelId="{7A3989F3-4FE1-4C85-A5AD-21804E8DBBA1}">
      <dgm:prSet phldrT="[Text]" custT="1"/>
      <dgm:spPr/>
      <dgm:t>
        <a:bodyPr/>
        <a:lstStyle/>
        <a:p>
          <a:r>
            <a:rPr lang="en-US" sz="1400" b="1" dirty="0">
              <a:latin typeface="Book Antiqua" panose="02040602050305030304" pitchFamily="18" charset="0"/>
            </a:rPr>
            <a:t>20 control </a:t>
          </a:r>
        </a:p>
        <a:p>
          <a:r>
            <a:rPr lang="en-US" sz="1400" b="1" dirty="0">
              <a:latin typeface="Book Antiqua" panose="02040602050305030304" pitchFamily="18" charset="0"/>
            </a:rPr>
            <a:t>no SD</a:t>
          </a:r>
        </a:p>
      </dgm:t>
    </dgm:pt>
    <dgm:pt modelId="{BD0ABBD3-746A-4EB8-AD1A-50F851704A0D}" type="parTrans" cxnId="{0DDEF217-3872-4A61-BA5A-6018ACC7CB74}">
      <dgm:prSet/>
      <dgm:spPr/>
      <dgm:t>
        <a:bodyPr/>
        <a:lstStyle/>
        <a:p>
          <a:endParaRPr lang="en-US"/>
        </a:p>
      </dgm:t>
    </dgm:pt>
    <dgm:pt modelId="{DB6DDA03-2424-48B8-B03D-2FD7BC28D62B}" type="sibTrans" cxnId="{0DDEF217-3872-4A61-BA5A-6018ACC7CB74}">
      <dgm:prSet/>
      <dgm:spPr/>
      <dgm:t>
        <a:bodyPr/>
        <a:lstStyle/>
        <a:p>
          <a:endParaRPr lang="en-US"/>
        </a:p>
      </dgm:t>
    </dgm:pt>
    <dgm:pt modelId="{20F9A107-A9B9-4834-9C88-A9C7F429DAD6}">
      <dgm:prSet phldrT="[Text]" custT="1"/>
      <dgm:spPr/>
      <dgm:t>
        <a:bodyPr/>
        <a:lstStyle/>
        <a:p>
          <a:r>
            <a:rPr lang="en-US" sz="1200" b="1" dirty="0">
              <a:latin typeface="Book Antiqua" panose="02040602050305030304" pitchFamily="18" charset="0"/>
            </a:rPr>
            <a:t>NOR &amp; Y-Maze testing followed by MRI</a:t>
          </a:r>
        </a:p>
        <a:p>
          <a:r>
            <a:rPr lang="en-US" sz="1200" b="1" dirty="0">
              <a:latin typeface="Book Antiqua" panose="02040602050305030304" pitchFamily="18" charset="0"/>
            </a:rPr>
            <a:t>before &amp; after </a:t>
          </a:r>
        </a:p>
        <a:p>
          <a:r>
            <a:rPr lang="en-US" sz="1200" b="1" dirty="0">
              <a:latin typeface="Book Antiqua" panose="02040602050305030304" pitchFamily="18" charset="0"/>
            </a:rPr>
            <a:t>SD</a:t>
          </a:r>
        </a:p>
      </dgm:t>
    </dgm:pt>
    <dgm:pt modelId="{4196C44E-41D2-4F4C-BC8C-556EA508F652}" type="parTrans" cxnId="{454214F4-7E02-4AC4-B7D5-62645DA939D1}">
      <dgm:prSet/>
      <dgm:spPr/>
      <dgm:t>
        <a:bodyPr/>
        <a:lstStyle/>
        <a:p>
          <a:endParaRPr lang="en-US"/>
        </a:p>
      </dgm:t>
    </dgm:pt>
    <dgm:pt modelId="{C8B9ACEB-0036-48FE-91E4-63EF283C788C}" type="sibTrans" cxnId="{454214F4-7E02-4AC4-B7D5-62645DA939D1}">
      <dgm:prSet/>
      <dgm:spPr/>
      <dgm:t>
        <a:bodyPr/>
        <a:lstStyle/>
        <a:p>
          <a:endParaRPr lang="en-US"/>
        </a:p>
      </dgm:t>
    </dgm:pt>
    <dgm:pt modelId="{514EF688-3146-4561-B4F3-F62B1A348D3A}" type="pres">
      <dgm:prSet presAssocID="{6EA1651A-BA85-4635-874F-B9CCDF01C0C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EAF4B3A5-BA98-4EEE-B167-D9303837F814}" type="pres">
      <dgm:prSet presAssocID="{5A09B50A-9D20-445F-8AD9-36E8C34F73AB}" presName="hierRoot1" presStyleCnt="0"/>
      <dgm:spPr/>
    </dgm:pt>
    <dgm:pt modelId="{0AFBDC25-6A6B-4126-A2B3-47E3B950ABD5}" type="pres">
      <dgm:prSet presAssocID="{5A09B50A-9D20-445F-8AD9-36E8C34F73AB}" presName="composite" presStyleCnt="0"/>
      <dgm:spPr/>
    </dgm:pt>
    <dgm:pt modelId="{9772EFCD-4FD9-4F72-AFAF-EA35C644EB55}" type="pres">
      <dgm:prSet presAssocID="{5A09B50A-9D20-445F-8AD9-36E8C34F73AB}" presName="background" presStyleLbl="node0" presStyleIdx="0" presStyleCnt="1"/>
      <dgm:spPr/>
    </dgm:pt>
    <dgm:pt modelId="{C45D2A4E-D20B-48C2-B26D-BE3C38829819}" type="pres">
      <dgm:prSet presAssocID="{5A09B50A-9D20-445F-8AD9-36E8C34F73AB}" presName="text" presStyleLbl="fgAcc0" presStyleIdx="0" presStyleCnt="1">
        <dgm:presLayoutVars>
          <dgm:chPref val="3"/>
        </dgm:presLayoutVars>
      </dgm:prSet>
      <dgm:spPr/>
    </dgm:pt>
    <dgm:pt modelId="{86555E98-A5C4-4836-BA99-E93613C5A69A}" type="pres">
      <dgm:prSet presAssocID="{5A09B50A-9D20-445F-8AD9-36E8C34F73AB}" presName="hierChild2" presStyleCnt="0"/>
      <dgm:spPr/>
    </dgm:pt>
    <dgm:pt modelId="{2238BC5E-9F1C-4B5D-9D80-A07D27D974CE}" type="pres">
      <dgm:prSet presAssocID="{69DB869C-E1DD-4863-8354-0288281E2EE1}" presName="Name10" presStyleLbl="parChTrans1D2" presStyleIdx="0" presStyleCnt="2"/>
      <dgm:spPr/>
    </dgm:pt>
    <dgm:pt modelId="{5FF2B148-58BD-4CFB-9A5E-0B64819C80B2}" type="pres">
      <dgm:prSet presAssocID="{7EE9F80C-4C45-4BEB-AD08-092E8FB2BBE9}" presName="hierRoot2" presStyleCnt="0"/>
      <dgm:spPr/>
    </dgm:pt>
    <dgm:pt modelId="{F38264CB-1581-4188-9F98-EBC54944B32C}" type="pres">
      <dgm:prSet presAssocID="{7EE9F80C-4C45-4BEB-AD08-092E8FB2BBE9}" presName="composite2" presStyleCnt="0"/>
      <dgm:spPr/>
    </dgm:pt>
    <dgm:pt modelId="{AE5A71E6-E411-44A1-8FC1-B662DB286FDE}" type="pres">
      <dgm:prSet presAssocID="{7EE9F80C-4C45-4BEB-AD08-092E8FB2BBE9}" presName="background2" presStyleLbl="node2" presStyleIdx="0" presStyleCnt="2"/>
      <dgm:spPr/>
    </dgm:pt>
    <dgm:pt modelId="{788F13EF-8695-48EE-9CD4-19627B7E5F29}" type="pres">
      <dgm:prSet presAssocID="{7EE9F80C-4C45-4BEB-AD08-092E8FB2BBE9}" presName="text2" presStyleLbl="fgAcc2" presStyleIdx="0" presStyleCnt="2" custLinFactNeighborX="-1234" custLinFactNeighborY="0">
        <dgm:presLayoutVars>
          <dgm:chPref val="3"/>
        </dgm:presLayoutVars>
      </dgm:prSet>
      <dgm:spPr/>
    </dgm:pt>
    <dgm:pt modelId="{95785BB8-6458-4BFD-9315-14275AE32484}" type="pres">
      <dgm:prSet presAssocID="{7EE9F80C-4C45-4BEB-AD08-092E8FB2BBE9}" presName="hierChild3" presStyleCnt="0"/>
      <dgm:spPr/>
    </dgm:pt>
    <dgm:pt modelId="{62DA7954-3515-4DE6-8EDA-88459EA47B56}" type="pres">
      <dgm:prSet presAssocID="{453781AD-3D40-43D8-9B6C-991A10C34414}" presName="Name17" presStyleLbl="parChTrans1D3" presStyleIdx="0" presStyleCnt="2"/>
      <dgm:spPr/>
    </dgm:pt>
    <dgm:pt modelId="{35753E51-92BD-4FDB-809B-802043D1AB84}" type="pres">
      <dgm:prSet presAssocID="{19576E21-8578-4419-A3C5-7C979CC47E53}" presName="hierRoot3" presStyleCnt="0"/>
      <dgm:spPr/>
    </dgm:pt>
    <dgm:pt modelId="{6A080414-31CA-4607-8876-1EEA50A0C26C}" type="pres">
      <dgm:prSet presAssocID="{19576E21-8578-4419-A3C5-7C979CC47E53}" presName="composite3" presStyleCnt="0"/>
      <dgm:spPr/>
    </dgm:pt>
    <dgm:pt modelId="{56582E4D-77A9-4673-AF66-96BE5937F1BE}" type="pres">
      <dgm:prSet presAssocID="{19576E21-8578-4419-A3C5-7C979CC47E53}" presName="background3" presStyleLbl="node3" presStyleIdx="0" presStyleCnt="2"/>
      <dgm:spPr/>
    </dgm:pt>
    <dgm:pt modelId="{91D7D5A5-AB3F-4BBE-810F-A922ECAAA4C2}" type="pres">
      <dgm:prSet presAssocID="{19576E21-8578-4419-A3C5-7C979CC47E53}" presName="text3" presStyleLbl="fgAcc3" presStyleIdx="0" presStyleCnt="2" custScaleY="120025">
        <dgm:presLayoutVars>
          <dgm:chPref val="3"/>
        </dgm:presLayoutVars>
      </dgm:prSet>
      <dgm:spPr/>
    </dgm:pt>
    <dgm:pt modelId="{599B3DBC-314C-4E09-8272-C9A1EED03A8F}" type="pres">
      <dgm:prSet presAssocID="{19576E21-8578-4419-A3C5-7C979CC47E53}" presName="hierChild4" presStyleCnt="0"/>
      <dgm:spPr/>
    </dgm:pt>
    <dgm:pt modelId="{0E44FF0A-BEF8-4B37-BD1F-E7550EC62838}" type="pres">
      <dgm:prSet presAssocID="{BD0ABBD3-746A-4EB8-AD1A-50F851704A0D}" presName="Name10" presStyleLbl="parChTrans1D2" presStyleIdx="1" presStyleCnt="2"/>
      <dgm:spPr/>
    </dgm:pt>
    <dgm:pt modelId="{8405C7AF-E12A-4B1D-AA6A-958F6FC3F6B8}" type="pres">
      <dgm:prSet presAssocID="{7A3989F3-4FE1-4C85-A5AD-21804E8DBBA1}" presName="hierRoot2" presStyleCnt="0"/>
      <dgm:spPr/>
    </dgm:pt>
    <dgm:pt modelId="{EC3AF75B-885B-4F51-93F5-ADC3AA24171E}" type="pres">
      <dgm:prSet presAssocID="{7A3989F3-4FE1-4C85-A5AD-21804E8DBBA1}" presName="composite2" presStyleCnt="0"/>
      <dgm:spPr/>
    </dgm:pt>
    <dgm:pt modelId="{87121580-F351-4FB2-8532-60BF0A36FD00}" type="pres">
      <dgm:prSet presAssocID="{7A3989F3-4FE1-4C85-A5AD-21804E8DBBA1}" presName="background2" presStyleLbl="node2" presStyleIdx="1" presStyleCnt="2"/>
      <dgm:spPr/>
    </dgm:pt>
    <dgm:pt modelId="{1B899887-76D2-43AD-A176-C2C7C379811A}" type="pres">
      <dgm:prSet presAssocID="{7A3989F3-4FE1-4C85-A5AD-21804E8DBBA1}" presName="text2" presStyleLbl="fgAcc2" presStyleIdx="1" presStyleCnt="2">
        <dgm:presLayoutVars>
          <dgm:chPref val="3"/>
        </dgm:presLayoutVars>
      </dgm:prSet>
      <dgm:spPr/>
    </dgm:pt>
    <dgm:pt modelId="{B7D9DAE0-E5AD-4417-9F82-1DF942B517B3}" type="pres">
      <dgm:prSet presAssocID="{7A3989F3-4FE1-4C85-A5AD-21804E8DBBA1}" presName="hierChild3" presStyleCnt="0"/>
      <dgm:spPr/>
    </dgm:pt>
    <dgm:pt modelId="{8932871A-1DCE-495A-9BF7-F483216FA947}" type="pres">
      <dgm:prSet presAssocID="{4196C44E-41D2-4F4C-BC8C-556EA508F652}" presName="Name17" presStyleLbl="parChTrans1D3" presStyleIdx="1" presStyleCnt="2"/>
      <dgm:spPr/>
    </dgm:pt>
    <dgm:pt modelId="{13229D1D-B01B-46F4-A46D-E580202FF7C0}" type="pres">
      <dgm:prSet presAssocID="{20F9A107-A9B9-4834-9C88-A9C7F429DAD6}" presName="hierRoot3" presStyleCnt="0"/>
      <dgm:spPr/>
    </dgm:pt>
    <dgm:pt modelId="{ED36D555-DD49-4A60-907F-991608A735AE}" type="pres">
      <dgm:prSet presAssocID="{20F9A107-A9B9-4834-9C88-A9C7F429DAD6}" presName="composite3" presStyleCnt="0"/>
      <dgm:spPr/>
    </dgm:pt>
    <dgm:pt modelId="{6910C30C-6550-41E8-89B8-92CAAE19E5B6}" type="pres">
      <dgm:prSet presAssocID="{20F9A107-A9B9-4834-9C88-A9C7F429DAD6}" presName="background3" presStyleLbl="node3" presStyleIdx="1" presStyleCnt="2"/>
      <dgm:spPr/>
    </dgm:pt>
    <dgm:pt modelId="{E6C02888-3EA8-43B0-8C5C-E8CFAFB138E3}" type="pres">
      <dgm:prSet presAssocID="{20F9A107-A9B9-4834-9C88-A9C7F429DAD6}" presName="text3" presStyleLbl="fgAcc3" presStyleIdx="1" presStyleCnt="2" custScaleY="122779">
        <dgm:presLayoutVars>
          <dgm:chPref val="3"/>
        </dgm:presLayoutVars>
      </dgm:prSet>
      <dgm:spPr/>
    </dgm:pt>
    <dgm:pt modelId="{36940FA7-D0CD-4377-A2A5-879698A5B82A}" type="pres">
      <dgm:prSet presAssocID="{20F9A107-A9B9-4834-9C88-A9C7F429DAD6}" presName="hierChild4" presStyleCnt="0"/>
      <dgm:spPr/>
    </dgm:pt>
  </dgm:ptLst>
  <dgm:cxnLst>
    <dgm:cxn modelId="{3738C60B-DC0A-472F-B1A1-3E592E7E38CF}" type="presOf" srcId="{6EA1651A-BA85-4635-874F-B9CCDF01C0C4}" destId="{514EF688-3146-4561-B4F3-F62B1A348D3A}" srcOrd="0" destOrd="0" presId="urn:microsoft.com/office/officeart/2005/8/layout/hierarchy1"/>
    <dgm:cxn modelId="{0DDEF217-3872-4A61-BA5A-6018ACC7CB74}" srcId="{5A09B50A-9D20-445F-8AD9-36E8C34F73AB}" destId="{7A3989F3-4FE1-4C85-A5AD-21804E8DBBA1}" srcOrd="1" destOrd="0" parTransId="{BD0ABBD3-746A-4EB8-AD1A-50F851704A0D}" sibTransId="{DB6DDA03-2424-48B8-B03D-2FD7BC28D62B}"/>
    <dgm:cxn modelId="{E184A823-C3C9-47CF-8A42-CA5939D55B2C}" srcId="{7EE9F80C-4C45-4BEB-AD08-092E8FB2BBE9}" destId="{19576E21-8578-4419-A3C5-7C979CC47E53}" srcOrd="0" destOrd="0" parTransId="{453781AD-3D40-43D8-9B6C-991A10C34414}" sibTransId="{D1C2B843-2923-4CBD-B1EE-97F79DD6E7FF}"/>
    <dgm:cxn modelId="{A22E8928-2119-416B-BD41-D4C34DEFD830}" type="presOf" srcId="{7EE9F80C-4C45-4BEB-AD08-092E8FB2BBE9}" destId="{788F13EF-8695-48EE-9CD4-19627B7E5F29}" srcOrd="0" destOrd="0" presId="urn:microsoft.com/office/officeart/2005/8/layout/hierarchy1"/>
    <dgm:cxn modelId="{913D0E38-8734-4DED-ACE8-2AA53D408464}" type="presOf" srcId="{20F9A107-A9B9-4834-9C88-A9C7F429DAD6}" destId="{E6C02888-3EA8-43B0-8C5C-E8CFAFB138E3}" srcOrd="0" destOrd="0" presId="urn:microsoft.com/office/officeart/2005/8/layout/hierarchy1"/>
    <dgm:cxn modelId="{4340DF5D-5BA9-4692-AB97-FE63587B6E3F}" srcId="{5A09B50A-9D20-445F-8AD9-36E8C34F73AB}" destId="{7EE9F80C-4C45-4BEB-AD08-092E8FB2BBE9}" srcOrd="0" destOrd="0" parTransId="{69DB869C-E1DD-4863-8354-0288281E2EE1}" sibTransId="{855A964E-5BCE-475A-B3D1-1C88ADAC7FEF}"/>
    <dgm:cxn modelId="{4F1F6449-2720-423C-84C6-9E1F0691CBF1}" type="presOf" srcId="{19576E21-8578-4419-A3C5-7C979CC47E53}" destId="{91D7D5A5-AB3F-4BBE-810F-A922ECAAA4C2}" srcOrd="0" destOrd="0" presId="urn:microsoft.com/office/officeart/2005/8/layout/hierarchy1"/>
    <dgm:cxn modelId="{1F97744C-FEB0-4B67-8D05-E0D0625281DC}" type="presOf" srcId="{4196C44E-41D2-4F4C-BC8C-556EA508F652}" destId="{8932871A-1DCE-495A-9BF7-F483216FA947}" srcOrd="0" destOrd="0" presId="urn:microsoft.com/office/officeart/2005/8/layout/hierarchy1"/>
    <dgm:cxn modelId="{42FE6759-5655-48B3-97C3-07A41B1993D7}" type="presOf" srcId="{BD0ABBD3-746A-4EB8-AD1A-50F851704A0D}" destId="{0E44FF0A-BEF8-4B37-BD1F-E7550EC62838}" srcOrd="0" destOrd="0" presId="urn:microsoft.com/office/officeart/2005/8/layout/hierarchy1"/>
    <dgm:cxn modelId="{DB154AA9-8F4E-4306-89EA-0CB4C7CD1325}" type="presOf" srcId="{5A09B50A-9D20-445F-8AD9-36E8C34F73AB}" destId="{C45D2A4E-D20B-48C2-B26D-BE3C38829819}" srcOrd="0" destOrd="0" presId="urn:microsoft.com/office/officeart/2005/8/layout/hierarchy1"/>
    <dgm:cxn modelId="{F47738C7-D3A7-467D-A82D-9A46B9405841}" srcId="{6EA1651A-BA85-4635-874F-B9CCDF01C0C4}" destId="{5A09B50A-9D20-445F-8AD9-36E8C34F73AB}" srcOrd="0" destOrd="0" parTransId="{61C4A112-D2FC-4068-A12E-D976E8763C69}" sibTransId="{0BADA6AD-2934-4925-A42D-AB252A1E92C3}"/>
    <dgm:cxn modelId="{7E4F97E2-5AB8-4EA7-98BF-9348BCB27E36}" type="presOf" srcId="{453781AD-3D40-43D8-9B6C-991A10C34414}" destId="{62DA7954-3515-4DE6-8EDA-88459EA47B56}" srcOrd="0" destOrd="0" presId="urn:microsoft.com/office/officeart/2005/8/layout/hierarchy1"/>
    <dgm:cxn modelId="{05D75CEB-F156-436E-8E5F-E3D07E80ED16}" type="presOf" srcId="{7A3989F3-4FE1-4C85-A5AD-21804E8DBBA1}" destId="{1B899887-76D2-43AD-A176-C2C7C379811A}" srcOrd="0" destOrd="0" presId="urn:microsoft.com/office/officeart/2005/8/layout/hierarchy1"/>
    <dgm:cxn modelId="{454214F4-7E02-4AC4-B7D5-62645DA939D1}" srcId="{7A3989F3-4FE1-4C85-A5AD-21804E8DBBA1}" destId="{20F9A107-A9B9-4834-9C88-A9C7F429DAD6}" srcOrd="0" destOrd="0" parTransId="{4196C44E-41D2-4F4C-BC8C-556EA508F652}" sibTransId="{C8B9ACEB-0036-48FE-91E4-63EF283C788C}"/>
    <dgm:cxn modelId="{BED69DFC-91E8-4747-99CA-64A70B6F82B0}" type="presOf" srcId="{69DB869C-E1DD-4863-8354-0288281E2EE1}" destId="{2238BC5E-9F1C-4B5D-9D80-A07D27D974CE}" srcOrd="0" destOrd="0" presId="urn:microsoft.com/office/officeart/2005/8/layout/hierarchy1"/>
    <dgm:cxn modelId="{0D5335FF-4E0D-4275-884B-B9CA6F38AF5C}" type="presParOf" srcId="{514EF688-3146-4561-B4F3-F62B1A348D3A}" destId="{EAF4B3A5-BA98-4EEE-B167-D9303837F814}" srcOrd="0" destOrd="0" presId="urn:microsoft.com/office/officeart/2005/8/layout/hierarchy1"/>
    <dgm:cxn modelId="{7C3A43A9-48BE-48E8-97A2-0A9CD5A5450B}" type="presParOf" srcId="{EAF4B3A5-BA98-4EEE-B167-D9303837F814}" destId="{0AFBDC25-6A6B-4126-A2B3-47E3B950ABD5}" srcOrd="0" destOrd="0" presId="urn:microsoft.com/office/officeart/2005/8/layout/hierarchy1"/>
    <dgm:cxn modelId="{313480F5-ADA6-4794-98D7-F2C18E8F0085}" type="presParOf" srcId="{0AFBDC25-6A6B-4126-A2B3-47E3B950ABD5}" destId="{9772EFCD-4FD9-4F72-AFAF-EA35C644EB55}" srcOrd="0" destOrd="0" presId="urn:microsoft.com/office/officeart/2005/8/layout/hierarchy1"/>
    <dgm:cxn modelId="{DE8C2878-40B1-474E-8CE8-E25AF1A86FC3}" type="presParOf" srcId="{0AFBDC25-6A6B-4126-A2B3-47E3B950ABD5}" destId="{C45D2A4E-D20B-48C2-B26D-BE3C38829819}" srcOrd="1" destOrd="0" presId="urn:microsoft.com/office/officeart/2005/8/layout/hierarchy1"/>
    <dgm:cxn modelId="{1D66CCAB-E5B6-41BA-80BB-129988BBA4E2}" type="presParOf" srcId="{EAF4B3A5-BA98-4EEE-B167-D9303837F814}" destId="{86555E98-A5C4-4836-BA99-E93613C5A69A}" srcOrd="1" destOrd="0" presId="urn:microsoft.com/office/officeart/2005/8/layout/hierarchy1"/>
    <dgm:cxn modelId="{507B8CC9-0396-4C4A-A80C-F637E900E853}" type="presParOf" srcId="{86555E98-A5C4-4836-BA99-E93613C5A69A}" destId="{2238BC5E-9F1C-4B5D-9D80-A07D27D974CE}" srcOrd="0" destOrd="0" presId="urn:microsoft.com/office/officeart/2005/8/layout/hierarchy1"/>
    <dgm:cxn modelId="{806E4C10-8F1B-41A1-814F-72F5A562B670}" type="presParOf" srcId="{86555E98-A5C4-4836-BA99-E93613C5A69A}" destId="{5FF2B148-58BD-4CFB-9A5E-0B64819C80B2}" srcOrd="1" destOrd="0" presId="urn:microsoft.com/office/officeart/2005/8/layout/hierarchy1"/>
    <dgm:cxn modelId="{949952A4-E907-46AC-8E75-BBDCEC1DE674}" type="presParOf" srcId="{5FF2B148-58BD-4CFB-9A5E-0B64819C80B2}" destId="{F38264CB-1581-4188-9F98-EBC54944B32C}" srcOrd="0" destOrd="0" presId="urn:microsoft.com/office/officeart/2005/8/layout/hierarchy1"/>
    <dgm:cxn modelId="{976FB5FA-89BC-457F-9A9B-C7B4BB1B7CC9}" type="presParOf" srcId="{F38264CB-1581-4188-9F98-EBC54944B32C}" destId="{AE5A71E6-E411-44A1-8FC1-B662DB286FDE}" srcOrd="0" destOrd="0" presId="urn:microsoft.com/office/officeart/2005/8/layout/hierarchy1"/>
    <dgm:cxn modelId="{408D601E-D4C7-40C7-AD5E-427281A98D87}" type="presParOf" srcId="{F38264CB-1581-4188-9F98-EBC54944B32C}" destId="{788F13EF-8695-48EE-9CD4-19627B7E5F29}" srcOrd="1" destOrd="0" presId="urn:microsoft.com/office/officeart/2005/8/layout/hierarchy1"/>
    <dgm:cxn modelId="{B9E370AE-08F6-4E15-AE78-E252EC3E41D6}" type="presParOf" srcId="{5FF2B148-58BD-4CFB-9A5E-0B64819C80B2}" destId="{95785BB8-6458-4BFD-9315-14275AE32484}" srcOrd="1" destOrd="0" presId="urn:microsoft.com/office/officeart/2005/8/layout/hierarchy1"/>
    <dgm:cxn modelId="{E28AD95E-A98B-4790-BA0F-5A2429999179}" type="presParOf" srcId="{95785BB8-6458-4BFD-9315-14275AE32484}" destId="{62DA7954-3515-4DE6-8EDA-88459EA47B56}" srcOrd="0" destOrd="0" presId="urn:microsoft.com/office/officeart/2005/8/layout/hierarchy1"/>
    <dgm:cxn modelId="{62D92592-6CF6-42F3-8210-1527476FAD14}" type="presParOf" srcId="{95785BB8-6458-4BFD-9315-14275AE32484}" destId="{35753E51-92BD-4FDB-809B-802043D1AB84}" srcOrd="1" destOrd="0" presId="urn:microsoft.com/office/officeart/2005/8/layout/hierarchy1"/>
    <dgm:cxn modelId="{25D94E55-DE9E-4968-A9C9-85AF8FA7CDA6}" type="presParOf" srcId="{35753E51-92BD-4FDB-809B-802043D1AB84}" destId="{6A080414-31CA-4607-8876-1EEA50A0C26C}" srcOrd="0" destOrd="0" presId="urn:microsoft.com/office/officeart/2005/8/layout/hierarchy1"/>
    <dgm:cxn modelId="{12FD2120-9D14-46B4-811C-A8CEB1704E3C}" type="presParOf" srcId="{6A080414-31CA-4607-8876-1EEA50A0C26C}" destId="{56582E4D-77A9-4673-AF66-96BE5937F1BE}" srcOrd="0" destOrd="0" presId="urn:microsoft.com/office/officeart/2005/8/layout/hierarchy1"/>
    <dgm:cxn modelId="{5742EC2F-89B2-4AC4-AF3B-EE7158A95695}" type="presParOf" srcId="{6A080414-31CA-4607-8876-1EEA50A0C26C}" destId="{91D7D5A5-AB3F-4BBE-810F-A922ECAAA4C2}" srcOrd="1" destOrd="0" presId="urn:microsoft.com/office/officeart/2005/8/layout/hierarchy1"/>
    <dgm:cxn modelId="{15B4204E-4998-43CC-B4A6-B5B9F7794DB1}" type="presParOf" srcId="{35753E51-92BD-4FDB-809B-802043D1AB84}" destId="{599B3DBC-314C-4E09-8272-C9A1EED03A8F}" srcOrd="1" destOrd="0" presId="urn:microsoft.com/office/officeart/2005/8/layout/hierarchy1"/>
    <dgm:cxn modelId="{E7E8FF22-3987-478A-951E-6E101A52E79E}" type="presParOf" srcId="{86555E98-A5C4-4836-BA99-E93613C5A69A}" destId="{0E44FF0A-BEF8-4B37-BD1F-E7550EC62838}" srcOrd="2" destOrd="0" presId="urn:microsoft.com/office/officeart/2005/8/layout/hierarchy1"/>
    <dgm:cxn modelId="{A4C163E1-209E-4212-A19C-C6FD2418F219}" type="presParOf" srcId="{86555E98-A5C4-4836-BA99-E93613C5A69A}" destId="{8405C7AF-E12A-4B1D-AA6A-958F6FC3F6B8}" srcOrd="3" destOrd="0" presId="urn:microsoft.com/office/officeart/2005/8/layout/hierarchy1"/>
    <dgm:cxn modelId="{93820B4A-7CA0-4CCF-A5CE-C8DFC1CDB2BD}" type="presParOf" srcId="{8405C7AF-E12A-4B1D-AA6A-958F6FC3F6B8}" destId="{EC3AF75B-885B-4F51-93F5-ADC3AA24171E}" srcOrd="0" destOrd="0" presId="urn:microsoft.com/office/officeart/2005/8/layout/hierarchy1"/>
    <dgm:cxn modelId="{6E25A079-837F-46D1-878E-342252F179D0}" type="presParOf" srcId="{EC3AF75B-885B-4F51-93F5-ADC3AA24171E}" destId="{87121580-F351-4FB2-8532-60BF0A36FD00}" srcOrd="0" destOrd="0" presId="urn:microsoft.com/office/officeart/2005/8/layout/hierarchy1"/>
    <dgm:cxn modelId="{8CF147F8-75DA-4E8E-B63E-883D134914DD}" type="presParOf" srcId="{EC3AF75B-885B-4F51-93F5-ADC3AA24171E}" destId="{1B899887-76D2-43AD-A176-C2C7C379811A}" srcOrd="1" destOrd="0" presId="urn:microsoft.com/office/officeart/2005/8/layout/hierarchy1"/>
    <dgm:cxn modelId="{570658EF-6924-4993-AC25-9491E794E8BA}" type="presParOf" srcId="{8405C7AF-E12A-4B1D-AA6A-958F6FC3F6B8}" destId="{B7D9DAE0-E5AD-4417-9F82-1DF942B517B3}" srcOrd="1" destOrd="0" presId="urn:microsoft.com/office/officeart/2005/8/layout/hierarchy1"/>
    <dgm:cxn modelId="{B0299C5E-76DB-49F8-8D50-811039F94606}" type="presParOf" srcId="{B7D9DAE0-E5AD-4417-9F82-1DF942B517B3}" destId="{8932871A-1DCE-495A-9BF7-F483216FA947}" srcOrd="0" destOrd="0" presId="urn:microsoft.com/office/officeart/2005/8/layout/hierarchy1"/>
    <dgm:cxn modelId="{CC9EA403-9AB4-4A0D-ABC0-76FC4C39185C}" type="presParOf" srcId="{B7D9DAE0-E5AD-4417-9F82-1DF942B517B3}" destId="{13229D1D-B01B-46F4-A46D-E580202FF7C0}" srcOrd="1" destOrd="0" presId="urn:microsoft.com/office/officeart/2005/8/layout/hierarchy1"/>
    <dgm:cxn modelId="{D3228845-50E6-417A-A818-879E63761A9D}" type="presParOf" srcId="{13229D1D-B01B-46F4-A46D-E580202FF7C0}" destId="{ED36D555-DD49-4A60-907F-991608A735AE}" srcOrd="0" destOrd="0" presId="urn:microsoft.com/office/officeart/2005/8/layout/hierarchy1"/>
    <dgm:cxn modelId="{D6C951E9-DFAF-4F51-B730-40628F227155}" type="presParOf" srcId="{ED36D555-DD49-4A60-907F-991608A735AE}" destId="{6910C30C-6550-41E8-89B8-92CAAE19E5B6}" srcOrd="0" destOrd="0" presId="urn:microsoft.com/office/officeart/2005/8/layout/hierarchy1"/>
    <dgm:cxn modelId="{1A2D9F2B-3748-4C99-A45E-FDA13C05F13A}" type="presParOf" srcId="{ED36D555-DD49-4A60-907F-991608A735AE}" destId="{E6C02888-3EA8-43B0-8C5C-E8CFAFB138E3}" srcOrd="1" destOrd="0" presId="urn:microsoft.com/office/officeart/2005/8/layout/hierarchy1"/>
    <dgm:cxn modelId="{B37B80CE-D436-4CA1-88A3-68893072B025}" type="presParOf" srcId="{13229D1D-B01B-46F4-A46D-E580202FF7C0}" destId="{36940FA7-D0CD-4377-A2A5-879698A5B82A}" srcOrd="1" destOrd="0" presId="urn:microsoft.com/office/officeart/2005/8/layout/hierarchy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2871A-1DCE-495A-9BF7-F483216FA947}">
      <dsp:nvSpPr>
        <dsp:cNvPr id="0" name=""/>
        <dsp:cNvSpPr/>
      </dsp:nvSpPr>
      <dsp:spPr>
        <a:xfrm>
          <a:off x="3639599" y="2433827"/>
          <a:ext cx="91440" cy="4533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330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4FF0A-BEF8-4B37-BD1F-E7550EC62838}">
      <dsp:nvSpPr>
        <dsp:cNvPr id="0" name=""/>
        <dsp:cNvSpPr/>
      </dsp:nvSpPr>
      <dsp:spPr>
        <a:xfrm>
          <a:off x="2732808" y="990772"/>
          <a:ext cx="952511" cy="4533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916"/>
              </a:lnTo>
              <a:lnTo>
                <a:pt x="952511" y="308916"/>
              </a:lnTo>
              <a:lnTo>
                <a:pt x="952511" y="45330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DA7954-3515-4DE6-8EDA-88459EA47B56}">
      <dsp:nvSpPr>
        <dsp:cNvPr id="0" name=""/>
        <dsp:cNvSpPr/>
      </dsp:nvSpPr>
      <dsp:spPr>
        <a:xfrm>
          <a:off x="1715343" y="2433827"/>
          <a:ext cx="91440" cy="4533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08916"/>
              </a:lnTo>
              <a:lnTo>
                <a:pt x="64953" y="308916"/>
              </a:lnTo>
              <a:lnTo>
                <a:pt x="64953" y="453308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8BC5E-9F1C-4B5D-9D80-A07D27D974CE}">
      <dsp:nvSpPr>
        <dsp:cNvPr id="0" name=""/>
        <dsp:cNvSpPr/>
      </dsp:nvSpPr>
      <dsp:spPr>
        <a:xfrm>
          <a:off x="1761063" y="990772"/>
          <a:ext cx="971744" cy="453308"/>
        </a:xfrm>
        <a:custGeom>
          <a:avLst/>
          <a:gdLst/>
          <a:ahLst/>
          <a:cxnLst/>
          <a:rect l="0" t="0" r="0" b="0"/>
          <a:pathLst>
            <a:path>
              <a:moveTo>
                <a:pt x="971744" y="0"/>
              </a:moveTo>
              <a:lnTo>
                <a:pt x="971744" y="308916"/>
              </a:lnTo>
              <a:lnTo>
                <a:pt x="0" y="308916"/>
              </a:lnTo>
              <a:lnTo>
                <a:pt x="0" y="453308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2EFCD-4FD9-4F72-AFAF-EA35C644EB55}">
      <dsp:nvSpPr>
        <dsp:cNvPr id="0" name=""/>
        <dsp:cNvSpPr/>
      </dsp:nvSpPr>
      <dsp:spPr>
        <a:xfrm>
          <a:off x="1953480" y="1026"/>
          <a:ext cx="1558654" cy="98974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D2A4E-D20B-48C2-B26D-BE3C38829819}">
      <dsp:nvSpPr>
        <dsp:cNvPr id="0" name=""/>
        <dsp:cNvSpPr/>
      </dsp:nvSpPr>
      <dsp:spPr>
        <a:xfrm>
          <a:off x="2126664" y="165551"/>
          <a:ext cx="1558654" cy="989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Book Antiqua" panose="02040602050305030304" pitchFamily="18" charset="0"/>
            </a:rPr>
            <a:t>40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Book Antiqua" panose="02040602050305030304" pitchFamily="18" charset="0"/>
            </a:rPr>
            <a:t>female GPs</a:t>
          </a:r>
        </a:p>
      </dsp:txBody>
      <dsp:txXfrm>
        <a:off x="2155653" y="194540"/>
        <a:ext cx="1500676" cy="931767"/>
      </dsp:txXfrm>
    </dsp:sp>
    <dsp:sp modelId="{AE5A71E6-E411-44A1-8FC1-B662DB286FDE}">
      <dsp:nvSpPr>
        <dsp:cNvPr id="0" name=""/>
        <dsp:cNvSpPr/>
      </dsp:nvSpPr>
      <dsp:spPr>
        <a:xfrm>
          <a:off x="981735" y="1444081"/>
          <a:ext cx="1558654" cy="9897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F13EF-8695-48EE-9CD4-19627B7E5F29}">
      <dsp:nvSpPr>
        <dsp:cNvPr id="0" name=""/>
        <dsp:cNvSpPr/>
      </dsp:nvSpPr>
      <dsp:spPr>
        <a:xfrm>
          <a:off x="1154919" y="1608605"/>
          <a:ext cx="1558654" cy="989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20 Exp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6 hour SD</a:t>
          </a:r>
          <a:endParaRPr lang="en-US" sz="900" b="1" kern="1200" dirty="0"/>
        </a:p>
      </dsp:txBody>
      <dsp:txXfrm>
        <a:off x="1183908" y="1637594"/>
        <a:ext cx="1500676" cy="931767"/>
      </dsp:txXfrm>
    </dsp:sp>
    <dsp:sp modelId="{56582E4D-77A9-4673-AF66-96BE5937F1BE}">
      <dsp:nvSpPr>
        <dsp:cNvPr id="0" name=""/>
        <dsp:cNvSpPr/>
      </dsp:nvSpPr>
      <dsp:spPr>
        <a:xfrm>
          <a:off x="1000969" y="2887135"/>
          <a:ext cx="1558654" cy="989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7D5A5-AB3F-4BBE-810F-A922ECAAA4C2}">
      <dsp:nvSpPr>
        <dsp:cNvPr id="0" name=""/>
        <dsp:cNvSpPr/>
      </dsp:nvSpPr>
      <dsp:spPr>
        <a:xfrm>
          <a:off x="1174153" y="3051660"/>
          <a:ext cx="1558654" cy="989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NOR &amp; Y-maze testing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before &amp; after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SD </a:t>
          </a:r>
        </a:p>
      </dsp:txBody>
      <dsp:txXfrm>
        <a:off x="1203142" y="3080649"/>
        <a:ext cx="1500676" cy="931767"/>
      </dsp:txXfrm>
    </dsp:sp>
    <dsp:sp modelId="{87121580-F351-4FB2-8532-60BF0A36FD00}">
      <dsp:nvSpPr>
        <dsp:cNvPr id="0" name=""/>
        <dsp:cNvSpPr/>
      </dsp:nvSpPr>
      <dsp:spPr>
        <a:xfrm>
          <a:off x="2905991" y="1444081"/>
          <a:ext cx="1558654" cy="98974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99887-76D2-43AD-A176-C2C7C379811A}">
      <dsp:nvSpPr>
        <dsp:cNvPr id="0" name=""/>
        <dsp:cNvSpPr/>
      </dsp:nvSpPr>
      <dsp:spPr>
        <a:xfrm>
          <a:off x="3079175" y="1608605"/>
          <a:ext cx="1558654" cy="989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Book Antiqua" panose="02040602050305030304" pitchFamily="18" charset="0"/>
            </a:rPr>
            <a:t>20 control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Book Antiqua" panose="02040602050305030304" pitchFamily="18" charset="0"/>
            </a:rPr>
            <a:t>no SD</a:t>
          </a:r>
        </a:p>
      </dsp:txBody>
      <dsp:txXfrm>
        <a:off x="3108164" y="1637594"/>
        <a:ext cx="1500676" cy="931767"/>
      </dsp:txXfrm>
    </dsp:sp>
    <dsp:sp modelId="{6910C30C-6550-41E8-89B8-92CAAE19E5B6}">
      <dsp:nvSpPr>
        <dsp:cNvPr id="0" name=""/>
        <dsp:cNvSpPr/>
      </dsp:nvSpPr>
      <dsp:spPr>
        <a:xfrm>
          <a:off x="2905991" y="2887135"/>
          <a:ext cx="1558654" cy="98974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02888-3EA8-43B0-8C5C-E8CFAFB138E3}">
      <dsp:nvSpPr>
        <dsp:cNvPr id="0" name=""/>
        <dsp:cNvSpPr/>
      </dsp:nvSpPr>
      <dsp:spPr>
        <a:xfrm>
          <a:off x="3079175" y="3051660"/>
          <a:ext cx="1558654" cy="9897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NOR &amp; Y-Maze testing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before &amp; after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SD</a:t>
          </a:r>
        </a:p>
      </dsp:txBody>
      <dsp:txXfrm>
        <a:off x="3108164" y="3080649"/>
        <a:ext cx="1500676" cy="9317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32871A-1DCE-495A-9BF7-F483216FA947}">
      <dsp:nvSpPr>
        <dsp:cNvPr id="0" name=""/>
        <dsp:cNvSpPr/>
      </dsp:nvSpPr>
      <dsp:spPr>
        <a:xfrm>
          <a:off x="3058744" y="2320029"/>
          <a:ext cx="91440" cy="4317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1790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44FF0A-BEF8-4B37-BD1F-E7550EC62838}">
      <dsp:nvSpPr>
        <dsp:cNvPr id="0" name=""/>
        <dsp:cNvSpPr/>
      </dsp:nvSpPr>
      <dsp:spPr>
        <a:xfrm>
          <a:off x="2197168" y="945475"/>
          <a:ext cx="907296" cy="4317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252"/>
              </a:lnTo>
              <a:lnTo>
                <a:pt x="907296" y="294252"/>
              </a:lnTo>
              <a:lnTo>
                <a:pt x="907296" y="43179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DA7954-3515-4DE6-8EDA-88459EA47B56}">
      <dsp:nvSpPr>
        <dsp:cNvPr id="0" name=""/>
        <dsp:cNvSpPr/>
      </dsp:nvSpPr>
      <dsp:spPr>
        <a:xfrm>
          <a:off x="1225831" y="2320029"/>
          <a:ext cx="91440" cy="4317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94252"/>
              </a:lnTo>
              <a:lnTo>
                <a:pt x="64040" y="294252"/>
              </a:lnTo>
              <a:lnTo>
                <a:pt x="64040" y="431790"/>
              </a:lnTo>
            </a:path>
          </a:pathLst>
        </a:custGeom>
        <a:noFill/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38BC5E-9F1C-4B5D-9D80-A07D27D974CE}">
      <dsp:nvSpPr>
        <dsp:cNvPr id="0" name=""/>
        <dsp:cNvSpPr/>
      </dsp:nvSpPr>
      <dsp:spPr>
        <a:xfrm>
          <a:off x="1271551" y="945475"/>
          <a:ext cx="925617" cy="431790"/>
        </a:xfrm>
        <a:custGeom>
          <a:avLst/>
          <a:gdLst/>
          <a:ahLst/>
          <a:cxnLst/>
          <a:rect l="0" t="0" r="0" b="0"/>
          <a:pathLst>
            <a:path>
              <a:moveTo>
                <a:pt x="925617" y="0"/>
              </a:moveTo>
              <a:lnTo>
                <a:pt x="925617" y="294252"/>
              </a:lnTo>
              <a:lnTo>
                <a:pt x="0" y="294252"/>
              </a:lnTo>
              <a:lnTo>
                <a:pt x="0" y="431790"/>
              </a:lnTo>
            </a:path>
          </a:pathLst>
        </a:custGeom>
        <a:noFill/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72EFCD-4FD9-4F72-AFAF-EA35C644EB55}">
      <dsp:nvSpPr>
        <dsp:cNvPr id="0" name=""/>
        <dsp:cNvSpPr/>
      </dsp:nvSpPr>
      <dsp:spPr>
        <a:xfrm>
          <a:off x="1454835" y="2712"/>
          <a:ext cx="1484666" cy="9427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5D2A4E-D20B-48C2-B26D-BE3C38829819}">
      <dsp:nvSpPr>
        <dsp:cNvPr id="0" name=""/>
        <dsp:cNvSpPr/>
      </dsp:nvSpPr>
      <dsp:spPr>
        <a:xfrm>
          <a:off x="1619798" y="159427"/>
          <a:ext cx="1484666" cy="942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Book Antiqua" panose="02040602050305030304" pitchFamily="18" charset="0"/>
            </a:rPr>
            <a:t>40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Book Antiqua" panose="02040602050305030304" pitchFamily="18" charset="0"/>
            </a:rPr>
            <a:t>female GPs</a:t>
          </a:r>
        </a:p>
      </dsp:txBody>
      <dsp:txXfrm>
        <a:off x="1647411" y="187040"/>
        <a:ext cx="1429440" cy="887537"/>
      </dsp:txXfrm>
    </dsp:sp>
    <dsp:sp modelId="{AE5A71E6-E411-44A1-8FC1-B662DB286FDE}">
      <dsp:nvSpPr>
        <dsp:cNvPr id="0" name=""/>
        <dsp:cNvSpPr/>
      </dsp:nvSpPr>
      <dsp:spPr>
        <a:xfrm>
          <a:off x="529218" y="1377266"/>
          <a:ext cx="1484666" cy="9427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88F13EF-8695-48EE-9CD4-19627B7E5F29}">
      <dsp:nvSpPr>
        <dsp:cNvPr id="0" name=""/>
        <dsp:cNvSpPr/>
      </dsp:nvSpPr>
      <dsp:spPr>
        <a:xfrm>
          <a:off x="694181" y="1533981"/>
          <a:ext cx="1484666" cy="942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20 Exp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SD for 30sec; every 3 hour; for 12hr</a:t>
          </a:r>
          <a:endParaRPr lang="en-US" sz="900" b="1" kern="1200" dirty="0"/>
        </a:p>
      </dsp:txBody>
      <dsp:txXfrm>
        <a:off x="721794" y="1561594"/>
        <a:ext cx="1429440" cy="887537"/>
      </dsp:txXfrm>
    </dsp:sp>
    <dsp:sp modelId="{56582E4D-77A9-4673-AF66-96BE5937F1BE}">
      <dsp:nvSpPr>
        <dsp:cNvPr id="0" name=""/>
        <dsp:cNvSpPr/>
      </dsp:nvSpPr>
      <dsp:spPr>
        <a:xfrm>
          <a:off x="547538" y="2751820"/>
          <a:ext cx="1484666" cy="11315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D7D5A5-AB3F-4BBE-810F-A922ECAAA4C2}">
      <dsp:nvSpPr>
        <dsp:cNvPr id="0" name=""/>
        <dsp:cNvSpPr/>
      </dsp:nvSpPr>
      <dsp:spPr>
        <a:xfrm>
          <a:off x="712501" y="2908535"/>
          <a:ext cx="1484666" cy="11315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NOR &amp; Y-maze testing  followed by MRI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before &amp; after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SD</a:t>
          </a:r>
        </a:p>
      </dsp:txBody>
      <dsp:txXfrm>
        <a:off x="745643" y="2941677"/>
        <a:ext cx="1418382" cy="1065267"/>
      </dsp:txXfrm>
    </dsp:sp>
    <dsp:sp modelId="{87121580-F351-4FB2-8532-60BF0A36FD00}">
      <dsp:nvSpPr>
        <dsp:cNvPr id="0" name=""/>
        <dsp:cNvSpPr/>
      </dsp:nvSpPr>
      <dsp:spPr>
        <a:xfrm>
          <a:off x="2362131" y="1377266"/>
          <a:ext cx="1484666" cy="942763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899887-76D2-43AD-A176-C2C7C379811A}">
      <dsp:nvSpPr>
        <dsp:cNvPr id="0" name=""/>
        <dsp:cNvSpPr/>
      </dsp:nvSpPr>
      <dsp:spPr>
        <a:xfrm>
          <a:off x="2527094" y="1533981"/>
          <a:ext cx="1484666" cy="9427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Book Antiqua" panose="02040602050305030304" pitchFamily="18" charset="0"/>
            </a:rPr>
            <a:t>20 control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>
              <a:latin typeface="Book Antiqua" panose="02040602050305030304" pitchFamily="18" charset="0"/>
            </a:rPr>
            <a:t>no SD</a:t>
          </a:r>
        </a:p>
      </dsp:txBody>
      <dsp:txXfrm>
        <a:off x="2554707" y="1561594"/>
        <a:ext cx="1429440" cy="887537"/>
      </dsp:txXfrm>
    </dsp:sp>
    <dsp:sp modelId="{6910C30C-6550-41E8-89B8-92CAAE19E5B6}">
      <dsp:nvSpPr>
        <dsp:cNvPr id="0" name=""/>
        <dsp:cNvSpPr/>
      </dsp:nvSpPr>
      <dsp:spPr>
        <a:xfrm>
          <a:off x="2362131" y="2751820"/>
          <a:ext cx="1484666" cy="11575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6C02888-3EA8-43B0-8C5C-E8CFAFB138E3}">
      <dsp:nvSpPr>
        <dsp:cNvPr id="0" name=""/>
        <dsp:cNvSpPr/>
      </dsp:nvSpPr>
      <dsp:spPr>
        <a:xfrm>
          <a:off x="2527094" y="2908535"/>
          <a:ext cx="1484666" cy="11575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NOR &amp; Y-Maze testing followed by MRI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before &amp; after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>
              <a:latin typeface="Book Antiqua" panose="02040602050305030304" pitchFamily="18" charset="0"/>
            </a:rPr>
            <a:t>SD</a:t>
          </a:r>
        </a:p>
      </dsp:txBody>
      <dsp:txXfrm>
        <a:off x="2560996" y="2942437"/>
        <a:ext cx="1416862" cy="10897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FBF6F8-F2E6-43C5-8A71-4B19CE64EBDB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6200E5-FC71-4F85-9C69-3065EDA7C2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5766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AD18ECF4-9D70-4871-B3C4-89965CD92EF2}" type="datetimeFigureOut">
              <a:rPr lang="en-US" smtClean="0"/>
              <a:t>10/15/2019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5ADCA189-7A6A-4DFD-94C9-7AA2DB797E5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creativecommons.org/licenses/by-nc-nd/3.0/" TargetMode="External"/><Relationship Id="rId2" Type="http://schemas.openxmlformats.org/officeDocument/2006/relationships/hyperlink" Target="http://lagartijapresumida.wordpress.com/2012/03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aphis.usda.gov/library/forms/pdf/APHIS_7023.pdf" TargetMode="External"/><Relationship Id="rId4" Type="http://schemas.openxmlformats.org/officeDocument/2006/relationships/hyperlink" Target="http://onewomanseye.blogspot.com/2012/08/think-before-you-speak-or-tweet-or.html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esearch.va.gov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search.va.gov/" TargetMode="External"/><Relationship Id="rId2" Type="http://schemas.openxmlformats.org/officeDocument/2006/relationships/hyperlink" Target="https://www.research.va.gov/about/history.cf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kapoor.blogspot.com/2011/07/date-25th.html" TargetMode="External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creativecommons.org/licenses/by-sa/3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://lagartijapresumida.wordpress.com/2012/03/" TargetMode="External"/><Relationship Id="rId7" Type="http://schemas.openxmlformats.org/officeDocument/2006/relationships/diagramColors" Target="../diagrams/colors1.xml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lagartijapresumida.wordpress.com/2012/03/" TargetMode="External"/><Relationship Id="rId3" Type="http://schemas.openxmlformats.org/officeDocument/2006/relationships/diagramLayout" Target="../diagrams/layout2.xml"/><Relationship Id="rId7" Type="http://schemas.openxmlformats.org/officeDocument/2006/relationships/image" Target="../media/image8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onewomanseye.blogspot.com/2012/08/think-before-you-speak-or-tweet-or.html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VA Luncheon</a:t>
            </a:r>
            <a:br>
              <a:rPr lang="en-US" dirty="0"/>
            </a:br>
            <a:r>
              <a:rPr lang="en-US" dirty="0"/>
              <a:t>National AALAS -</a:t>
            </a:r>
            <a:r>
              <a:rPr lang="en-US" sz="4400" dirty="0"/>
              <a:t>Denver  10/15/19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Dr. Michael Fallon </a:t>
            </a:r>
          </a:p>
          <a:p>
            <a:r>
              <a:rPr lang="en-US" dirty="0"/>
              <a:t>Dr. Alice Huang</a:t>
            </a:r>
          </a:p>
          <a:p>
            <a:r>
              <a:rPr lang="en-US" dirty="0"/>
              <a:t>Dr. Joan Richerson</a:t>
            </a:r>
          </a:p>
        </p:txBody>
      </p:sp>
      <p:pic>
        <p:nvPicPr>
          <p:cNvPr id="1029" name="Picture 5" descr="C:\Users\vhatvhrichej\AppData\Local\Microsoft\Windows\Temporary Internet Files\Content.IE5\6WVOL9JT\16816-illustration-of-colorful-autumn-leaves-pv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4464142"/>
            <a:ext cx="1981200" cy="1522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vhatvhrichej\AppData\Local\Microsoft\Windows\Temporary Internet Files\Content.IE5\6WVOL9JT\16816-illustration-of-colorful-autumn-leaves-pv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653528"/>
            <a:ext cx="1981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632091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0FFE55A-69F5-4485-A24E-EC7AEE922F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Points to consider regarding the 30 sec. intermittent sleep interruption (4 times in 12 hrs.) protocol:</a:t>
            </a:r>
          </a:p>
          <a:p>
            <a:r>
              <a:rPr lang="en-US" dirty="0"/>
              <a:t>Sleep deprivation per say did not occur.</a:t>
            </a:r>
          </a:p>
          <a:p>
            <a:r>
              <a:rPr lang="en-US" dirty="0"/>
              <a:t>Corticosterone levels similar to control animals because cage tapping is used to awaken.</a:t>
            </a:r>
          </a:p>
          <a:p>
            <a:r>
              <a:rPr lang="en-US" dirty="0"/>
              <a:t>GPs were acclimated to MRI and frequently napped during imaging.</a:t>
            </a:r>
          </a:p>
          <a:p>
            <a:r>
              <a:rPr lang="en-US" dirty="0"/>
              <a:t>Fits the definition of a category C procedure.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E51026-3F48-4F4C-A8E8-3D0E489144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What Category</a:t>
            </a:r>
            <a:br>
              <a:rPr lang="en-US" sz="4400" dirty="0"/>
            </a:br>
            <a:r>
              <a:rPr lang="en-US" sz="3200" dirty="0"/>
              <a:t>ACORP 92-2019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286541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EC6F8C4-A46B-4A75-AE70-438C743892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0005" y="2286000"/>
            <a:ext cx="7745505" cy="4228653"/>
          </a:xfrm>
        </p:spPr>
        <p:txBody>
          <a:bodyPr/>
          <a:lstStyle/>
          <a:p>
            <a:r>
              <a:rPr lang="en-US" dirty="0"/>
              <a:t>Closely adhere to text of USDA-AWAR 2.36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AE4C3BEA-A475-4D55-9135-98BCCDB56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What Category?</a:t>
            </a:r>
            <a:br>
              <a:rPr lang="en-US" dirty="0"/>
            </a:br>
            <a:r>
              <a:rPr lang="en-US" sz="3200" dirty="0"/>
              <a:t>How to decide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9CBA9C4-CEFB-48C3-B6C2-0DA9A9118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230" y="2971800"/>
            <a:ext cx="8111522" cy="304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810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0B1BE1-DC0B-437A-80F7-B3C77C2B7D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Guinea pig photo - </a:t>
            </a:r>
            <a:r>
              <a:rPr lang="en-US" u="sng" dirty="0">
                <a:hlinkClick r:id="rId2"/>
              </a:rPr>
              <a:t>This Photo</a:t>
            </a:r>
            <a:r>
              <a:rPr lang="en-US" dirty="0"/>
              <a:t> by Unknown Author is licensed under </a:t>
            </a:r>
            <a:r>
              <a:rPr lang="en-US" u="sng" dirty="0">
                <a:hlinkClick r:id="rId3"/>
              </a:rPr>
              <a:t>CC BY-NC-ND</a:t>
            </a:r>
            <a:endParaRPr lang="en-US" u="sng" dirty="0"/>
          </a:p>
          <a:p>
            <a:r>
              <a:rPr lang="en-US" dirty="0"/>
              <a:t>Thinking ? - </a:t>
            </a:r>
            <a:r>
              <a:rPr lang="en-US" u="sng" dirty="0">
                <a:hlinkClick r:id="rId4"/>
              </a:rPr>
              <a:t>This Photo</a:t>
            </a:r>
            <a:r>
              <a:rPr lang="en-US" dirty="0"/>
              <a:t> by Unknown Author is licensed under </a:t>
            </a:r>
            <a:r>
              <a:rPr lang="en-US" u="sng" dirty="0">
                <a:hlinkClick r:id="rId3"/>
              </a:rPr>
              <a:t>CC BY-NC-ND</a:t>
            </a:r>
            <a:endParaRPr lang="en-US" u="sng" dirty="0"/>
          </a:p>
          <a:p>
            <a:r>
              <a:rPr lang="en-US" dirty="0"/>
              <a:t>USDA Annual Report of Research Facility </a:t>
            </a:r>
            <a:r>
              <a:rPr lang="en-US" dirty="0">
                <a:hlinkClick r:id="rId5"/>
              </a:rPr>
              <a:t>https://www.aphis.usda.gov/library/forms/pdf/APHIS_7023.pdf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D8076AC-9BF3-47B4-A902-F5469BAB0E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Images Acknowledgement</a:t>
            </a:r>
          </a:p>
        </p:txBody>
      </p:sp>
    </p:spTree>
    <p:extLst>
      <p:ext uri="{BB962C8B-B14F-4D97-AF65-F5344CB8AC3E}">
        <p14:creationId xmlns:p14="http://schemas.microsoft.com/office/powerpoint/2010/main" val="1414139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Where Can I Find </a:t>
            </a:r>
            <a:r>
              <a:rPr lang="en-US" b="1" i="1" dirty="0"/>
              <a:t>That</a:t>
            </a:r>
            <a:r>
              <a:rPr lang="en-US" b="1" dirty="0"/>
              <a:t> … and Why Would I Want To?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Alice Huang, PhD</a:t>
            </a:r>
          </a:p>
          <a:p>
            <a:r>
              <a:rPr lang="en-US" sz="3200" dirty="0"/>
              <a:t>Deputy for IACUC Guidance</a:t>
            </a:r>
          </a:p>
        </p:txBody>
      </p:sp>
      <p:pic>
        <p:nvPicPr>
          <p:cNvPr id="5" name="Picture 3" descr="C:\Users\vhatvhrichej\AppData\Local\Microsoft\Windows\Temporary Internet Files\Content.IE5\6WVOL9JT\16816-illustration-of-colorful-autumn-leaves-pv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810000" y="4953000"/>
            <a:ext cx="1269558" cy="975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45596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40E915C-0ACE-4238-BB27-AD017073C7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dirty="0"/>
              <a:t>VA’s website on research with animals</a:t>
            </a:r>
          </a:p>
          <a:p>
            <a:pPr marL="0" indent="0" algn="ctr">
              <a:buNone/>
            </a:pPr>
            <a:endParaRPr lang="en-US" sz="3200" dirty="0"/>
          </a:p>
          <a:p>
            <a:pPr marL="0" indent="0" algn="ctr">
              <a:buNone/>
            </a:pPr>
            <a:r>
              <a:rPr lang="en-US" sz="3200" dirty="0">
                <a:hlinkClick r:id="rId2"/>
              </a:rPr>
              <a:t>www.research.va.gov</a:t>
            </a:r>
            <a:endParaRPr lang="en-US" sz="3200" dirty="0"/>
          </a:p>
          <a:p>
            <a:pPr marL="0" indent="0" algn="ctr">
              <a:buNone/>
            </a:pPr>
            <a:r>
              <a:rPr lang="en-US" sz="3200" dirty="0"/>
              <a:t>►ORD Programs</a:t>
            </a:r>
          </a:p>
          <a:p>
            <a:pPr marL="0" indent="0" algn="ctr">
              <a:buNone/>
            </a:pPr>
            <a:r>
              <a:rPr lang="en-US" sz="3200" dirty="0"/>
              <a:t>►Animal Research</a:t>
            </a:r>
          </a:p>
          <a:p>
            <a:pPr marL="0" indent="0" algn="ctr">
              <a:buNone/>
            </a:pPr>
            <a:r>
              <a:rPr lang="en-US" sz="3200" dirty="0"/>
              <a:t>Animal Research Home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87775917-F27F-455D-B8C7-5425CCCAF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Website</a:t>
            </a:r>
          </a:p>
        </p:txBody>
      </p:sp>
    </p:spTree>
    <p:extLst>
      <p:ext uri="{BB962C8B-B14F-4D97-AF65-F5344CB8AC3E}">
        <p14:creationId xmlns:p14="http://schemas.microsoft.com/office/powerpoint/2010/main" val="78000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12EB31F-A0EC-4016-948B-08280593A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u="sng" dirty="0">
                <a:hlinkClick r:id="rId2"/>
              </a:rPr>
              <a:t>https://www.research.va.gov/about/history.cfm</a:t>
            </a:r>
            <a:endParaRPr lang="en-US" u="sng" dirty="0"/>
          </a:p>
          <a:p>
            <a:pPr marL="0" indent="0" algn="ctr">
              <a:buNone/>
            </a:pPr>
            <a:r>
              <a:rPr lang="en-US" dirty="0"/>
              <a:t>OR</a:t>
            </a:r>
          </a:p>
          <a:p>
            <a:pPr marL="0" indent="0" algn="ctr">
              <a:buNone/>
            </a:pPr>
            <a:r>
              <a:rPr lang="en-US" dirty="0">
                <a:hlinkClick r:id="rId3"/>
              </a:rPr>
              <a:t>www.research.va.gov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►About Us</a:t>
            </a:r>
          </a:p>
          <a:p>
            <a:pPr marL="0" indent="0" algn="ctr">
              <a:buNone/>
            </a:pPr>
            <a:r>
              <a:rPr lang="en-US" dirty="0"/>
              <a:t>►Historical Accomplishments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Links to websites of other organizations with </a:t>
            </a:r>
            <a:r>
              <a:rPr lang="en-US"/>
              <a:t>resource materials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1064535-A0D8-4221-97A4-07455A471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Resources</a:t>
            </a:r>
          </a:p>
        </p:txBody>
      </p:sp>
    </p:spTree>
    <p:extLst>
      <p:ext uri="{BB962C8B-B14F-4D97-AF65-F5344CB8AC3E}">
        <p14:creationId xmlns:p14="http://schemas.microsoft.com/office/powerpoint/2010/main" val="391365499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6C8F8BA-401D-4870-A52E-4FC7DC16B3FD}"/>
              </a:ext>
            </a:extLst>
          </p:cNvPr>
          <p:cNvSpPr txBox="1"/>
          <p:nvPr/>
        </p:nvSpPr>
        <p:spPr>
          <a:xfrm>
            <a:off x="0" y="2286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opperplate Gothic Bold" panose="020E0705020206020404" pitchFamily="34" charset="0"/>
              </a:rPr>
              <a:t>    That’s all &amp; have a Happy Fall 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3DC8A0C-5BA9-4E79-90DE-0BD28CC8E26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905000" y="1133167"/>
            <a:ext cx="5074303" cy="547187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448B169-A0B3-45E5-840D-EC35BD816F40}"/>
              </a:ext>
            </a:extLst>
          </p:cNvPr>
          <p:cNvSpPr txBox="1"/>
          <p:nvPr/>
        </p:nvSpPr>
        <p:spPr>
          <a:xfrm>
            <a:off x="3276600" y="6627168"/>
            <a:ext cx="362086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hlinkClick r:id="rId3" tooltip="http://smilekapoor.blogspot.com/2011/07/date-25th.html"/>
              </a:rPr>
              <a:t>This Photo</a:t>
            </a:r>
            <a:r>
              <a:rPr lang="en-US" sz="800" dirty="0"/>
              <a:t> by Unknown Author is licensed under </a:t>
            </a:r>
            <a:r>
              <a:rPr lang="en-US" sz="800" dirty="0">
                <a:hlinkClick r:id="rId4" tooltip="https://creativecommons.org/licenses/by-sa/3.0/"/>
              </a:rPr>
              <a:t>CC BY-SA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77479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BD961FE-E486-4634-8CB1-0A794125E4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7400" y="2186782"/>
            <a:ext cx="4267200" cy="3394363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CVMO Update</a:t>
            </a:r>
            <a:br>
              <a:rPr lang="en-US" b="1" dirty="0"/>
            </a:br>
            <a:r>
              <a:rPr lang="en-US" sz="4000" b="1" dirty="0"/>
              <a:t>Michael Fallon, DVM</a:t>
            </a:r>
          </a:p>
        </p:txBody>
      </p:sp>
      <p:pic>
        <p:nvPicPr>
          <p:cNvPr id="6147" name="Picture 3" descr="C:\Users\vhatvhrichej\AppData\Local\Microsoft\Windows\Temporary Internet Files\Content.IE5\6WVOL9JT\16816-illustration-of-colorful-autumn-leaves-pv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457200"/>
            <a:ext cx="14877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790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Which Category?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Joan Richerson, DVM</a:t>
            </a:r>
          </a:p>
          <a:p>
            <a:r>
              <a:rPr lang="en-US" sz="4000" dirty="0"/>
              <a:t>Assistant CVMO</a:t>
            </a:r>
          </a:p>
        </p:txBody>
      </p:sp>
      <p:pic>
        <p:nvPicPr>
          <p:cNvPr id="4" name="Picture 3" descr="C:\Users\vhatvhrichej\AppData\Local\Microsoft\Windows\Temporary Internet Files\Content.IE5\6WVOL9JT\16816-illustration-of-colorful-autumn-leaves-pv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5105400"/>
            <a:ext cx="1487763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1234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88C5325-FF17-4417-8EAB-82F05D7973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039497"/>
          </a:xfrm>
        </p:spPr>
        <p:txBody>
          <a:bodyPr>
            <a:noAutofit/>
          </a:bodyPr>
          <a:lstStyle/>
          <a:p>
            <a:r>
              <a:rPr lang="en-US" sz="2800" dirty="0"/>
              <a:t>Dr. Patrick O’Keefe uses guinea pigs to study the relationship between sleep and memory/cognitive function at the Hometown VAMC.</a:t>
            </a:r>
          </a:p>
          <a:p>
            <a:r>
              <a:rPr lang="en-US" sz="2800" dirty="0"/>
              <a:t>He has scheduled an appointment to meet with Dr. Diaz, the Attending Veterinarian, about his two new ACORPs.</a:t>
            </a:r>
          </a:p>
          <a:p>
            <a:r>
              <a:rPr lang="en-US" sz="2800" dirty="0"/>
              <a:t>He thinks both protocols involve category C procedures.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4B0B5C0-A161-4474-AE04-B029407ED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Which Category?</a:t>
            </a:r>
          </a:p>
        </p:txBody>
      </p:sp>
    </p:spTree>
    <p:extLst>
      <p:ext uri="{BB962C8B-B14F-4D97-AF65-F5344CB8AC3E}">
        <p14:creationId xmlns:p14="http://schemas.microsoft.com/office/powerpoint/2010/main" val="939537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F0F9AF38-30F4-4989-903A-B08CE09B6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US" sz="4000" dirty="0"/>
            </a:br>
            <a:r>
              <a:rPr lang="en-US" sz="4400" dirty="0"/>
              <a:t>What Category?</a:t>
            </a:r>
            <a:br>
              <a:rPr lang="en-US" sz="3200" dirty="0"/>
            </a:br>
            <a:r>
              <a:rPr lang="en-US" sz="3200" dirty="0"/>
              <a:t>ACORP 91-2019</a:t>
            </a:r>
            <a:br>
              <a:rPr lang="en-US" dirty="0"/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962715-39BB-475E-9F9B-4D0586BB0C5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990599" y="2083730"/>
            <a:ext cx="1822727" cy="1329072"/>
          </a:xfrm>
          <a:prstGeom prst="rect">
            <a:avLst/>
          </a:prstGeom>
        </p:spPr>
      </p:pic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C688F814-3955-4CCF-9E33-3A5F7B16DC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9555132"/>
              </p:ext>
            </p:extLst>
          </p:nvPr>
        </p:nvGraphicFramePr>
        <p:xfrm>
          <a:off x="2813327" y="2083730"/>
          <a:ext cx="5638800" cy="4042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243352F6-1125-4AA1-89E3-C871BB51C96B}"/>
              </a:ext>
            </a:extLst>
          </p:cNvPr>
          <p:cNvSpPr txBox="1"/>
          <p:nvPr/>
        </p:nvSpPr>
        <p:spPr>
          <a:xfrm>
            <a:off x="914400" y="3429000"/>
            <a:ext cx="1676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sleep deprived(SD)guinea pigs (GPs) will be kept awake for six hours by gentle handling during the light phase.</a:t>
            </a:r>
          </a:p>
        </p:txBody>
      </p:sp>
    </p:spTree>
    <p:extLst>
      <p:ext uri="{BB962C8B-B14F-4D97-AF65-F5344CB8AC3E}">
        <p14:creationId xmlns:p14="http://schemas.microsoft.com/office/powerpoint/2010/main" val="4021555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045409F-5E5C-488B-AC8A-9AFEAC249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381000"/>
            <a:ext cx="7756263" cy="1054250"/>
          </a:xfrm>
        </p:spPr>
        <p:txBody>
          <a:bodyPr/>
          <a:lstStyle/>
          <a:p>
            <a:r>
              <a:rPr lang="en-US" sz="4400" dirty="0"/>
              <a:t>What Category?</a:t>
            </a:r>
            <a:br>
              <a:rPr lang="en-US" sz="4000" dirty="0"/>
            </a:br>
            <a:r>
              <a:rPr lang="en-US" sz="3200" dirty="0"/>
              <a:t>ACORP 92-2019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0183B48-1810-44AD-ACAC-2CA8D9288F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1729162"/>
              </p:ext>
            </p:extLst>
          </p:nvPr>
        </p:nvGraphicFramePr>
        <p:xfrm>
          <a:off x="3886200" y="2057400"/>
          <a:ext cx="4559300" cy="4068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CFDDC44A-10BD-4687-884A-42F368FC01FD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990599" y="2083730"/>
            <a:ext cx="1844941" cy="134527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2ECFD53-6B66-44C9-990E-B9FE82D9D262}"/>
              </a:ext>
            </a:extLst>
          </p:cNvPr>
          <p:cNvSpPr txBox="1"/>
          <p:nvPr/>
        </p:nvSpPr>
        <p:spPr>
          <a:xfrm rot="10800000" flipV="1">
            <a:off x="990600" y="3929665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SD GPs will be awakened for 30 seconds every 3 hours during the 12 hour light phase  by tapping on the side of the cage.   </a:t>
            </a:r>
          </a:p>
        </p:txBody>
      </p:sp>
    </p:spTree>
    <p:extLst>
      <p:ext uri="{BB962C8B-B14F-4D97-AF65-F5344CB8AC3E}">
        <p14:creationId xmlns:p14="http://schemas.microsoft.com/office/powerpoint/2010/main" val="3209520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142D424-8393-4357-8570-A287B1C101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Dr. O’Keefe’s rationale:</a:t>
            </a:r>
          </a:p>
          <a:p>
            <a:r>
              <a:rPr lang="en-US" dirty="0"/>
              <a:t>NOR and Y-maze testing is not stressful to GPs.</a:t>
            </a:r>
          </a:p>
          <a:p>
            <a:r>
              <a:rPr lang="en-US" dirty="0"/>
              <a:t>91-2019 – 6 hr. SD is relatively brief, not repeated, and causes no clinical signs of distress.  Look like control GPs.</a:t>
            </a:r>
          </a:p>
          <a:p>
            <a:r>
              <a:rPr lang="en-US" dirty="0"/>
              <a:t>92-2019 -  SD GPs can sleep a full 12 hours but with very brief interruption four times during the light phase.  Look like control GPs.</a:t>
            </a:r>
          </a:p>
          <a:p>
            <a:r>
              <a:rPr lang="en-US" dirty="0"/>
              <a:t>GPs have been trained to be calm and still in the MRI.  No sedatives or anesthetics will be given.</a:t>
            </a:r>
          </a:p>
          <a:p>
            <a:pPr marL="0" indent="0">
              <a:buNone/>
            </a:pPr>
            <a:endParaRPr lang="en-US" dirty="0"/>
          </a:p>
          <a:p>
            <a:endParaRPr lang="en-US" sz="2800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82BF662-81F1-497F-87A3-3FF47346B8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What Category?</a:t>
            </a:r>
            <a:br>
              <a:rPr lang="en-US" sz="4400" dirty="0"/>
            </a:br>
            <a:r>
              <a:rPr lang="en-US" sz="3200" dirty="0"/>
              <a:t>Why Category C?</a:t>
            </a:r>
          </a:p>
        </p:txBody>
      </p:sp>
    </p:spTree>
    <p:extLst>
      <p:ext uri="{BB962C8B-B14F-4D97-AF65-F5344CB8AC3E}">
        <p14:creationId xmlns:p14="http://schemas.microsoft.com/office/powerpoint/2010/main" val="291778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956A0DA-17B2-4C41-8385-D454F8B0EF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247" y="2133600"/>
            <a:ext cx="4406153" cy="3992562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Do you agree with Dr. O’Keefe that the GPs used in both of his protocols should be assigned to category C?</a:t>
            </a:r>
          </a:p>
          <a:p>
            <a:r>
              <a:rPr lang="en-US" sz="2800" dirty="0"/>
              <a:t>What will Dr. Diaz think?</a:t>
            </a:r>
          </a:p>
          <a:p>
            <a:r>
              <a:rPr lang="en-US" sz="2800" dirty="0"/>
              <a:t>If she doesn’t agree, what is her rationale?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4C3186-5BF6-4F70-B46C-756B0EF15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3400" y="457200"/>
            <a:ext cx="7756263" cy="1054250"/>
          </a:xfrm>
        </p:spPr>
        <p:txBody>
          <a:bodyPr/>
          <a:lstStyle/>
          <a:p>
            <a:r>
              <a:rPr lang="en-US" sz="4400" dirty="0"/>
              <a:t>What Category ?</a:t>
            </a:r>
            <a:br>
              <a:rPr lang="en-US" sz="4400" dirty="0"/>
            </a:br>
            <a:r>
              <a:rPr lang="en-US" sz="3200" dirty="0"/>
              <a:t>Maybe C?</a:t>
            </a:r>
            <a:endParaRPr lang="en-US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5462D2F-7C4D-4A32-94AE-AB1E260C450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562600" y="2514600"/>
            <a:ext cx="2148840" cy="312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405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11A7638-7809-47A0-BD32-23F262D2EC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Points to consider regarding the 6 hr. SD GPs protocol:</a:t>
            </a:r>
          </a:p>
          <a:p>
            <a:r>
              <a:rPr lang="en-US" dirty="0"/>
              <a:t>The corticosterone level of animals that were kept awake with tapping on the cage had levels comparable to control animals but handled animals’ levels were 3X times higher.</a:t>
            </a:r>
          </a:p>
          <a:p>
            <a:r>
              <a:rPr lang="en-US" dirty="0"/>
              <a:t>Anxiolytic drugs, antidepressants, and NSAIDs - all affect memory and/or cognition.  Can’t be given for experimental reasons.</a:t>
            </a:r>
          </a:p>
          <a:p>
            <a:r>
              <a:rPr lang="en-US" dirty="0"/>
              <a:t>Fits the definition of a Category E procedure.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A142013-81C3-4EA3-AB67-372821EBC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What Category?</a:t>
            </a:r>
            <a:br>
              <a:rPr lang="en-US" sz="4400" dirty="0"/>
            </a:br>
            <a:r>
              <a:rPr lang="en-US" sz="3200" dirty="0"/>
              <a:t>ACORP 91-2019</a:t>
            </a:r>
          </a:p>
        </p:txBody>
      </p:sp>
    </p:spTree>
    <p:extLst>
      <p:ext uri="{BB962C8B-B14F-4D97-AF65-F5344CB8AC3E}">
        <p14:creationId xmlns:p14="http://schemas.microsoft.com/office/powerpoint/2010/main" val="2041115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1366</TotalTime>
  <Words>653</Words>
  <Application>Microsoft Office PowerPoint</Application>
  <PresentationFormat>On-screen Show (4:3)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Book Antiqua</vt:lpstr>
      <vt:lpstr>Calibri</vt:lpstr>
      <vt:lpstr>Copperplate Gothic Bold</vt:lpstr>
      <vt:lpstr>Wingdings</vt:lpstr>
      <vt:lpstr>Hardcover</vt:lpstr>
      <vt:lpstr>VA Luncheon National AALAS -Denver  10/15/19</vt:lpstr>
      <vt:lpstr>CVMO Update Michael Fallon, DVM</vt:lpstr>
      <vt:lpstr>Which Category?</vt:lpstr>
      <vt:lpstr>Which Category?</vt:lpstr>
      <vt:lpstr> What Category? ACORP 91-2019 </vt:lpstr>
      <vt:lpstr>What Category? ACORP 92-2019</vt:lpstr>
      <vt:lpstr>What Category? Why Category C?</vt:lpstr>
      <vt:lpstr>What Category ? Maybe C?</vt:lpstr>
      <vt:lpstr>What Category? ACORP 91-2019</vt:lpstr>
      <vt:lpstr>What Category ACORP 92-2019</vt:lpstr>
      <vt:lpstr>What Category? How to decide</vt:lpstr>
      <vt:lpstr>Images Acknowledgement</vt:lpstr>
      <vt:lpstr>Where Can I Find That … and Why Would I Want To?</vt:lpstr>
      <vt:lpstr>The Website</vt:lpstr>
      <vt:lpstr>Other Resources</vt:lpstr>
      <vt:lpstr>PowerPoint Presentation</vt:lpstr>
    </vt:vector>
  </TitlesOfParts>
  <Company>Veteran Affairs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AALAS National Meeting (October 2019)</dc:title>
  <dc:subject>AALAS National Meeting (October 2019)</dc:subject>
  <dc:creator>Joan T Richerson, DVM</dc:creator>
  <cp:keywords>AALAS National Meeting (October 2019)</cp:keywords>
  <cp:lastModifiedBy>Rivera, Portia T</cp:lastModifiedBy>
  <cp:revision>55</cp:revision>
  <dcterms:created xsi:type="dcterms:W3CDTF">2016-10-19T16:33:29Z</dcterms:created>
  <dcterms:modified xsi:type="dcterms:W3CDTF">2019-10-15T15:50:47Z</dcterms:modified>
</cp:coreProperties>
</file>