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492" autoAdjust="0"/>
  </p:normalViewPr>
  <p:slideViewPr>
    <p:cSldViewPr>
      <p:cViewPr varScale="1">
        <p:scale>
          <a:sx n="88" d="100"/>
          <a:sy n="88" d="100"/>
        </p:scale>
        <p:origin x="-70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1C56FD-FA71-4323-8E55-404E5486C500}" type="datetimeFigureOut">
              <a:rPr lang="en-US" smtClean="0"/>
              <a:t>8/14/2015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A0BA05-D29C-422A-A30F-79EF6F4A5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695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OFFICE OF RESEARCH AND DEVELOPMENT VETERANS HEALTH ADMINISTRATION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Departure Decision Tree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(Flowchart prepared by the Office of the CVMO)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Date:  March 12, 2015	Guidance Document:  AR2015-001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A0BA05-D29C-422A-A30F-79EF6F4A5F4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528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2686F-0237-4024-91D2-ED2E4423092A}" type="datetimeFigureOut">
              <a:rPr lang="en-US" smtClean="0"/>
              <a:t>8/14/2015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8CF73-97DF-4827-AA34-2ABF386C28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964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2686F-0237-4024-91D2-ED2E4423092A}" type="datetimeFigureOut">
              <a:rPr lang="en-US" smtClean="0"/>
              <a:t>8/14/2015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8CF73-97DF-4827-AA34-2ABF386C28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894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2686F-0237-4024-91D2-ED2E4423092A}" type="datetimeFigureOut">
              <a:rPr lang="en-US" smtClean="0"/>
              <a:t>8/14/2015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8CF73-97DF-4827-AA34-2ABF386C28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041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2686F-0237-4024-91D2-ED2E4423092A}" type="datetimeFigureOut">
              <a:rPr lang="en-US" smtClean="0"/>
              <a:t>8/14/2015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8CF73-97DF-4827-AA34-2ABF386C28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318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2686F-0237-4024-91D2-ED2E4423092A}" type="datetimeFigureOut">
              <a:rPr lang="en-US" smtClean="0"/>
              <a:t>8/14/2015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8CF73-97DF-4827-AA34-2ABF386C28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88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2686F-0237-4024-91D2-ED2E4423092A}" type="datetimeFigureOut">
              <a:rPr lang="en-US" smtClean="0"/>
              <a:t>8/14/2015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8CF73-97DF-4827-AA34-2ABF386C28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61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2686F-0237-4024-91D2-ED2E4423092A}" type="datetimeFigureOut">
              <a:rPr lang="en-US" smtClean="0"/>
              <a:t>8/14/2015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8CF73-97DF-4827-AA34-2ABF386C28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286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2686F-0237-4024-91D2-ED2E4423092A}" type="datetimeFigureOut">
              <a:rPr lang="en-US" smtClean="0"/>
              <a:t>8/14/2015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8CF73-97DF-4827-AA34-2ABF386C28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083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2686F-0237-4024-91D2-ED2E4423092A}" type="datetimeFigureOut">
              <a:rPr lang="en-US" smtClean="0"/>
              <a:t>8/14/2015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8CF73-97DF-4827-AA34-2ABF386C28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983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2686F-0237-4024-91D2-ED2E4423092A}" type="datetimeFigureOut">
              <a:rPr lang="en-US" smtClean="0"/>
              <a:t>8/14/2015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8CF73-97DF-4827-AA34-2ABF386C28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439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2686F-0237-4024-91D2-ED2E4423092A}" type="datetimeFigureOut">
              <a:rPr lang="en-US" smtClean="0"/>
              <a:t>8/14/2015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8CF73-97DF-4827-AA34-2ABF386C28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535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2686F-0237-4024-91D2-ED2E4423092A}" type="datetimeFigureOut">
              <a:rPr lang="en-US" smtClean="0"/>
              <a:t>8/14/2015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98CF73-97DF-4827-AA34-2ABF386C28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46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8967"/>
            <a:ext cx="7949901" cy="679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6200" y="153650"/>
            <a:ext cx="1371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IACUC Departure Decision Tree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2400" y="5827693"/>
            <a:ext cx="914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i="1" dirty="0" smtClean="0"/>
              <a:t>Prepared by VA Office of the CVMO; reviewed by OLAW for consistency with The PHS Policy (2015).</a:t>
            </a:r>
            <a:endParaRPr lang="en-US" sz="800" i="1" dirty="0"/>
          </a:p>
        </p:txBody>
      </p:sp>
    </p:spTree>
    <p:extLst>
      <p:ext uri="{BB962C8B-B14F-4D97-AF65-F5344CB8AC3E}">
        <p14:creationId xmlns:p14="http://schemas.microsoft.com/office/powerpoint/2010/main" val="3453622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33</Words>
  <Application>Microsoft Office PowerPoint</Application>
  <PresentationFormat>On-screen Show (4:3)</PresentationFormat>
  <Paragraphs>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Departures Decision Tree (flowchart)</dc:title>
  <dc:subject>Departures Decision Tree (flowchart)</dc:subject>
  <dc:creator>User</dc:creator>
  <cp:keywords>Departures Decision Tree (flowchart)</cp:keywords>
  <cp:lastModifiedBy>Department of Veterans Affairs</cp:lastModifiedBy>
  <cp:revision>8</cp:revision>
  <dcterms:created xsi:type="dcterms:W3CDTF">2015-03-12T04:51:36Z</dcterms:created>
  <dcterms:modified xsi:type="dcterms:W3CDTF">2015-08-14T18:56:19Z</dcterms:modified>
</cp:coreProperties>
</file>