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031" autoAdjust="0"/>
  </p:normalViewPr>
  <p:slideViewPr>
    <p:cSldViewPr>
      <p:cViewPr varScale="1">
        <p:scale>
          <a:sx n="88" d="100"/>
          <a:sy n="88" d="100"/>
        </p:scale>
        <p:origin x="-7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381FF-196A-496F-8330-F3D0935EAAF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75E671-B426-4691-ADC7-869EB2BB9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864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OFFICE OF RESEARCH AND DEVELOPMENT VETERANS HEALTH ADMINISTRATION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Mechanisms for Modifying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Approved Protocols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(Flowchart prepared the Office of the CVMO)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Date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 March 12,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2015	Guidance Document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 AR2015-002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5E671-B426-4691-ADC7-869EB2BB94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76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686F-0237-4024-91D2-ED2E4423092A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CF73-97DF-4827-AA34-2ABF386C2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964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686F-0237-4024-91D2-ED2E4423092A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CF73-97DF-4827-AA34-2ABF386C2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94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686F-0237-4024-91D2-ED2E4423092A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CF73-97DF-4827-AA34-2ABF386C2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04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686F-0237-4024-91D2-ED2E4423092A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CF73-97DF-4827-AA34-2ABF386C2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1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686F-0237-4024-91D2-ED2E4423092A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CF73-97DF-4827-AA34-2ABF386C2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88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686F-0237-4024-91D2-ED2E4423092A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CF73-97DF-4827-AA34-2ABF386C2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686F-0237-4024-91D2-ED2E4423092A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CF73-97DF-4827-AA34-2ABF386C2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86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686F-0237-4024-91D2-ED2E4423092A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CF73-97DF-4827-AA34-2ABF386C2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83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686F-0237-4024-91D2-ED2E4423092A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CF73-97DF-4827-AA34-2ABF386C2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8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686F-0237-4024-91D2-ED2E4423092A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CF73-97DF-4827-AA34-2ABF386C2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39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686F-0237-4024-91D2-ED2E4423092A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8CF73-97DF-4827-AA34-2ABF386C2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53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2686F-0237-4024-91D2-ED2E4423092A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8CF73-97DF-4827-AA34-2ABF386C2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76200"/>
            <a:ext cx="7900845" cy="669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638800" y="191869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Use of Administrative, VVC, and Other IACUC Review Methods</a:t>
            </a:r>
            <a:endParaRPr lang="en-US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96200" y="892314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 smtClean="0"/>
              <a:t>Prepared by VA Office of the CVMO; reviewed by OLAW for consistency with The PHS Policy (2015).</a:t>
            </a:r>
            <a:endParaRPr lang="en-US" sz="800" i="1" dirty="0"/>
          </a:p>
        </p:txBody>
      </p:sp>
    </p:spTree>
    <p:extLst>
      <p:ext uri="{BB962C8B-B14F-4D97-AF65-F5344CB8AC3E}">
        <p14:creationId xmlns:p14="http://schemas.microsoft.com/office/powerpoint/2010/main" val="378735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40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Mechanisms for Modifying Approved Protocols (flowchart)</dc:title>
  <dc:subject>Mechanisms for Modifying Approved Protocols (flowchart)</dc:subject>
  <dc:creator>User</dc:creator>
  <cp:keywords>Mechanisms for Modifying Approved Protocols (flowchart)</cp:keywords>
  <cp:lastModifiedBy>Department of Veterans Affairs</cp:lastModifiedBy>
  <cp:revision>8</cp:revision>
  <dcterms:created xsi:type="dcterms:W3CDTF">2015-03-12T04:51:36Z</dcterms:created>
  <dcterms:modified xsi:type="dcterms:W3CDTF">2015-08-14T18:57:59Z</dcterms:modified>
</cp:coreProperties>
</file>