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3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5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4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4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6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1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1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5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7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6B042-A98A-4576-B745-0EA2E9C9E406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0B946-B191-462C-B046-EAC66C155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2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earch.va.gov/programs/animal_researc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705350"/>
            <a:ext cx="7315200" cy="1924050"/>
          </a:xfrm>
        </p:spPr>
        <p:txBody>
          <a:bodyPr>
            <a:noAutofit/>
          </a:bodyPr>
          <a:lstStyle/>
          <a:p>
            <a:r>
              <a:rPr lang="en-US" sz="3600" dirty="0" smtClean="0"/>
              <a:t>AVAVMO Meeting, 11/3/15</a:t>
            </a:r>
            <a:br>
              <a:rPr lang="en-US" sz="3600" dirty="0" smtClean="0"/>
            </a:br>
            <a:r>
              <a:rPr lang="en-US" sz="3600" dirty="0" smtClean="0"/>
              <a:t>AALAS National Meeting, Phoenix, AZ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8382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Encanta</a:t>
            </a:r>
            <a:r>
              <a:rPr lang="en-US" dirty="0" smtClean="0">
                <a:solidFill>
                  <a:schemeClr val="tx1"/>
                </a:solidFill>
              </a:rPr>
              <a:t> B Room, Sheraton Hotel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748"/>
            <a:ext cx="66294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2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dirty="0" smtClean="0"/>
              <a:t>General VA animal research </a:t>
            </a:r>
            <a:r>
              <a:rPr lang="en-US" dirty="0"/>
              <a:t>i</a:t>
            </a:r>
            <a:r>
              <a:rPr lang="en-US" dirty="0" smtClean="0"/>
              <a:t>ssues, Mike Fallon</a:t>
            </a:r>
          </a:p>
          <a:p>
            <a:r>
              <a:rPr lang="en-US" dirty="0" smtClean="0"/>
              <a:t>Understanding ACORP Appendix 9 (Guide Departures), Joan </a:t>
            </a:r>
            <a:r>
              <a:rPr lang="en-US" dirty="0" err="1" smtClean="0"/>
              <a:t>Richerson</a:t>
            </a:r>
            <a:endParaRPr lang="en-US" dirty="0" smtClean="0"/>
          </a:p>
          <a:p>
            <a:r>
              <a:rPr lang="en-US" dirty="0" smtClean="0"/>
              <a:t>Clarification of who can serve as the non-scientific member (NSM) and non-affiliated member (NAM) on VA IACUCs</a:t>
            </a:r>
          </a:p>
          <a:p>
            <a:r>
              <a:rPr lang="en-US" dirty="0" smtClean="0"/>
              <a:t>Other questions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7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General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Transitions </a:t>
            </a:r>
          </a:p>
          <a:p>
            <a:r>
              <a:rPr lang="en-US" sz="2800" dirty="0" smtClean="0"/>
              <a:t>Sharing contract language for animal facility purchases</a:t>
            </a:r>
          </a:p>
          <a:p>
            <a:r>
              <a:rPr lang="en-US" sz="2800" dirty="0" smtClean="0"/>
              <a:t>Use of agency contract to purchase Harlan food and bedding, and class J&amp;A for other vendors</a:t>
            </a:r>
          </a:p>
          <a:p>
            <a:r>
              <a:rPr lang="en-US" sz="2800" dirty="0" smtClean="0"/>
              <a:t>Dr. MA McCracken will be assisting with semi-annual IACUC reviews by our office</a:t>
            </a:r>
          </a:p>
          <a:p>
            <a:r>
              <a:rPr lang="en-US" sz="2800" dirty="0" smtClean="0"/>
              <a:t>Mandatory web-based training will be required every 3 years instead of every 2 years, effective February, 2016</a:t>
            </a:r>
          </a:p>
          <a:p>
            <a:r>
              <a:rPr lang="en-US" sz="2800" dirty="0" err="1" smtClean="0"/>
              <a:t>ShEEP</a:t>
            </a:r>
            <a:r>
              <a:rPr lang="en-US" sz="2800" dirty="0" smtClean="0"/>
              <a:t> and </a:t>
            </a:r>
            <a:r>
              <a:rPr lang="en-US" sz="2800" dirty="0" err="1" smtClean="0"/>
              <a:t>LAMb</a:t>
            </a:r>
            <a:r>
              <a:rPr lang="en-US" sz="2800" dirty="0" smtClean="0"/>
              <a:t> programs</a:t>
            </a:r>
          </a:p>
          <a:p>
            <a:r>
              <a:rPr lang="en-US" sz="2800" dirty="0" smtClean="0"/>
              <a:t>Research Administration and Management System (“RAMS”)  software development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242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Harlan Feed/Bedding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VA now has an agency-wide contract for purchasing Harlan feed and bedding.</a:t>
            </a:r>
          </a:p>
          <a:p>
            <a:r>
              <a:rPr lang="en-US" dirty="0" smtClean="0"/>
              <a:t>Instructions on how to utilize this contract are found on the ORD animal research website, at: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Http://www.research.va.gov/programs/animal_research/</a:t>
            </a:r>
            <a:endParaRPr lang="en-US" sz="2800" dirty="0" smtClean="0"/>
          </a:p>
          <a:p>
            <a:r>
              <a:rPr lang="en-US" dirty="0" smtClean="0"/>
              <a:t> Please begin using this contract instead of any local contracts, or the contract may be lost.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7" y="381000"/>
            <a:ext cx="8101013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76200" y="4463844"/>
            <a:ext cx="6858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4449096"/>
            <a:ext cx="2362200" cy="457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5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3699"/>
            <a:ext cx="8382000" cy="293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24748"/>
            <a:ext cx="7992813" cy="28956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1580849"/>
            <a:ext cx="3962400" cy="1467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ent Arrow 2"/>
          <p:cNvSpPr/>
          <p:nvPr/>
        </p:nvSpPr>
        <p:spPr>
          <a:xfrm rot="5400000">
            <a:off x="4034408" y="2775203"/>
            <a:ext cx="1608583" cy="46101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33400" y="4023852"/>
            <a:ext cx="6858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6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Purina </a:t>
            </a:r>
            <a:r>
              <a:rPr lang="en-US" dirty="0" err="1" smtClean="0"/>
              <a:t>LabDiet</a:t>
            </a:r>
            <a:r>
              <a:rPr lang="en-US" dirty="0" smtClean="0"/>
              <a:t> and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“Class J&amp;A” for Purina </a:t>
            </a:r>
            <a:r>
              <a:rPr lang="en-US" dirty="0" err="1" smtClean="0"/>
              <a:t>LabDiet</a:t>
            </a:r>
            <a:r>
              <a:rPr lang="en-US" dirty="0" smtClean="0"/>
              <a:t>, Bio-Serve, or </a:t>
            </a:r>
            <a:r>
              <a:rPr lang="en-US" dirty="0" err="1" smtClean="0"/>
              <a:t>Dyets</a:t>
            </a:r>
            <a:r>
              <a:rPr lang="en-US" dirty="0" smtClean="0"/>
              <a:t>, Incorporated (for The Andersons, NEPCO, PJ Murphy, Shepherd Specialty Papers, </a:t>
            </a:r>
            <a:r>
              <a:rPr lang="en-US" dirty="0" err="1" smtClean="0"/>
              <a:t>Biofresh</a:t>
            </a:r>
            <a:r>
              <a:rPr lang="en-US" dirty="0" smtClean="0"/>
              <a:t>, and </a:t>
            </a:r>
            <a:r>
              <a:rPr lang="en-US" dirty="0" err="1" smtClean="0"/>
              <a:t>Ancare</a:t>
            </a:r>
            <a:r>
              <a:rPr lang="en-US" dirty="0" smtClean="0"/>
              <a:t> products) is available as well.</a:t>
            </a:r>
          </a:p>
          <a:p>
            <a:r>
              <a:rPr lang="en-US" dirty="0" smtClean="0"/>
              <a:t>No contract was set up with these vendors, but the Class J&amp;A will help justify purchases using these vendors.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1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250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AVAVMO Meeting, 11/3/15 AALAS National Meeting, Phoenix, AZ</vt:lpstr>
      <vt:lpstr>Agenda</vt:lpstr>
      <vt:lpstr>General Issues</vt:lpstr>
      <vt:lpstr>Purchasing Harlan Feed/Bedding</vt:lpstr>
      <vt:lpstr>PowerPoint Presentation</vt:lpstr>
      <vt:lpstr>PowerPoint Presentation</vt:lpstr>
      <vt:lpstr>Purina LabDiet and others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AVAVMO Meeting, 11/3/15 AALAS National Meeting Phoenix, AZ</dc:title>
  <dc:creator>Department of Veterans Affairs</dc:creator>
  <cp:lastModifiedBy>Department of Veterans Affairs</cp:lastModifiedBy>
  <cp:revision>8</cp:revision>
  <dcterms:created xsi:type="dcterms:W3CDTF">2015-11-03T13:29:48Z</dcterms:created>
  <dcterms:modified xsi:type="dcterms:W3CDTF">2015-11-03T15:16:31Z</dcterms:modified>
</cp:coreProperties>
</file>