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47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1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288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03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8154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28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897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489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916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75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55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84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7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5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9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7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19FF0-D4F8-4F10-A44B-6A3DF84D52C9}" type="datetimeFigureOut">
              <a:rPr lang="en-US" smtClean="0"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A87C65-AAAF-4D92-AA21-C1961C0F5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1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9">
            <a:extLst>
              <a:ext uri="{FF2B5EF4-FFF2-40B4-BE49-F238E27FC236}">
                <a16:creationId xmlns:a16="http://schemas.microsoft.com/office/drawing/2014/main" id="{A692209D-B607-46C3-8560-07AF72291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874638-CF15-4908-BC4B-4908744D0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4639734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41433-2D64-46DD-9069-CDDF58ABA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0279" y="967417"/>
            <a:ext cx="3778870" cy="394325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Virtual AAALAC Site Visit</a:t>
            </a: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5F1B8348-CD6E-4561-A704-C232D9A26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5404022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3C40AA-A8F4-45BB-ADD3-DE78248518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279" y="5189399"/>
            <a:ext cx="3778870" cy="1080771"/>
          </a:xfrm>
        </p:spPr>
        <p:txBody>
          <a:bodyPr anchor="ctr">
            <a:normAutofit/>
          </a:bodyPr>
          <a:lstStyle/>
          <a:p>
            <a:pPr algn="ctr"/>
            <a:r>
              <a:rPr lang="en-US" sz="1600" dirty="0">
                <a:solidFill>
                  <a:srgbClr val="FEFFFF"/>
                </a:solidFill>
              </a:rPr>
              <a:t>Dr. Joan T Richerson  </a:t>
            </a:r>
          </a:p>
          <a:p>
            <a:pPr algn="ctr"/>
            <a:r>
              <a:rPr lang="en-US" sz="1600" dirty="0">
                <a:solidFill>
                  <a:srgbClr val="FEFFFF"/>
                </a:solidFill>
              </a:rPr>
              <a:t> AALAS VA (non) Luncheon Mtg.</a:t>
            </a:r>
          </a:p>
          <a:p>
            <a:pPr algn="ctr"/>
            <a:r>
              <a:rPr lang="en-US" sz="1600" dirty="0">
                <a:solidFill>
                  <a:srgbClr val="FEFFFF"/>
                </a:solidFill>
              </a:rPr>
              <a:t>10/27/20</a:t>
            </a:r>
          </a:p>
        </p:txBody>
      </p:sp>
      <p:pic>
        <p:nvPicPr>
          <p:cNvPr id="7" name="Graphic 6" descr="Laptop">
            <a:extLst>
              <a:ext uri="{FF2B5EF4-FFF2-40B4-BE49-F238E27FC236}">
                <a16:creationId xmlns:a16="http://schemas.microsoft.com/office/drawing/2014/main" id="{7BBD98FC-EA07-4E85-854A-63EBA9BBCA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43011" y="967417"/>
            <a:ext cx="4930468" cy="4930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14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672BF-22FC-4BB2-B3C4-085114BA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a virtual site visit right for your program?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DD41C-33A7-47B3-9A48-D37F27928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76257"/>
          </a:xfrm>
        </p:spPr>
        <p:txBody>
          <a:bodyPr/>
          <a:lstStyle/>
          <a:p>
            <a:r>
              <a:rPr lang="en-US" sz="2400" b="1" u="sng" dirty="0"/>
              <a:t>Points to consider:</a:t>
            </a:r>
          </a:p>
          <a:p>
            <a:r>
              <a:rPr lang="en-US" sz="2400" b="1" dirty="0"/>
              <a:t>What is the size of your program?</a:t>
            </a:r>
          </a:p>
          <a:p>
            <a:r>
              <a:rPr lang="en-US" sz="2400" b="1" dirty="0"/>
              <a:t>What species of animals are maintained?</a:t>
            </a:r>
          </a:p>
          <a:p>
            <a:r>
              <a:rPr lang="en-US" sz="2400" b="1" dirty="0"/>
              <a:t>What is the nature of the work conducted?</a:t>
            </a:r>
          </a:p>
          <a:p>
            <a:r>
              <a:rPr lang="en-US" sz="2400" b="1" dirty="0"/>
              <a:t>What are the local COVID-19 requirements for staff and visitors to be on-site at your station?</a:t>
            </a:r>
          </a:p>
          <a:p>
            <a:r>
              <a:rPr lang="en-US" sz="2400" b="1" dirty="0"/>
              <a:t>If on-site access is allowed, what are the policies on maintaining social distancing?</a:t>
            </a:r>
          </a:p>
          <a:p>
            <a:r>
              <a:rPr lang="en-US" sz="2400" b="1" dirty="0"/>
              <a:t>What is your program’s recent history with AAALAC?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155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A62A2-F0F4-435C-9767-F9D0A387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69798"/>
          </a:xfrm>
        </p:spPr>
        <p:txBody>
          <a:bodyPr/>
          <a:lstStyle/>
          <a:p>
            <a:r>
              <a:rPr lang="en-US" b="1" dirty="0"/>
              <a:t>What to expect &amp; how to prepare?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BEF3F-7C42-43BA-8E79-D0DB38540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34278"/>
            <a:ext cx="8911687" cy="52811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1900" b="1" dirty="0"/>
              <a:t>The number of site visitors may increase.</a:t>
            </a:r>
          </a:p>
          <a:p>
            <a:r>
              <a:rPr lang="en-US" sz="1900" b="1" dirty="0"/>
              <a:t>The virtual site visit may take a bit longer.</a:t>
            </a:r>
          </a:p>
          <a:p>
            <a:r>
              <a:rPr lang="en-US" sz="1900" b="1" dirty="0"/>
              <a:t>Far more documents will be requested in advance.</a:t>
            </a:r>
          </a:p>
          <a:p>
            <a:r>
              <a:rPr lang="en-US" sz="1900" b="1" dirty="0"/>
              <a:t>Requests for photographs, such as safety signage.</a:t>
            </a:r>
          </a:p>
          <a:p>
            <a:r>
              <a:rPr lang="en-US" sz="1900" b="1" dirty="0"/>
              <a:t>Decide who will operate the web-camera or similar device.</a:t>
            </a:r>
          </a:p>
          <a:p>
            <a:r>
              <a:rPr lang="en-US" sz="1900" b="1" dirty="0"/>
              <a:t>Decide who will narrate the virtual tour of the animal facility.</a:t>
            </a:r>
          </a:p>
          <a:p>
            <a:r>
              <a:rPr lang="en-US" sz="1900" b="1" dirty="0"/>
              <a:t>Plan the path the animal facility tour will take to ensure the narration is in sync with what is being shown.</a:t>
            </a:r>
          </a:p>
          <a:p>
            <a:r>
              <a:rPr lang="en-US" sz="1900" b="1" dirty="0"/>
              <a:t>Remember to stop and show a close-up of safety signage, biosafety cabinet certification, daily health checks logs, treatment records, etc.; these are all things of interest to the site visitors. </a:t>
            </a:r>
          </a:p>
          <a:p>
            <a:r>
              <a:rPr lang="en-US" sz="1900" b="1" dirty="0"/>
              <a:t>All least one practice run of a virtual animal facility tour is highly encouraged.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60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AD708F8-1FBF-4B9D-BA1C-3AB38E66F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013" y="1540189"/>
            <a:ext cx="4140772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chemeClr val="tx1"/>
                </a:solidFill>
              </a:rPr>
              <a:t>Thank you for your kind attention!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7BD1AE2-2572-4E6D-B0B3-CCA338BD20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422" r="9091"/>
          <a:stretch/>
        </p:blipFill>
        <p:spPr>
          <a:xfrm>
            <a:off x="6418788" y="645106"/>
            <a:ext cx="4797882" cy="2698831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496EAC5-0D0A-46B5-8C6C-5A2092D959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6040" y="3838343"/>
            <a:ext cx="5451627" cy="1724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08053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221</TotalTime>
  <Words>244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Virtual AAALAC Site Visit</vt:lpstr>
      <vt:lpstr>Is a virtual site visit right for your program?</vt:lpstr>
      <vt:lpstr>What to expect &amp; how to prepare?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Virtual AAALAC Site Visit</dc:title>
  <dc:subject>A Virtual AAALAC Site Visit</dc:subject>
  <dc:creator>Richerson, Joan T.</dc:creator>
  <cp:keywords>A Virtual AAALAC Site Visit</cp:keywords>
  <cp:lastModifiedBy>Rivera, Portia T</cp:lastModifiedBy>
  <cp:revision>15</cp:revision>
  <dcterms:created xsi:type="dcterms:W3CDTF">2020-10-23T21:40:56Z</dcterms:created>
  <dcterms:modified xsi:type="dcterms:W3CDTF">2020-11-02T14:11:11Z</dcterms:modified>
</cp:coreProperties>
</file>