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3.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4.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5.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6.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7.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18.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679" r:id="rId5"/>
    <p:sldMasterId id="2147483702" r:id="rId6"/>
    <p:sldMasterId id="2147483660" r:id="rId7"/>
    <p:sldMasterId id="2147483782" r:id="rId8"/>
    <p:sldMasterId id="2147483792" r:id="rId9"/>
    <p:sldMasterId id="2147483829" r:id="rId10"/>
    <p:sldMasterId id="2147483840" r:id="rId11"/>
    <p:sldMasterId id="2147484123" r:id="rId12"/>
    <p:sldMasterId id="2147484129" r:id="rId13"/>
    <p:sldMasterId id="2147484152" r:id="rId14"/>
    <p:sldMasterId id="2147484163" r:id="rId15"/>
    <p:sldMasterId id="2147484186" r:id="rId16"/>
    <p:sldMasterId id="2147484209" r:id="rId17"/>
    <p:sldMasterId id="2147485080" r:id="rId18"/>
    <p:sldMasterId id="2147485104" r:id="rId19"/>
    <p:sldMasterId id="2147485126" r:id="rId20"/>
    <p:sldMasterId id="2147485149" r:id="rId21"/>
  </p:sldMasterIdLst>
  <p:notesMasterIdLst>
    <p:notesMasterId r:id="rId42"/>
  </p:notesMasterIdLst>
  <p:sldIdLst>
    <p:sldId id="2147479489" r:id="rId22"/>
    <p:sldId id="2147479471" r:id="rId23"/>
    <p:sldId id="2147479490" r:id="rId24"/>
    <p:sldId id="2147479494" r:id="rId25"/>
    <p:sldId id="2147479491" r:id="rId26"/>
    <p:sldId id="2147479492" r:id="rId27"/>
    <p:sldId id="2147479505" r:id="rId28"/>
    <p:sldId id="2147479495" r:id="rId29"/>
    <p:sldId id="2147479496" r:id="rId30"/>
    <p:sldId id="2147479493" r:id="rId31"/>
    <p:sldId id="2147479497" r:id="rId32"/>
    <p:sldId id="2147479498" r:id="rId33"/>
    <p:sldId id="2147479502" r:id="rId34"/>
    <p:sldId id="2147479504" r:id="rId35"/>
    <p:sldId id="2147479503" r:id="rId36"/>
    <p:sldId id="2147479506" r:id="rId37"/>
    <p:sldId id="2147479500" r:id="rId38"/>
    <p:sldId id="2147479501" r:id="rId39"/>
    <p:sldId id="2147479453" r:id="rId40"/>
    <p:sldId id="2147479488"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CE72E09-174B-4686-99CE-9716596F6774}">
          <p14:sldIdLst>
            <p14:sldId id="2147479489"/>
            <p14:sldId id="2147479471"/>
            <p14:sldId id="2147479490"/>
            <p14:sldId id="2147479494"/>
            <p14:sldId id="2147479491"/>
            <p14:sldId id="2147479492"/>
            <p14:sldId id="2147479505"/>
            <p14:sldId id="2147479495"/>
            <p14:sldId id="2147479496"/>
            <p14:sldId id="2147479493"/>
            <p14:sldId id="2147479497"/>
            <p14:sldId id="2147479498"/>
            <p14:sldId id="2147479502"/>
            <p14:sldId id="2147479504"/>
            <p14:sldId id="2147479503"/>
            <p14:sldId id="2147479506"/>
            <p14:sldId id="2147479500"/>
            <p14:sldId id="2147479501"/>
            <p14:sldId id="2147479453"/>
            <p14:sldId id="21474794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17F10F-3399-01A7-0D16-AF23B8031F88}" name="Jennifer Vogt" initials="JV" userId="S::Jennifer.Vogt@riospartners.com::4cc9e62f-589a-4af9-8504-26a83d27df0c" providerId="AD"/>
  <p188:author id="{32FD1859-AC5E-7F78-8C41-65AAE9B5B827}" name="Klote, Mary (Molly)" initials="KM(" userId="S::Mary.Klote@va.gov::8937adf4-f987-4207-b508-6e557bf13f9e" providerId="AD"/>
  <p188:author id="{40365577-B0E1-7622-5F66-6541AB93FBC8}" name="Laura Zaccagnino" initials="LZ" userId="S::Laura.Zaccagnino@riospartners.com::58d37bf6-5a0e-4582-bfc2-6b6b1b02b3f5" providerId="AD"/>
  <p188:author id="{9F5A1885-AD3F-F2DA-7413-A042D856C887}" name="Ramoni, Rachel" initials="RR" userId="S::Rachel.Ramoni@va.gov::0be837dc-6320-4638-a287-3ad3cfbcb1de" providerId="AD"/>
  <p188:author id="{EE00D4C0-AB2F-16FC-E3DE-A5AA6C0E70BE}" name="Jason Wright" initials="JW" userId="S::jason.wright@riospartners.com::4f3266cf-ef91-4d01-bfb6-3b1c5ade57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F8F1"/>
    <a:srgbClr val="DAE3F3"/>
    <a:srgbClr val="6B8FCF"/>
    <a:srgbClr val="93CDDD"/>
    <a:srgbClr val="666082"/>
    <a:srgbClr val="FFFF99"/>
    <a:srgbClr val="FFFFD5"/>
    <a:srgbClr val="CFBFDF"/>
    <a:srgbClr val="CBB3EB"/>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189" autoAdjust="0"/>
  </p:normalViewPr>
  <p:slideViewPr>
    <p:cSldViewPr snapToGrid="0">
      <p:cViewPr varScale="1">
        <p:scale>
          <a:sx n="102" d="100"/>
          <a:sy n="102" d="100"/>
        </p:scale>
        <p:origin x="95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tags" Target="tags/tag1.xml"/><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1DBCD-08F0-4133-BC59-766748D0312F}"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86E0A46C-6F18-4463-A909-90206CE25491}">
      <dgm:prSet/>
      <dgm:spPr/>
      <dgm:t>
        <a:bodyPr/>
        <a:lstStyle/>
        <a:p>
          <a:pPr>
            <a:defRPr b="1"/>
          </a:pPr>
          <a:r>
            <a:rPr lang="en-US" dirty="0"/>
            <a:t>The specific type of manipulation based on function or intended function, source of the genetic material, modifications to the construct, and if its possible to predict the consequences of a construct.  </a:t>
          </a:r>
        </a:p>
      </dgm:t>
    </dgm:pt>
    <dgm:pt modelId="{E42F4C0D-CB29-41B2-A47C-C8EE9E58C635}" type="parTrans" cxnId="{06D39EEE-0AA2-45CF-9C31-C90C3A09245F}">
      <dgm:prSet/>
      <dgm:spPr/>
      <dgm:t>
        <a:bodyPr/>
        <a:lstStyle/>
        <a:p>
          <a:endParaRPr lang="en-US"/>
        </a:p>
      </dgm:t>
    </dgm:pt>
    <dgm:pt modelId="{770FBDF5-5D13-4FA6-99B7-A73E2DA8CF5E}" type="sibTrans" cxnId="{06D39EEE-0AA2-45CF-9C31-C90C3A09245F}">
      <dgm:prSet/>
      <dgm:spPr/>
      <dgm:t>
        <a:bodyPr/>
        <a:lstStyle/>
        <a:p>
          <a:endParaRPr lang="en-US"/>
        </a:p>
      </dgm:t>
    </dgm:pt>
    <dgm:pt modelId="{B08A6AB5-6982-4FA1-A795-C2B914839EFC}">
      <dgm:prSet/>
      <dgm:spPr/>
      <dgm:t>
        <a:bodyPr/>
        <a:lstStyle/>
        <a:p>
          <a:pPr>
            <a:defRPr b="1"/>
          </a:pPr>
          <a:r>
            <a:rPr lang="en-US" dirty="0"/>
            <a:t>The potential ability of the gene drive to spread or persist in local populations </a:t>
          </a:r>
        </a:p>
      </dgm:t>
    </dgm:pt>
    <dgm:pt modelId="{E765B309-5AD5-448F-9620-A09CE1781E45}" type="parTrans" cxnId="{5B24CD83-49DD-4802-838E-18E2E7F6ECB4}">
      <dgm:prSet/>
      <dgm:spPr/>
      <dgm:t>
        <a:bodyPr/>
        <a:lstStyle/>
        <a:p>
          <a:endParaRPr lang="en-US"/>
        </a:p>
      </dgm:t>
    </dgm:pt>
    <dgm:pt modelId="{2381AB79-251B-45E0-8099-CAD0C9ADCB5B}" type="sibTrans" cxnId="{5B24CD83-49DD-4802-838E-18E2E7F6ECB4}">
      <dgm:prSet/>
      <dgm:spPr/>
      <dgm:t>
        <a:bodyPr/>
        <a:lstStyle/>
        <a:p>
          <a:endParaRPr lang="en-US"/>
        </a:p>
      </dgm:t>
    </dgm:pt>
    <dgm:pt modelId="{E0FB1889-61BC-415A-9366-CED30B5648EF}">
      <dgm:prSet/>
      <dgm:spPr/>
      <dgm:t>
        <a:bodyPr/>
        <a:lstStyle/>
        <a:p>
          <a:endParaRPr lang="en-US" dirty="0"/>
        </a:p>
        <a:p>
          <a:endParaRPr lang="en-US" dirty="0"/>
        </a:p>
      </dgm:t>
    </dgm:pt>
    <dgm:pt modelId="{87BA9D04-8CE3-46F6-B220-63FDABF1DCF9}" type="parTrans" cxnId="{D9D5C1A2-7E18-4471-81BE-9833C5675DC1}">
      <dgm:prSet/>
      <dgm:spPr/>
      <dgm:t>
        <a:bodyPr/>
        <a:lstStyle/>
        <a:p>
          <a:endParaRPr lang="en-US"/>
        </a:p>
      </dgm:t>
    </dgm:pt>
    <dgm:pt modelId="{26705FA4-05CE-4ADC-8B78-0073B79FC615}" type="sibTrans" cxnId="{D9D5C1A2-7E18-4471-81BE-9833C5675DC1}">
      <dgm:prSet/>
      <dgm:spPr/>
      <dgm:t>
        <a:bodyPr/>
        <a:lstStyle/>
        <a:p>
          <a:endParaRPr lang="en-US"/>
        </a:p>
      </dgm:t>
    </dgm:pt>
    <dgm:pt modelId="{F42C09C3-2217-458B-A2D6-D9168F527A89}">
      <dgm:prSet/>
      <dgm:spPr/>
      <dgm:t>
        <a:bodyPr/>
        <a:lstStyle/>
        <a:p>
          <a:pPr>
            <a:defRPr b="1"/>
          </a:pPr>
          <a:r>
            <a:rPr lang="en-US" dirty="0"/>
            <a:t>The types of scientific questions that need to be answered and what data are needed to facilitate the risk assessment.</a:t>
          </a:r>
        </a:p>
      </dgm:t>
    </dgm:pt>
    <dgm:pt modelId="{DCDA399C-B79A-4D56-9631-E2BFEE90030F}" type="parTrans" cxnId="{5FD40267-8021-4142-BACA-16968ADCFAD3}">
      <dgm:prSet/>
      <dgm:spPr/>
      <dgm:t>
        <a:bodyPr/>
        <a:lstStyle/>
        <a:p>
          <a:endParaRPr lang="en-US"/>
        </a:p>
      </dgm:t>
    </dgm:pt>
    <dgm:pt modelId="{C38F4760-FEAC-4C47-AEB7-FF41AA41A8C9}" type="sibTrans" cxnId="{5FD40267-8021-4142-BACA-16968ADCFAD3}">
      <dgm:prSet/>
      <dgm:spPr/>
      <dgm:t>
        <a:bodyPr/>
        <a:lstStyle/>
        <a:p>
          <a:endParaRPr lang="en-US"/>
        </a:p>
      </dgm:t>
    </dgm:pt>
    <dgm:pt modelId="{BEEA1B9B-8C61-4FEC-A17D-8D18DBE0CA4B}">
      <dgm:prSet/>
      <dgm:spPr/>
      <dgm:t>
        <a:bodyPr/>
        <a:lstStyle/>
        <a:p>
          <a:pPr>
            <a:defRPr b="1"/>
          </a:pPr>
          <a:r>
            <a:rPr lang="en-US" dirty="0"/>
            <a:t>Options for approaches to risk mitigation for specific risks in experiments or when dealing with a high degree of uncertainty about risks.</a:t>
          </a:r>
        </a:p>
      </dgm:t>
    </dgm:pt>
    <dgm:pt modelId="{E12C3367-BAE9-4561-9652-0837B7D936E6}" type="parTrans" cxnId="{D397E3C9-2C49-423C-9357-2DC689AF2348}">
      <dgm:prSet/>
      <dgm:spPr/>
      <dgm:t>
        <a:bodyPr/>
        <a:lstStyle/>
        <a:p>
          <a:endParaRPr lang="en-US"/>
        </a:p>
      </dgm:t>
    </dgm:pt>
    <dgm:pt modelId="{53524B92-F392-4FB6-9A86-57905155DFAC}" type="sibTrans" cxnId="{D397E3C9-2C49-423C-9357-2DC689AF2348}">
      <dgm:prSet/>
      <dgm:spPr/>
      <dgm:t>
        <a:bodyPr/>
        <a:lstStyle/>
        <a:p>
          <a:endParaRPr lang="en-US"/>
        </a:p>
      </dgm:t>
    </dgm:pt>
    <dgm:pt modelId="{A2C47057-733E-4232-A426-038CB9A9A5B0}">
      <dgm:prSet/>
      <dgm:spPr/>
      <dgm:t>
        <a:bodyPr/>
        <a:lstStyle/>
        <a:p>
          <a:pPr>
            <a:defRPr b="1"/>
          </a:pPr>
          <a:r>
            <a:rPr lang="en-US"/>
            <a:t>When to consider implementation of more stringent containment measures until sufficient biosafety data are accrued to support conduct of the research at a lower containment level.</a:t>
          </a:r>
        </a:p>
      </dgm:t>
    </dgm:pt>
    <dgm:pt modelId="{A1F4BBE8-E655-4515-95FC-AC57434A6620}" type="parTrans" cxnId="{094D20B4-1C6F-48AC-91D9-C64127BAD987}">
      <dgm:prSet/>
      <dgm:spPr/>
      <dgm:t>
        <a:bodyPr/>
        <a:lstStyle/>
        <a:p>
          <a:endParaRPr lang="en-US"/>
        </a:p>
      </dgm:t>
    </dgm:pt>
    <dgm:pt modelId="{07B3925C-E304-499B-A669-EF75209FC323}" type="sibTrans" cxnId="{094D20B4-1C6F-48AC-91D9-C64127BAD987}">
      <dgm:prSet/>
      <dgm:spPr/>
      <dgm:t>
        <a:bodyPr/>
        <a:lstStyle/>
        <a:p>
          <a:endParaRPr lang="en-US"/>
        </a:p>
      </dgm:t>
    </dgm:pt>
    <dgm:pt modelId="{DC054EA6-931A-4B4B-B387-84C1F1DD5842}" type="pres">
      <dgm:prSet presAssocID="{2661DBCD-08F0-4133-BC59-766748D0312F}" presName="linear" presStyleCnt="0">
        <dgm:presLayoutVars>
          <dgm:animLvl val="lvl"/>
          <dgm:resizeHandles val="exact"/>
        </dgm:presLayoutVars>
      </dgm:prSet>
      <dgm:spPr/>
    </dgm:pt>
    <dgm:pt modelId="{A8490252-F13C-4BC4-9549-9D37C782349A}" type="pres">
      <dgm:prSet presAssocID="{86E0A46C-6F18-4463-A909-90206CE25491}" presName="parentText" presStyleLbl="node1" presStyleIdx="0" presStyleCnt="5">
        <dgm:presLayoutVars>
          <dgm:chMax val="0"/>
          <dgm:bulletEnabled val="1"/>
        </dgm:presLayoutVars>
      </dgm:prSet>
      <dgm:spPr/>
    </dgm:pt>
    <dgm:pt modelId="{8AA93FF1-5785-4789-AF33-10C300722B6E}" type="pres">
      <dgm:prSet presAssocID="{770FBDF5-5D13-4FA6-99B7-A73E2DA8CF5E}" presName="spacer" presStyleCnt="0"/>
      <dgm:spPr/>
    </dgm:pt>
    <dgm:pt modelId="{025A39D8-D7FD-4921-973D-CCD1D4F18185}" type="pres">
      <dgm:prSet presAssocID="{B08A6AB5-6982-4FA1-A795-C2B914839EFC}" presName="parentText" presStyleLbl="node1" presStyleIdx="1" presStyleCnt="5">
        <dgm:presLayoutVars>
          <dgm:chMax val="0"/>
          <dgm:bulletEnabled val="1"/>
        </dgm:presLayoutVars>
      </dgm:prSet>
      <dgm:spPr/>
    </dgm:pt>
    <dgm:pt modelId="{0EE14171-E91D-41F6-9CDE-671CEE17A1A3}" type="pres">
      <dgm:prSet presAssocID="{B08A6AB5-6982-4FA1-A795-C2B914839EFC}" presName="childText" presStyleLbl="revTx" presStyleIdx="0" presStyleCnt="1">
        <dgm:presLayoutVars>
          <dgm:bulletEnabled val="1"/>
        </dgm:presLayoutVars>
      </dgm:prSet>
      <dgm:spPr/>
    </dgm:pt>
    <dgm:pt modelId="{6DF5C6FA-9532-4000-989C-A3147B2C7039}" type="pres">
      <dgm:prSet presAssocID="{F42C09C3-2217-458B-A2D6-D9168F527A89}" presName="parentText" presStyleLbl="node1" presStyleIdx="2" presStyleCnt="5" custLinFactY="-52889" custLinFactNeighborY="-100000">
        <dgm:presLayoutVars>
          <dgm:chMax val="0"/>
          <dgm:bulletEnabled val="1"/>
        </dgm:presLayoutVars>
      </dgm:prSet>
      <dgm:spPr/>
    </dgm:pt>
    <dgm:pt modelId="{11348557-BDF4-4AF7-BD6B-90A1BC6A6862}" type="pres">
      <dgm:prSet presAssocID="{C38F4760-FEAC-4C47-AEB7-FF41AA41A8C9}" presName="spacer" presStyleCnt="0"/>
      <dgm:spPr/>
    </dgm:pt>
    <dgm:pt modelId="{6A90E695-E740-4D84-AEE8-8A0018FFB6B9}" type="pres">
      <dgm:prSet presAssocID="{BEEA1B9B-8C61-4FEC-A17D-8D18DBE0CA4B}" presName="parentText" presStyleLbl="node1" presStyleIdx="3" presStyleCnt="5" custLinFactY="-60437" custLinFactNeighborY="-100000">
        <dgm:presLayoutVars>
          <dgm:chMax val="0"/>
          <dgm:bulletEnabled val="1"/>
        </dgm:presLayoutVars>
      </dgm:prSet>
      <dgm:spPr/>
    </dgm:pt>
    <dgm:pt modelId="{BDC201FD-F0AA-488F-84FD-981CF274CA94}" type="pres">
      <dgm:prSet presAssocID="{53524B92-F392-4FB6-9A86-57905155DFAC}" presName="spacer" presStyleCnt="0"/>
      <dgm:spPr/>
    </dgm:pt>
    <dgm:pt modelId="{88FF1589-B56A-4C14-8A1B-94E8B700D81E}" type="pres">
      <dgm:prSet presAssocID="{A2C47057-733E-4232-A426-038CB9A9A5B0}" presName="parentText" presStyleLbl="node1" presStyleIdx="4" presStyleCnt="5" custLinFactY="-77114" custLinFactNeighborY="-100000">
        <dgm:presLayoutVars>
          <dgm:chMax val="0"/>
          <dgm:bulletEnabled val="1"/>
        </dgm:presLayoutVars>
      </dgm:prSet>
      <dgm:spPr/>
    </dgm:pt>
  </dgm:ptLst>
  <dgm:cxnLst>
    <dgm:cxn modelId="{59BAF207-AF88-436F-884B-8A909A3A8E01}" type="presOf" srcId="{B08A6AB5-6982-4FA1-A795-C2B914839EFC}" destId="{025A39D8-D7FD-4921-973D-CCD1D4F18185}" srcOrd="0" destOrd="0" presId="urn:microsoft.com/office/officeart/2005/8/layout/vList2"/>
    <dgm:cxn modelId="{7B75DF2E-925D-4591-A446-19D9B4E7BB38}" type="presOf" srcId="{2661DBCD-08F0-4133-BC59-766748D0312F}" destId="{DC054EA6-931A-4B4B-B387-84C1F1DD5842}" srcOrd="0" destOrd="0" presId="urn:microsoft.com/office/officeart/2005/8/layout/vList2"/>
    <dgm:cxn modelId="{97DA5034-E995-454D-B22E-5A373330F04D}" type="presOf" srcId="{F42C09C3-2217-458B-A2D6-D9168F527A89}" destId="{6DF5C6FA-9532-4000-989C-A3147B2C7039}" srcOrd="0" destOrd="0" presId="urn:microsoft.com/office/officeart/2005/8/layout/vList2"/>
    <dgm:cxn modelId="{5FD40267-8021-4142-BACA-16968ADCFAD3}" srcId="{2661DBCD-08F0-4133-BC59-766748D0312F}" destId="{F42C09C3-2217-458B-A2D6-D9168F527A89}" srcOrd="2" destOrd="0" parTransId="{DCDA399C-B79A-4D56-9631-E2BFEE90030F}" sibTransId="{C38F4760-FEAC-4C47-AEB7-FF41AA41A8C9}"/>
    <dgm:cxn modelId="{DDEB1F76-1BA9-4B1B-B97F-9D8E3D2DA4CB}" type="presOf" srcId="{E0FB1889-61BC-415A-9366-CED30B5648EF}" destId="{0EE14171-E91D-41F6-9CDE-671CEE17A1A3}" srcOrd="0" destOrd="0" presId="urn:microsoft.com/office/officeart/2005/8/layout/vList2"/>
    <dgm:cxn modelId="{B6881D80-9BC8-44C9-AB35-9EA1CC33475D}" type="presOf" srcId="{A2C47057-733E-4232-A426-038CB9A9A5B0}" destId="{88FF1589-B56A-4C14-8A1B-94E8B700D81E}" srcOrd="0" destOrd="0" presId="urn:microsoft.com/office/officeart/2005/8/layout/vList2"/>
    <dgm:cxn modelId="{5B24CD83-49DD-4802-838E-18E2E7F6ECB4}" srcId="{2661DBCD-08F0-4133-BC59-766748D0312F}" destId="{B08A6AB5-6982-4FA1-A795-C2B914839EFC}" srcOrd="1" destOrd="0" parTransId="{E765B309-5AD5-448F-9620-A09CE1781E45}" sibTransId="{2381AB79-251B-45E0-8099-CAD0C9ADCB5B}"/>
    <dgm:cxn modelId="{D9D5C1A2-7E18-4471-81BE-9833C5675DC1}" srcId="{B08A6AB5-6982-4FA1-A795-C2B914839EFC}" destId="{E0FB1889-61BC-415A-9366-CED30B5648EF}" srcOrd="0" destOrd="0" parTransId="{87BA9D04-8CE3-46F6-B220-63FDABF1DCF9}" sibTransId="{26705FA4-05CE-4ADC-8B78-0073B79FC615}"/>
    <dgm:cxn modelId="{094D20B4-1C6F-48AC-91D9-C64127BAD987}" srcId="{2661DBCD-08F0-4133-BC59-766748D0312F}" destId="{A2C47057-733E-4232-A426-038CB9A9A5B0}" srcOrd="4" destOrd="0" parTransId="{A1F4BBE8-E655-4515-95FC-AC57434A6620}" sibTransId="{07B3925C-E304-499B-A669-EF75209FC323}"/>
    <dgm:cxn modelId="{A42F05C0-D474-497F-8771-646BAA1F0616}" type="presOf" srcId="{86E0A46C-6F18-4463-A909-90206CE25491}" destId="{A8490252-F13C-4BC4-9549-9D37C782349A}" srcOrd="0" destOrd="0" presId="urn:microsoft.com/office/officeart/2005/8/layout/vList2"/>
    <dgm:cxn modelId="{D397E3C9-2C49-423C-9357-2DC689AF2348}" srcId="{2661DBCD-08F0-4133-BC59-766748D0312F}" destId="{BEEA1B9B-8C61-4FEC-A17D-8D18DBE0CA4B}" srcOrd="3" destOrd="0" parTransId="{E12C3367-BAE9-4561-9652-0837B7D936E6}" sibTransId="{53524B92-F392-4FB6-9A86-57905155DFAC}"/>
    <dgm:cxn modelId="{6C6583DE-0558-47B5-813C-329227910F5C}" type="presOf" srcId="{BEEA1B9B-8C61-4FEC-A17D-8D18DBE0CA4B}" destId="{6A90E695-E740-4D84-AEE8-8A0018FFB6B9}" srcOrd="0" destOrd="0" presId="urn:microsoft.com/office/officeart/2005/8/layout/vList2"/>
    <dgm:cxn modelId="{06D39EEE-0AA2-45CF-9C31-C90C3A09245F}" srcId="{2661DBCD-08F0-4133-BC59-766748D0312F}" destId="{86E0A46C-6F18-4463-A909-90206CE25491}" srcOrd="0" destOrd="0" parTransId="{E42F4C0D-CB29-41B2-A47C-C8EE9E58C635}" sibTransId="{770FBDF5-5D13-4FA6-99B7-A73E2DA8CF5E}"/>
    <dgm:cxn modelId="{9B4648C5-F908-4A38-A1A9-1174AF1C5951}" type="presParOf" srcId="{DC054EA6-931A-4B4B-B387-84C1F1DD5842}" destId="{A8490252-F13C-4BC4-9549-9D37C782349A}" srcOrd="0" destOrd="0" presId="urn:microsoft.com/office/officeart/2005/8/layout/vList2"/>
    <dgm:cxn modelId="{A46475B3-7A45-4363-92D9-E4663B5BF59A}" type="presParOf" srcId="{DC054EA6-931A-4B4B-B387-84C1F1DD5842}" destId="{8AA93FF1-5785-4789-AF33-10C300722B6E}" srcOrd="1" destOrd="0" presId="urn:microsoft.com/office/officeart/2005/8/layout/vList2"/>
    <dgm:cxn modelId="{88B1F34C-036B-4E46-8A70-3C87002FA0E3}" type="presParOf" srcId="{DC054EA6-931A-4B4B-B387-84C1F1DD5842}" destId="{025A39D8-D7FD-4921-973D-CCD1D4F18185}" srcOrd="2" destOrd="0" presId="urn:microsoft.com/office/officeart/2005/8/layout/vList2"/>
    <dgm:cxn modelId="{CF29422B-DEB5-4649-B1CE-84A4CF303C2E}" type="presParOf" srcId="{DC054EA6-931A-4B4B-B387-84C1F1DD5842}" destId="{0EE14171-E91D-41F6-9CDE-671CEE17A1A3}" srcOrd="3" destOrd="0" presId="urn:microsoft.com/office/officeart/2005/8/layout/vList2"/>
    <dgm:cxn modelId="{D6BA1618-47AF-4294-A6FA-97BBB8B33115}" type="presParOf" srcId="{DC054EA6-931A-4B4B-B387-84C1F1DD5842}" destId="{6DF5C6FA-9532-4000-989C-A3147B2C7039}" srcOrd="4" destOrd="0" presId="urn:microsoft.com/office/officeart/2005/8/layout/vList2"/>
    <dgm:cxn modelId="{6E6E1C41-CDFE-4D20-AFC2-2F882E320753}" type="presParOf" srcId="{DC054EA6-931A-4B4B-B387-84C1F1DD5842}" destId="{11348557-BDF4-4AF7-BD6B-90A1BC6A6862}" srcOrd="5" destOrd="0" presId="urn:microsoft.com/office/officeart/2005/8/layout/vList2"/>
    <dgm:cxn modelId="{7E61DF3C-D6B7-41B2-BD7B-969F121E763B}" type="presParOf" srcId="{DC054EA6-931A-4B4B-B387-84C1F1DD5842}" destId="{6A90E695-E740-4D84-AEE8-8A0018FFB6B9}" srcOrd="6" destOrd="0" presId="urn:microsoft.com/office/officeart/2005/8/layout/vList2"/>
    <dgm:cxn modelId="{435B5B51-0889-4EC4-B0DB-2AC70AE3E165}" type="presParOf" srcId="{DC054EA6-931A-4B4B-B387-84C1F1DD5842}" destId="{BDC201FD-F0AA-488F-84FD-981CF274CA94}" srcOrd="7" destOrd="0" presId="urn:microsoft.com/office/officeart/2005/8/layout/vList2"/>
    <dgm:cxn modelId="{7C4365D6-A400-4F7F-8093-A676DD25028A}" type="presParOf" srcId="{DC054EA6-931A-4B4B-B387-84C1F1DD5842}" destId="{88FF1589-B56A-4C14-8A1B-94E8B700D81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79A70-19E8-4AEB-AB1D-E3D5DF2F0D4F}"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16CA0F5-8BF3-4A91-9C32-E54CA9FB56CE}">
      <dgm:prSet/>
      <dgm:spPr/>
      <dgm:t>
        <a:bodyPr/>
        <a:lstStyle/>
        <a:p>
          <a:r>
            <a:rPr lang="en-US" dirty="0"/>
            <a:t>Have</a:t>
          </a:r>
        </a:p>
      </dgm:t>
    </dgm:pt>
    <dgm:pt modelId="{29E793AB-FC06-413B-A202-6F871E4C9D76}" type="parTrans" cxnId="{9C530273-CF8C-4A81-AB6E-9AFC016A83F9}">
      <dgm:prSet/>
      <dgm:spPr/>
      <dgm:t>
        <a:bodyPr/>
        <a:lstStyle/>
        <a:p>
          <a:endParaRPr lang="en-US"/>
        </a:p>
      </dgm:t>
    </dgm:pt>
    <dgm:pt modelId="{172ED134-E6B7-4194-9DAA-12A94B45B84C}" type="sibTrans" cxnId="{9C530273-CF8C-4A81-AB6E-9AFC016A83F9}">
      <dgm:prSet/>
      <dgm:spPr/>
      <dgm:t>
        <a:bodyPr/>
        <a:lstStyle/>
        <a:p>
          <a:endParaRPr lang="en-US"/>
        </a:p>
      </dgm:t>
    </dgm:pt>
    <dgm:pt modelId="{3AB9850B-DDAB-4F13-95BC-7F7A97D710CC}">
      <dgm:prSet custT="1"/>
      <dgm:spPr/>
      <dgm:t>
        <a:bodyPr/>
        <a:lstStyle/>
        <a:p>
          <a:r>
            <a:rPr lang="en-US" sz="2000" dirty="0"/>
            <a:t>Research Program has a Biosafety Officer (who is also a member of the IBC) if the institution conducts research with GDMOs</a:t>
          </a:r>
        </a:p>
      </dgm:t>
    </dgm:pt>
    <dgm:pt modelId="{C618B14E-4D5A-45AD-B334-F85A887C4217}" type="parTrans" cxnId="{B5BD6DC8-DF60-47F3-BDB0-850D8CE8B573}">
      <dgm:prSet/>
      <dgm:spPr/>
      <dgm:t>
        <a:bodyPr/>
        <a:lstStyle/>
        <a:p>
          <a:endParaRPr lang="en-US"/>
        </a:p>
      </dgm:t>
    </dgm:pt>
    <dgm:pt modelId="{35B20A0F-8512-4652-A296-8B4107CB1BFF}" type="sibTrans" cxnId="{B5BD6DC8-DF60-47F3-BDB0-850D8CE8B573}">
      <dgm:prSet/>
      <dgm:spPr/>
      <dgm:t>
        <a:bodyPr/>
        <a:lstStyle/>
        <a:p>
          <a:endParaRPr lang="en-US"/>
        </a:p>
      </dgm:t>
    </dgm:pt>
    <dgm:pt modelId="{40949A54-C9A3-4A47-8D25-93E361EFBFAF}">
      <dgm:prSet/>
      <dgm:spPr/>
      <dgm:t>
        <a:bodyPr/>
        <a:lstStyle/>
        <a:p>
          <a:r>
            <a:rPr lang="en-US"/>
            <a:t>Ensure</a:t>
          </a:r>
        </a:p>
      </dgm:t>
    </dgm:pt>
    <dgm:pt modelId="{49CEAC9A-EF1E-4FD4-8A34-82C8A7103694}" type="parTrans" cxnId="{45E03AE3-7AB9-4948-A556-FCBA186C1BEA}">
      <dgm:prSet/>
      <dgm:spPr/>
      <dgm:t>
        <a:bodyPr/>
        <a:lstStyle/>
        <a:p>
          <a:endParaRPr lang="en-US"/>
        </a:p>
      </dgm:t>
    </dgm:pt>
    <dgm:pt modelId="{8BF8A5ED-589C-4880-96F9-F4BFB9A12006}" type="sibTrans" cxnId="{45E03AE3-7AB9-4948-A556-FCBA186C1BEA}">
      <dgm:prSet/>
      <dgm:spPr/>
      <dgm:t>
        <a:bodyPr/>
        <a:lstStyle/>
        <a:p>
          <a:endParaRPr lang="en-US"/>
        </a:p>
      </dgm:t>
    </dgm:pt>
    <dgm:pt modelId="{147F4483-16CF-481C-BACE-CB2D97D67155}">
      <dgm:prSet custT="1"/>
      <dgm:spPr/>
      <dgm:t>
        <a:bodyPr/>
        <a:lstStyle/>
        <a:p>
          <a:r>
            <a:rPr lang="en-US" sz="1400" dirty="0"/>
            <a:t>Research Program ensures the IBC has adequate expertise (e.g., species specific containment, environmental risk assessment) using ad hoc consultants, if necessary, when conducting GDMO research.</a:t>
          </a:r>
        </a:p>
      </dgm:t>
    </dgm:pt>
    <dgm:pt modelId="{0054F737-C545-444A-8146-AA02FDD634A8}" type="parTrans" cxnId="{E616ACE6-F77E-4574-836A-BA12E6AA7480}">
      <dgm:prSet/>
      <dgm:spPr/>
      <dgm:t>
        <a:bodyPr/>
        <a:lstStyle/>
        <a:p>
          <a:endParaRPr lang="en-US"/>
        </a:p>
      </dgm:t>
    </dgm:pt>
    <dgm:pt modelId="{10971481-EC0E-452C-9E3F-526B8F7EBCAD}" type="sibTrans" cxnId="{E616ACE6-F77E-4574-836A-BA12E6AA7480}">
      <dgm:prSet/>
      <dgm:spPr/>
      <dgm:t>
        <a:bodyPr/>
        <a:lstStyle/>
        <a:p>
          <a:endParaRPr lang="en-US"/>
        </a:p>
      </dgm:t>
    </dgm:pt>
    <dgm:pt modelId="{875DB562-F12A-4F49-ADD7-59CD2F63203E}">
      <dgm:prSet/>
      <dgm:spPr/>
      <dgm:t>
        <a:bodyPr/>
        <a:lstStyle/>
        <a:p>
          <a:r>
            <a:rPr lang="en-US"/>
            <a:t>Assess</a:t>
          </a:r>
        </a:p>
      </dgm:t>
    </dgm:pt>
    <dgm:pt modelId="{9C14D4CF-45B4-43A9-AE3E-17AADA44FF97}" type="parTrans" cxnId="{E47C671B-7672-4B64-A201-413FDCDC6026}">
      <dgm:prSet/>
      <dgm:spPr/>
      <dgm:t>
        <a:bodyPr/>
        <a:lstStyle/>
        <a:p>
          <a:endParaRPr lang="en-US"/>
        </a:p>
      </dgm:t>
    </dgm:pt>
    <dgm:pt modelId="{891335EC-6827-4F43-A9C7-FEDB18F86EEC}" type="sibTrans" cxnId="{E47C671B-7672-4B64-A201-413FDCDC6026}">
      <dgm:prSet/>
      <dgm:spPr/>
      <dgm:t>
        <a:bodyPr/>
        <a:lstStyle/>
        <a:p>
          <a:endParaRPr lang="en-US"/>
        </a:p>
      </dgm:t>
    </dgm:pt>
    <dgm:pt modelId="{DD9F32D9-FBEB-4B11-8E37-AFEB30D9B19C}">
      <dgm:prSet custT="1"/>
      <dgm:spPr/>
      <dgm:t>
        <a:bodyPr/>
        <a:lstStyle/>
        <a:p>
          <a:r>
            <a:rPr lang="en-US" sz="2000" dirty="0"/>
            <a:t>IBC review includes assessment of the impact on the ecosystem if a GDMO were to be released</a:t>
          </a:r>
        </a:p>
      </dgm:t>
    </dgm:pt>
    <dgm:pt modelId="{5772D7C2-A504-47BF-86EC-A60AFD5FA599}" type="parTrans" cxnId="{2B3AF950-5FB0-4B25-9A2F-D467701DF950}">
      <dgm:prSet/>
      <dgm:spPr/>
      <dgm:t>
        <a:bodyPr/>
        <a:lstStyle/>
        <a:p>
          <a:endParaRPr lang="en-US"/>
        </a:p>
      </dgm:t>
    </dgm:pt>
    <dgm:pt modelId="{008F2046-A42B-412E-B827-74A300D599D5}" type="sibTrans" cxnId="{2B3AF950-5FB0-4B25-9A2F-D467701DF950}">
      <dgm:prSet/>
      <dgm:spPr/>
      <dgm:t>
        <a:bodyPr/>
        <a:lstStyle/>
        <a:p>
          <a:endParaRPr lang="en-US"/>
        </a:p>
      </dgm:t>
    </dgm:pt>
    <dgm:pt modelId="{C7816385-23A3-4CC2-BA16-885118EE1530}">
      <dgm:prSet custT="1"/>
      <dgm:spPr/>
      <dgm:t>
        <a:bodyPr/>
        <a:lstStyle/>
        <a:p>
          <a:r>
            <a:rPr lang="en-US" sz="1400" dirty="0"/>
            <a:t>An ad hoc consultant does not need to be local to the institution.</a:t>
          </a:r>
        </a:p>
      </dgm:t>
    </dgm:pt>
    <dgm:pt modelId="{27AFDC46-1593-4889-81F8-5365A006F9C2}" type="parTrans" cxnId="{9CE46750-B19D-4A0D-BA5B-7F99826519E6}">
      <dgm:prSet/>
      <dgm:spPr/>
      <dgm:t>
        <a:bodyPr/>
        <a:lstStyle/>
        <a:p>
          <a:endParaRPr lang="en-US"/>
        </a:p>
      </dgm:t>
    </dgm:pt>
    <dgm:pt modelId="{F3ED8757-2CAF-43AF-8098-212D4DC695EA}" type="sibTrans" cxnId="{9CE46750-B19D-4A0D-BA5B-7F99826519E6}">
      <dgm:prSet/>
      <dgm:spPr/>
      <dgm:t>
        <a:bodyPr/>
        <a:lstStyle/>
        <a:p>
          <a:endParaRPr lang="en-US"/>
        </a:p>
      </dgm:t>
    </dgm:pt>
    <dgm:pt modelId="{EA40E472-84A1-4D68-8923-7262C5E1E771}" type="pres">
      <dgm:prSet presAssocID="{09279A70-19E8-4AEB-AB1D-E3D5DF2F0D4F}" presName="linearFlow" presStyleCnt="0">
        <dgm:presLayoutVars>
          <dgm:dir/>
          <dgm:animLvl val="lvl"/>
          <dgm:resizeHandles val="exact"/>
        </dgm:presLayoutVars>
      </dgm:prSet>
      <dgm:spPr/>
    </dgm:pt>
    <dgm:pt modelId="{9F29EBA9-008C-41A2-8896-50E21596CCA2}" type="pres">
      <dgm:prSet presAssocID="{416CA0F5-8BF3-4A91-9C32-E54CA9FB56CE}" presName="composite" presStyleCnt="0"/>
      <dgm:spPr/>
    </dgm:pt>
    <dgm:pt modelId="{2E3F359D-4820-4B14-A645-0B29D003DA95}" type="pres">
      <dgm:prSet presAssocID="{416CA0F5-8BF3-4A91-9C32-E54CA9FB56CE}" presName="parentText" presStyleLbl="alignNode1" presStyleIdx="0" presStyleCnt="3">
        <dgm:presLayoutVars>
          <dgm:chMax val="1"/>
          <dgm:bulletEnabled val="1"/>
        </dgm:presLayoutVars>
      </dgm:prSet>
      <dgm:spPr/>
    </dgm:pt>
    <dgm:pt modelId="{101AD924-45CE-4790-8638-45A2F0B719E3}" type="pres">
      <dgm:prSet presAssocID="{416CA0F5-8BF3-4A91-9C32-E54CA9FB56CE}" presName="descendantText" presStyleLbl="alignAcc1" presStyleIdx="0" presStyleCnt="3">
        <dgm:presLayoutVars>
          <dgm:bulletEnabled val="1"/>
        </dgm:presLayoutVars>
      </dgm:prSet>
      <dgm:spPr/>
    </dgm:pt>
    <dgm:pt modelId="{A62122B2-0709-465A-B1A0-2FAD4FA8EFE7}" type="pres">
      <dgm:prSet presAssocID="{172ED134-E6B7-4194-9DAA-12A94B45B84C}" presName="sp" presStyleCnt="0"/>
      <dgm:spPr/>
    </dgm:pt>
    <dgm:pt modelId="{DE6FDC32-45B1-45C0-B5BD-6052F1188F8E}" type="pres">
      <dgm:prSet presAssocID="{40949A54-C9A3-4A47-8D25-93E361EFBFAF}" presName="composite" presStyleCnt="0"/>
      <dgm:spPr/>
    </dgm:pt>
    <dgm:pt modelId="{EF95D923-A40A-49AD-951D-80613A886B80}" type="pres">
      <dgm:prSet presAssocID="{40949A54-C9A3-4A47-8D25-93E361EFBFAF}" presName="parentText" presStyleLbl="alignNode1" presStyleIdx="1" presStyleCnt="3">
        <dgm:presLayoutVars>
          <dgm:chMax val="1"/>
          <dgm:bulletEnabled val="1"/>
        </dgm:presLayoutVars>
      </dgm:prSet>
      <dgm:spPr/>
    </dgm:pt>
    <dgm:pt modelId="{E299EED9-BECA-4BC9-A427-0EBEF3EA883E}" type="pres">
      <dgm:prSet presAssocID="{40949A54-C9A3-4A47-8D25-93E361EFBFAF}" presName="descendantText" presStyleLbl="alignAcc1" presStyleIdx="1" presStyleCnt="3">
        <dgm:presLayoutVars>
          <dgm:bulletEnabled val="1"/>
        </dgm:presLayoutVars>
      </dgm:prSet>
      <dgm:spPr/>
    </dgm:pt>
    <dgm:pt modelId="{EC6AE360-3635-460F-B49F-E92C423DC82C}" type="pres">
      <dgm:prSet presAssocID="{8BF8A5ED-589C-4880-96F9-F4BFB9A12006}" presName="sp" presStyleCnt="0"/>
      <dgm:spPr/>
    </dgm:pt>
    <dgm:pt modelId="{825D6741-8AB7-4128-AEFD-87B934A2DA54}" type="pres">
      <dgm:prSet presAssocID="{875DB562-F12A-4F49-ADD7-59CD2F63203E}" presName="composite" presStyleCnt="0"/>
      <dgm:spPr/>
    </dgm:pt>
    <dgm:pt modelId="{46F165E8-3714-49BF-B0BE-55AF7A3F5B4C}" type="pres">
      <dgm:prSet presAssocID="{875DB562-F12A-4F49-ADD7-59CD2F63203E}" presName="parentText" presStyleLbl="alignNode1" presStyleIdx="2" presStyleCnt="3">
        <dgm:presLayoutVars>
          <dgm:chMax val="1"/>
          <dgm:bulletEnabled val="1"/>
        </dgm:presLayoutVars>
      </dgm:prSet>
      <dgm:spPr/>
    </dgm:pt>
    <dgm:pt modelId="{37B373A7-BE28-408A-916F-1C01941D0426}" type="pres">
      <dgm:prSet presAssocID="{875DB562-F12A-4F49-ADD7-59CD2F63203E}" presName="descendantText" presStyleLbl="alignAcc1" presStyleIdx="2" presStyleCnt="3">
        <dgm:presLayoutVars>
          <dgm:bulletEnabled val="1"/>
        </dgm:presLayoutVars>
      </dgm:prSet>
      <dgm:spPr/>
    </dgm:pt>
  </dgm:ptLst>
  <dgm:cxnLst>
    <dgm:cxn modelId="{3815780E-1002-47B6-BE41-120B7AAA9D8E}" type="presOf" srcId="{09279A70-19E8-4AEB-AB1D-E3D5DF2F0D4F}" destId="{EA40E472-84A1-4D68-8923-7262C5E1E771}" srcOrd="0" destOrd="0" presId="urn:microsoft.com/office/officeart/2005/8/layout/chevron2"/>
    <dgm:cxn modelId="{E47C671B-7672-4B64-A201-413FDCDC6026}" srcId="{09279A70-19E8-4AEB-AB1D-E3D5DF2F0D4F}" destId="{875DB562-F12A-4F49-ADD7-59CD2F63203E}" srcOrd="2" destOrd="0" parTransId="{9C14D4CF-45B4-43A9-AE3E-17AADA44FF97}" sibTransId="{891335EC-6827-4F43-A9C7-FEDB18F86EEC}"/>
    <dgm:cxn modelId="{825A2D20-AB83-4D4B-93BE-19EAB90D142E}" type="presOf" srcId="{DD9F32D9-FBEB-4B11-8E37-AFEB30D9B19C}" destId="{37B373A7-BE28-408A-916F-1C01941D0426}" srcOrd="0" destOrd="0" presId="urn:microsoft.com/office/officeart/2005/8/layout/chevron2"/>
    <dgm:cxn modelId="{B8D33A2B-3A8F-4376-896A-43D030B5EC3D}" type="presOf" srcId="{40949A54-C9A3-4A47-8D25-93E361EFBFAF}" destId="{EF95D923-A40A-49AD-951D-80613A886B80}" srcOrd="0" destOrd="0" presId="urn:microsoft.com/office/officeart/2005/8/layout/chevron2"/>
    <dgm:cxn modelId="{9CE46750-B19D-4A0D-BA5B-7F99826519E6}" srcId="{40949A54-C9A3-4A47-8D25-93E361EFBFAF}" destId="{C7816385-23A3-4CC2-BA16-885118EE1530}" srcOrd="1" destOrd="0" parTransId="{27AFDC46-1593-4889-81F8-5365A006F9C2}" sibTransId="{F3ED8757-2CAF-43AF-8098-212D4DC695EA}"/>
    <dgm:cxn modelId="{2B3AF950-5FB0-4B25-9A2F-D467701DF950}" srcId="{875DB562-F12A-4F49-ADD7-59CD2F63203E}" destId="{DD9F32D9-FBEB-4B11-8E37-AFEB30D9B19C}" srcOrd="0" destOrd="0" parTransId="{5772D7C2-A504-47BF-86EC-A60AFD5FA599}" sibTransId="{008F2046-A42B-412E-B827-74A300D599D5}"/>
    <dgm:cxn modelId="{9C530273-CF8C-4A81-AB6E-9AFC016A83F9}" srcId="{09279A70-19E8-4AEB-AB1D-E3D5DF2F0D4F}" destId="{416CA0F5-8BF3-4A91-9C32-E54CA9FB56CE}" srcOrd="0" destOrd="0" parTransId="{29E793AB-FC06-413B-A202-6F871E4C9D76}" sibTransId="{172ED134-E6B7-4194-9DAA-12A94B45B84C}"/>
    <dgm:cxn modelId="{7117A293-1D36-44E9-9553-24F76742CA5A}" type="presOf" srcId="{875DB562-F12A-4F49-ADD7-59CD2F63203E}" destId="{46F165E8-3714-49BF-B0BE-55AF7A3F5B4C}" srcOrd="0" destOrd="0" presId="urn:microsoft.com/office/officeart/2005/8/layout/chevron2"/>
    <dgm:cxn modelId="{12E5E5BC-30CC-44A5-8F64-D3DAA90FB570}" type="presOf" srcId="{3AB9850B-DDAB-4F13-95BC-7F7A97D710CC}" destId="{101AD924-45CE-4790-8638-45A2F0B719E3}" srcOrd="0" destOrd="0" presId="urn:microsoft.com/office/officeart/2005/8/layout/chevron2"/>
    <dgm:cxn modelId="{4B30F7BD-B0E3-4334-A797-C6375C7947EA}" type="presOf" srcId="{C7816385-23A3-4CC2-BA16-885118EE1530}" destId="{E299EED9-BECA-4BC9-A427-0EBEF3EA883E}" srcOrd="0" destOrd="1" presId="urn:microsoft.com/office/officeart/2005/8/layout/chevron2"/>
    <dgm:cxn modelId="{B5BD6DC8-DF60-47F3-BDB0-850D8CE8B573}" srcId="{416CA0F5-8BF3-4A91-9C32-E54CA9FB56CE}" destId="{3AB9850B-DDAB-4F13-95BC-7F7A97D710CC}" srcOrd="0" destOrd="0" parTransId="{C618B14E-4D5A-45AD-B334-F85A887C4217}" sibTransId="{35B20A0F-8512-4652-A296-8B4107CB1BFF}"/>
    <dgm:cxn modelId="{45E03AE3-7AB9-4948-A556-FCBA186C1BEA}" srcId="{09279A70-19E8-4AEB-AB1D-E3D5DF2F0D4F}" destId="{40949A54-C9A3-4A47-8D25-93E361EFBFAF}" srcOrd="1" destOrd="0" parTransId="{49CEAC9A-EF1E-4FD4-8A34-82C8A7103694}" sibTransId="{8BF8A5ED-589C-4880-96F9-F4BFB9A12006}"/>
    <dgm:cxn modelId="{E616ACE6-F77E-4574-836A-BA12E6AA7480}" srcId="{40949A54-C9A3-4A47-8D25-93E361EFBFAF}" destId="{147F4483-16CF-481C-BACE-CB2D97D67155}" srcOrd="0" destOrd="0" parTransId="{0054F737-C545-444A-8146-AA02FDD634A8}" sibTransId="{10971481-EC0E-452C-9E3F-526B8F7EBCAD}"/>
    <dgm:cxn modelId="{1D145EFB-645F-4879-9DEA-7037F09575FC}" type="presOf" srcId="{416CA0F5-8BF3-4A91-9C32-E54CA9FB56CE}" destId="{2E3F359D-4820-4B14-A645-0B29D003DA95}" srcOrd="0" destOrd="0" presId="urn:microsoft.com/office/officeart/2005/8/layout/chevron2"/>
    <dgm:cxn modelId="{8E2DD4FC-C5F2-4957-8402-94FA2A4A2046}" type="presOf" srcId="{147F4483-16CF-481C-BACE-CB2D97D67155}" destId="{E299EED9-BECA-4BC9-A427-0EBEF3EA883E}" srcOrd="0" destOrd="0" presId="urn:microsoft.com/office/officeart/2005/8/layout/chevron2"/>
    <dgm:cxn modelId="{206ACFF7-675A-439B-A73A-5E13A5C7C47F}" type="presParOf" srcId="{EA40E472-84A1-4D68-8923-7262C5E1E771}" destId="{9F29EBA9-008C-41A2-8896-50E21596CCA2}" srcOrd="0" destOrd="0" presId="urn:microsoft.com/office/officeart/2005/8/layout/chevron2"/>
    <dgm:cxn modelId="{5D173797-FB8F-427F-BA6D-4F6E4AA6C5FD}" type="presParOf" srcId="{9F29EBA9-008C-41A2-8896-50E21596CCA2}" destId="{2E3F359D-4820-4B14-A645-0B29D003DA95}" srcOrd="0" destOrd="0" presId="urn:microsoft.com/office/officeart/2005/8/layout/chevron2"/>
    <dgm:cxn modelId="{9CC12FE7-C0DE-4822-8ABD-80FB04FD609F}" type="presParOf" srcId="{9F29EBA9-008C-41A2-8896-50E21596CCA2}" destId="{101AD924-45CE-4790-8638-45A2F0B719E3}" srcOrd="1" destOrd="0" presId="urn:microsoft.com/office/officeart/2005/8/layout/chevron2"/>
    <dgm:cxn modelId="{5016B49D-89BC-4B8F-B9AF-FF3FAF44DDCF}" type="presParOf" srcId="{EA40E472-84A1-4D68-8923-7262C5E1E771}" destId="{A62122B2-0709-465A-B1A0-2FAD4FA8EFE7}" srcOrd="1" destOrd="0" presId="urn:microsoft.com/office/officeart/2005/8/layout/chevron2"/>
    <dgm:cxn modelId="{2B844636-99E1-44EA-AAFD-9BFA8EA0901C}" type="presParOf" srcId="{EA40E472-84A1-4D68-8923-7262C5E1E771}" destId="{DE6FDC32-45B1-45C0-B5BD-6052F1188F8E}" srcOrd="2" destOrd="0" presId="urn:microsoft.com/office/officeart/2005/8/layout/chevron2"/>
    <dgm:cxn modelId="{0C9CB353-7B9F-4738-AC3F-38F462CDC42B}" type="presParOf" srcId="{DE6FDC32-45B1-45C0-B5BD-6052F1188F8E}" destId="{EF95D923-A40A-49AD-951D-80613A886B80}" srcOrd="0" destOrd="0" presId="urn:microsoft.com/office/officeart/2005/8/layout/chevron2"/>
    <dgm:cxn modelId="{C6736311-8186-48B0-8BAA-1F4D11FD19BA}" type="presParOf" srcId="{DE6FDC32-45B1-45C0-B5BD-6052F1188F8E}" destId="{E299EED9-BECA-4BC9-A427-0EBEF3EA883E}" srcOrd="1" destOrd="0" presId="urn:microsoft.com/office/officeart/2005/8/layout/chevron2"/>
    <dgm:cxn modelId="{77F70541-5A46-497A-8165-58E1CBE656DC}" type="presParOf" srcId="{EA40E472-84A1-4D68-8923-7262C5E1E771}" destId="{EC6AE360-3635-460F-B49F-E92C423DC82C}" srcOrd="3" destOrd="0" presId="urn:microsoft.com/office/officeart/2005/8/layout/chevron2"/>
    <dgm:cxn modelId="{245077F0-0A82-436D-BBF2-02053DFB645F}" type="presParOf" srcId="{EA40E472-84A1-4D68-8923-7262C5E1E771}" destId="{825D6741-8AB7-4128-AEFD-87B934A2DA54}" srcOrd="4" destOrd="0" presId="urn:microsoft.com/office/officeart/2005/8/layout/chevron2"/>
    <dgm:cxn modelId="{0C996E40-6A1B-449C-98D8-8164F666DB92}" type="presParOf" srcId="{825D6741-8AB7-4128-AEFD-87B934A2DA54}" destId="{46F165E8-3714-49BF-B0BE-55AF7A3F5B4C}" srcOrd="0" destOrd="0" presId="urn:microsoft.com/office/officeart/2005/8/layout/chevron2"/>
    <dgm:cxn modelId="{51DE32D5-7497-4996-B45A-0A266465E3FD}" type="presParOf" srcId="{825D6741-8AB7-4128-AEFD-87B934A2DA54}" destId="{37B373A7-BE28-408A-916F-1C01941D042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79A70-19E8-4AEB-AB1D-E3D5DF2F0D4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16CA0F5-8BF3-4A91-9C32-E54CA9FB56CE}">
      <dgm:prSet/>
      <dgm:spPr/>
      <dgm:t>
        <a:bodyPr/>
        <a:lstStyle/>
        <a:p>
          <a:r>
            <a:rPr lang="en-US" dirty="0"/>
            <a:t>Field Release</a:t>
          </a:r>
        </a:p>
      </dgm:t>
    </dgm:pt>
    <dgm:pt modelId="{29E793AB-FC06-413B-A202-6F871E4C9D76}" type="parTrans" cxnId="{9C530273-CF8C-4A81-AB6E-9AFC016A83F9}">
      <dgm:prSet/>
      <dgm:spPr/>
      <dgm:t>
        <a:bodyPr/>
        <a:lstStyle/>
        <a:p>
          <a:endParaRPr lang="en-US"/>
        </a:p>
      </dgm:t>
    </dgm:pt>
    <dgm:pt modelId="{172ED134-E6B7-4194-9DAA-12A94B45B84C}" type="sibTrans" cxnId="{9C530273-CF8C-4A81-AB6E-9AFC016A83F9}">
      <dgm:prSet/>
      <dgm:spPr/>
      <dgm:t>
        <a:bodyPr/>
        <a:lstStyle/>
        <a:p>
          <a:endParaRPr lang="en-US"/>
        </a:p>
      </dgm:t>
    </dgm:pt>
    <dgm:pt modelId="{3AB9850B-DDAB-4F13-95BC-7F7A97D710CC}">
      <dgm:prSet/>
      <dgm:spPr/>
      <dgm:t>
        <a:bodyPr/>
        <a:lstStyle/>
        <a:p>
          <a:r>
            <a:rPr lang="en-US" dirty="0"/>
            <a:t>The NIH Guidelines pertain to contained research, and NIH does not currently support research involving field release of GDMOs; accordingly, no changes regarding potential field release are included.</a:t>
          </a:r>
        </a:p>
      </dgm:t>
    </dgm:pt>
    <dgm:pt modelId="{C618B14E-4D5A-45AD-B334-F85A887C4217}" type="parTrans" cxnId="{B5BD6DC8-DF60-47F3-BDB0-850D8CE8B573}">
      <dgm:prSet/>
      <dgm:spPr/>
      <dgm:t>
        <a:bodyPr/>
        <a:lstStyle/>
        <a:p>
          <a:endParaRPr lang="en-US"/>
        </a:p>
      </dgm:t>
    </dgm:pt>
    <dgm:pt modelId="{35B20A0F-8512-4652-A296-8B4107CB1BFF}" type="sibTrans" cxnId="{B5BD6DC8-DF60-47F3-BDB0-850D8CE8B573}">
      <dgm:prSet/>
      <dgm:spPr/>
      <dgm:t>
        <a:bodyPr/>
        <a:lstStyle/>
        <a:p>
          <a:endParaRPr lang="en-US"/>
        </a:p>
      </dgm:t>
    </dgm:pt>
    <dgm:pt modelId="{40949A54-C9A3-4A47-8D25-93E361EFBFAF}">
      <dgm:prSet/>
      <dgm:spPr/>
      <dgm:t>
        <a:bodyPr/>
        <a:lstStyle/>
        <a:p>
          <a:r>
            <a:rPr lang="en-US" dirty="0"/>
            <a:t>Harmonize Risk Groups</a:t>
          </a:r>
        </a:p>
      </dgm:t>
    </dgm:pt>
    <dgm:pt modelId="{49CEAC9A-EF1E-4FD4-8A34-82C8A7103694}" type="parTrans" cxnId="{45E03AE3-7AB9-4948-A556-FCBA186C1BEA}">
      <dgm:prSet/>
      <dgm:spPr/>
      <dgm:t>
        <a:bodyPr/>
        <a:lstStyle/>
        <a:p>
          <a:endParaRPr lang="en-US"/>
        </a:p>
      </dgm:t>
    </dgm:pt>
    <dgm:pt modelId="{8BF8A5ED-589C-4880-96F9-F4BFB9A12006}" type="sibTrans" cxnId="{45E03AE3-7AB9-4948-A556-FCBA186C1BEA}">
      <dgm:prSet/>
      <dgm:spPr/>
      <dgm:t>
        <a:bodyPr/>
        <a:lstStyle/>
        <a:p>
          <a:endParaRPr lang="en-US"/>
        </a:p>
      </dgm:t>
    </dgm:pt>
    <dgm:pt modelId="{147F4483-16CF-481C-BACE-CB2D97D67155}">
      <dgm:prSet/>
      <dgm:spPr/>
      <dgm:t>
        <a:bodyPr/>
        <a:lstStyle/>
        <a:p>
          <a:r>
            <a:rPr lang="en-US" dirty="0"/>
            <a:t>Harmonizes with (BMBL) regarding the Risk Group (RG) categorization of West Nile Virus (WNV) and Saint Louis Encephalitis Virus (SLEV) as RG 2.</a:t>
          </a:r>
        </a:p>
      </dgm:t>
    </dgm:pt>
    <dgm:pt modelId="{0054F737-C545-444A-8146-AA02FDD634A8}" type="parTrans" cxnId="{E616ACE6-F77E-4574-836A-BA12E6AA7480}">
      <dgm:prSet/>
      <dgm:spPr/>
      <dgm:t>
        <a:bodyPr/>
        <a:lstStyle/>
        <a:p>
          <a:endParaRPr lang="en-US"/>
        </a:p>
      </dgm:t>
    </dgm:pt>
    <dgm:pt modelId="{10971481-EC0E-452C-9E3F-526B8F7EBCAD}" type="sibTrans" cxnId="{E616ACE6-F77E-4574-836A-BA12E6AA7480}">
      <dgm:prSet/>
      <dgm:spPr/>
      <dgm:t>
        <a:bodyPr/>
        <a:lstStyle/>
        <a:p>
          <a:endParaRPr lang="en-US"/>
        </a:p>
      </dgm:t>
    </dgm:pt>
    <dgm:pt modelId="{875DB562-F12A-4F49-ADD7-59CD2F63203E}">
      <dgm:prSet/>
      <dgm:spPr/>
      <dgm:t>
        <a:bodyPr/>
        <a:lstStyle/>
        <a:p>
          <a:r>
            <a:rPr lang="en-US" dirty="0"/>
            <a:t>Lowering Containment Level </a:t>
          </a:r>
        </a:p>
      </dgm:t>
    </dgm:pt>
    <dgm:pt modelId="{9C14D4CF-45B4-43A9-AE3E-17AADA44FF97}" type="parTrans" cxnId="{E47C671B-7672-4B64-A201-413FDCDC6026}">
      <dgm:prSet/>
      <dgm:spPr/>
      <dgm:t>
        <a:bodyPr/>
        <a:lstStyle/>
        <a:p>
          <a:endParaRPr lang="en-US"/>
        </a:p>
      </dgm:t>
    </dgm:pt>
    <dgm:pt modelId="{891335EC-6827-4F43-A9C7-FEDB18F86EEC}" type="sibTrans" cxnId="{E47C671B-7672-4B64-A201-413FDCDC6026}">
      <dgm:prSet/>
      <dgm:spPr/>
      <dgm:t>
        <a:bodyPr/>
        <a:lstStyle/>
        <a:p>
          <a:endParaRPr lang="en-US"/>
        </a:p>
      </dgm:t>
    </dgm:pt>
    <dgm:pt modelId="{DD9F32D9-FBEB-4B11-8E37-AFEB30D9B19C}">
      <dgm:prSet/>
      <dgm:spPr/>
      <dgm:t>
        <a:bodyPr/>
        <a:lstStyle/>
        <a:p>
          <a:r>
            <a:rPr lang="en-US" dirty="0"/>
            <a:t>As described in Section IV-C-b-(2)-(a), NIH Office of Science Policy (OSP) will consider containment lowering requests for research involving GDMOs on a case-by-case basis.</a:t>
          </a:r>
        </a:p>
      </dgm:t>
    </dgm:pt>
    <dgm:pt modelId="{5772D7C2-A504-47BF-86EC-A60AFD5FA599}" type="parTrans" cxnId="{2B3AF950-5FB0-4B25-9A2F-D467701DF950}">
      <dgm:prSet/>
      <dgm:spPr/>
      <dgm:t>
        <a:bodyPr/>
        <a:lstStyle/>
        <a:p>
          <a:endParaRPr lang="en-US"/>
        </a:p>
      </dgm:t>
    </dgm:pt>
    <dgm:pt modelId="{008F2046-A42B-412E-B827-74A300D599D5}" type="sibTrans" cxnId="{2B3AF950-5FB0-4B25-9A2F-D467701DF950}">
      <dgm:prSet/>
      <dgm:spPr/>
      <dgm:t>
        <a:bodyPr/>
        <a:lstStyle/>
        <a:p>
          <a:endParaRPr lang="en-US"/>
        </a:p>
      </dgm:t>
    </dgm:pt>
    <dgm:pt modelId="{15A473B2-7863-46F5-A2B4-F274C18115AE}" type="pres">
      <dgm:prSet presAssocID="{09279A70-19E8-4AEB-AB1D-E3D5DF2F0D4F}" presName="linear" presStyleCnt="0">
        <dgm:presLayoutVars>
          <dgm:dir/>
          <dgm:animLvl val="lvl"/>
          <dgm:resizeHandles val="exact"/>
        </dgm:presLayoutVars>
      </dgm:prSet>
      <dgm:spPr/>
    </dgm:pt>
    <dgm:pt modelId="{2C54C8BF-52CF-4748-BD2C-8719D47FBDEB}" type="pres">
      <dgm:prSet presAssocID="{416CA0F5-8BF3-4A91-9C32-E54CA9FB56CE}" presName="parentLin" presStyleCnt="0"/>
      <dgm:spPr/>
    </dgm:pt>
    <dgm:pt modelId="{20CF4B7E-DE87-4356-AC67-C6DE0313A913}" type="pres">
      <dgm:prSet presAssocID="{416CA0F5-8BF3-4A91-9C32-E54CA9FB56CE}" presName="parentLeftMargin" presStyleLbl="node1" presStyleIdx="0" presStyleCnt="3"/>
      <dgm:spPr/>
    </dgm:pt>
    <dgm:pt modelId="{CB165932-3558-45C6-ADFB-8D540FAC495C}" type="pres">
      <dgm:prSet presAssocID="{416CA0F5-8BF3-4A91-9C32-E54CA9FB56CE}" presName="parentText" presStyleLbl="node1" presStyleIdx="0" presStyleCnt="3">
        <dgm:presLayoutVars>
          <dgm:chMax val="0"/>
          <dgm:bulletEnabled val="1"/>
        </dgm:presLayoutVars>
      </dgm:prSet>
      <dgm:spPr/>
    </dgm:pt>
    <dgm:pt modelId="{7329443E-5411-4828-82EE-78F817C5CE14}" type="pres">
      <dgm:prSet presAssocID="{416CA0F5-8BF3-4A91-9C32-E54CA9FB56CE}" presName="negativeSpace" presStyleCnt="0"/>
      <dgm:spPr/>
    </dgm:pt>
    <dgm:pt modelId="{18FB1D92-9E3B-480B-80E9-EE05246157C8}" type="pres">
      <dgm:prSet presAssocID="{416CA0F5-8BF3-4A91-9C32-E54CA9FB56CE}" presName="childText" presStyleLbl="conFgAcc1" presStyleIdx="0" presStyleCnt="3">
        <dgm:presLayoutVars>
          <dgm:bulletEnabled val="1"/>
        </dgm:presLayoutVars>
      </dgm:prSet>
      <dgm:spPr/>
    </dgm:pt>
    <dgm:pt modelId="{8214B698-FBB5-4CF8-94E9-9F3281D476A1}" type="pres">
      <dgm:prSet presAssocID="{172ED134-E6B7-4194-9DAA-12A94B45B84C}" presName="spaceBetweenRectangles" presStyleCnt="0"/>
      <dgm:spPr/>
    </dgm:pt>
    <dgm:pt modelId="{165718D6-D781-4C8C-BDF3-5436636CEA40}" type="pres">
      <dgm:prSet presAssocID="{40949A54-C9A3-4A47-8D25-93E361EFBFAF}" presName="parentLin" presStyleCnt="0"/>
      <dgm:spPr/>
    </dgm:pt>
    <dgm:pt modelId="{EA4C5975-50A9-4552-8BBF-E16800BC010C}" type="pres">
      <dgm:prSet presAssocID="{40949A54-C9A3-4A47-8D25-93E361EFBFAF}" presName="parentLeftMargin" presStyleLbl="node1" presStyleIdx="0" presStyleCnt="3"/>
      <dgm:spPr/>
    </dgm:pt>
    <dgm:pt modelId="{17100FC8-2E5E-4CB3-BD02-2C117B3FD8FC}" type="pres">
      <dgm:prSet presAssocID="{40949A54-C9A3-4A47-8D25-93E361EFBFAF}" presName="parentText" presStyleLbl="node1" presStyleIdx="1" presStyleCnt="3">
        <dgm:presLayoutVars>
          <dgm:chMax val="0"/>
          <dgm:bulletEnabled val="1"/>
        </dgm:presLayoutVars>
      </dgm:prSet>
      <dgm:spPr/>
    </dgm:pt>
    <dgm:pt modelId="{DCF3CF0F-B3F1-4E10-BD8C-01072BB0B4A2}" type="pres">
      <dgm:prSet presAssocID="{40949A54-C9A3-4A47-8D25-93E361EFBFAF}" presName="negativeSpace" presStyleCnt="0"/>
      <dgm:spPr/>
    </dgm:pt>
    <dgm:pt modelId="{9A85F042-1819-4345-8219-CE48B853922F}" type="pres">
      <dgm:prSet presAssocID="{40949A54-C9A3-4A47-8D25-93E361EFBFAF}" presName="childText" presStyleLbl="conFgAcc1" presStyleIdx="1" presStyleCnt="3">
        <dgm:presLayoutVars>
          <dgm:bulletEnabled val="1"/>
        </dgm:presLayoutVars>
      </dgm:prSet>
      <dgm:spPr/>
    </dgm:pt>
    <dgm:pt modelId="{2A72D9D1-FC7F-4393-A428-096FE5786E6C}" type="pres">
      <dgm:prSet presAssocID="{8BF8A5ED-589C-4880-96F9-F4BFB9A12006}" presName="spaceBetweenRectangles" presStyleCnt="0"/>
      <dgm:spPr/>
    </dgm:pt>
    <dgm:pt modelId="{C9E729D1-F571-4E69-BA29-ACD0D1B8302F}" type="pres">
      <dgm:prSet presAssocID="{875DB562-F12A-4F49-ADD7-59CD2F63203E}" presName="parentLin" presStyleCnt="0"/>
      <dgm:spPr/>
    </dgm:pt>
    <dgm:pt modelId="{1B056701-0AFA-4697-B382-EACC7C21658F}" type="pres">
      <dgm:prSet presAssocID="{875DB562-F12A-4F49-ADD7-59CD2F63203E}" presName="parentLeftMargin" presStyleLbl="node1" presStyleIdx="1" presStyleCnt="3"/>
      <dgm:spPr/>
    </dgm:pt>
    <dgm:pt modelId="{1BC383DB-0B4E-4679-BD5A-179830B2264C}" type="pres">
      <dgm:prSet presAssocID="{875DB562-F12A-4F49-ADD7-59CD2F63203E}" presName="parentText" presStyleLbl="node1" presStyleIdx="2" presStyleCnt="3">
        <dgm:presLayoutVars>
          <dgm:chMax val="0"/>
          <dgm:bulletEnabled val="1"/>
        </dgm:presLayoutVars>
      </dgm:prSet>
      <dgm:spPr/>
    </dgm:pt>
    <dgm:pt modelId="{A30D5010-D1E4-4D53-9DEC-3582B3448F7D}" type="pres">
      <dgm:prSet presAssocID="{875DB562-F12A-4F49-ADD7-59CD2F63203E}" presName="negativeSpace" presStyleCnt="0"/>
      <dgm:spPr/>
    </dgm:pt>
    <dgm:pt modelId="{A5A797DE-2666-41D5-A15B-88799811928B}" type="pres">
      <dgm:prSet presAssocID="{875DB562-F12A-4F49-ADD7-59CD2F63203E}" presName="childText" presStyleLbl="conFgAcc1" presStyleIdx="2" presStyleCnt="3">
        <dgm:presLayoutVars>
          <dgm:bulletEnabled val="1"/>
        </dgm:presLayoutVars>
      </dgm:prSet>
      <dgm:spPr/>
    </dgm:pt>
  </dgm:ptLst>
  <dgm:cxnLst>
    <dgm:cxn modelId="{FB315A0D-56E7-4F71-B159-75AA17B67ECA}" type="presOf" srcId="{DD9F32D9-FBEB-4B11-8E37-AFEB30D9B19C}" destId="{A5A797DE-2666-41D5-A15B-88799811928B}" srcOrd="0" destOrd="0" presId="urn:microsoft.com/office/officeart/2005/8/layout/list1"/>
    <dgm:cxn modelId="{E47C671B-7672-4B64-A201-413FDCDC6026}" srcId="{09279A70-19E8-4AEB-AB1D-E3D5DF2F0D4F}" destId="{875DB562-F12A-4F49-ADD7-59CD2F63203E}" srcOrd="2" destOrd="0" parTransId="{9C14D4CF-45B4-43A9-AE3E-17AADA44FF97}" sibTransId="{891335EC-6827-4F43-A9C7-FEDB18F86EEC}"/>
    <dgm:cxn modelId="{8DAFF41F-1A59-4A83-A650-1C1653DCC192}" type="presOf" srcId="{875DB562-F12A-4F49-ADD7-59CD2F63203E}" destId="{1BC383DB-0B4E-4679-BD5A-179830B2264C}" srcOrd="1" destOrd="0" presId="urn:microsoft.com/office/officeart/2005/8/layout/list1"/>
    <dgm:cxn modelId="{D28B3523-2C66-4AD8-B16E-69E76381010F}" type="presOf" srcId="{40949A54-C9A3-4A47-8D25-93E361EFBFAF}" destId="{EA4C5975-50A9-4552-8BBF-E16800BC010C}" srcOrd="0" destOrd="0" presId="urn:microsoft.com/office/officeart/2005/8/layout/list1"/>
    <dgm:cxn modelId="{EA6A7F6F-7CFC-40FF-BB10-1662A5D28216}" type="presOf" srcId="{416CA0F5-8BF3-4A91-9C32-E54CA9FB56CE}" destId="{20CF4B7E-DE87-4356-AC67-C6DE0313A913}" srcOrd="0" destOrd="0" presId="urn:microsoft.com/office/officeart/2005/8/layout/list1"/>
    <dgm:cxn modelId="{2B3AF950-5FB0-4B25-9A2F-D467701DF950}" srcId="{875DB562-F12A-4F49-ADD7-59CD2F63203E}" destId="{DD9F32D9-FBEB-4B11-8E37-AFEB30D9B19C}" srcOrd="0" destOrd="0" parTransId="{5772D7C2-A504-47BF-86EC-A60AFD5FA599}" sibTransId="{008F2046-A42B-412E-B827-74A300D599D5}"/>
    <dgm:cxn modelId="{9C530273-CF8C-4A81-AB6E-9AFC016A83F9}" srcId="{09279A70-19E8-4AEB-AB1D-E3D5DF2F0D4F}" destId="{416CA0F5-8BF3-4A91-9C32-E54CA9FB56CE}" srcOrd="0" destOrd="0" parTransId="{29E793AB-FC06-413B-A202-6F871E4C9D76}" sibTransId="{172ED134-E6B7-4194-9DAA-12A94B45B84C}"/>
    <dgm:cxn modelId="{58B66483-9F49-4C0B-9DA9-F187C3F5E384}" type="presOf" srcId="{416CA0F5-8BF3-4A91-9C32-E54CA9FB56CE}" destId="{CB165932-3558-45C6-ADFB-8D540FAC495C}" srcOrd="1" destOrd="0" presId="urn:microsoft.com/office/officeart/2005/8/layout/list1"/>
    <dgm:cxn modelId="{E8D078AC-1C6E-4CD2-B6E4-8E5F24E5BCBE}" type="presOf" srcId="{147F4483-16CF-481C-BACE-CB2D97D67155}" destId="{9A85F042-1819-4345-8219-CE48B853922F}" srcOrd="0" destOrd="0" presId="urn:microsoft.com/office/officeart/2005/8/layout/list1"/>
    <dgm:cxn modelId="{0D54C0C0-DAFC-4938-BB1A-2498DAFF9AA0}" type="presOf" srcId="{40949A54-C9A3-4A47-8D25-93E361EFBFAF}" destId="{17100FC8-2E5E-4CB3-BD02-2C117B3FD8FC}" srcOrd="1" destOrd="0" presId="urn:microsoft.com/office/officeart/2005/8/layout/list1"/>
    <dgm:cxn modelId="{B5BD6DC8-DF60-47F3-BDB0-850D8CE8B573}" srcId="{416CA0F5-8BF3-4A91-9C32-E54CA9FB56CE}" destId="{3AB9850B-DDAB-4F13-95BC-7F7A97D710CC}" srcOrd="0" destOrd="0" parTransId="{C618B14E-4D5A-45AD-B334-F85A887C4217}" sibTransId="{35B20A0F-8512-4652-A296-8B4107CB1BFF}"/>
    <dgm:cxn modelId="{268C37C9-15F8-4D65-A1B8-B8E9BC5A27E5}" type="presOf" srcId="{09279A70-19E8-4AEB-AB1D-E3D5DF2F0D4F}" destId="{15A473B2-7863-46F5-A2B4-F274C18115AE}" srcOrd="0" destOrd="0" presId="urn:microsoft.com/office/officeart/2005/8/layout/list1"/>
    <dgm:cxn modelId="{97BDC1D8-E1C1-46A4-B87B-1502F761D900}" type="presOf" srcId="{3AB9850B-DDAB-4F13-95BC-7F7A97D710CC}" destId="{18FB1D92-9E3B-480B-80E9-EE05246157C8}" srcOrd="0" destOrd="0" presId="urn:microsoft.com/office/officeart/2005/8/layout/list1"/>
    <dgm:cxn modelId="{392513DF-967F-41D4-A29C-61C453D65F34}" type="presOf" srcId="{875DB562-F12A-4F49-ADD7-59CD2F63203E}" destId="{1B056701-0AFA-4697-B382-EACC7C21658F}" srcOrd="0" destOrd="0" presId="urn:microsoft.com/office/officeart/2005/8/layout/list1"/>
    <dgm:cxn modelId="{45E03AE3-7AB9-4948-A556-FCBA186C1BEA}" srcId="{09279A70-19E8-4AEB-AB1D-E3D5DF2F0D4F}" destId="{40949A54-C9A3-4A47-8D25-93E361EFBFAF}" srcOrd="1" destOrd="0" parTransId="{49CEAC9A-EF1E-4FD4-8A34-82C8A7103694}" sibTransId="{8BF8A5ED-589C-4880-96F9-F4BFB9A12006}"/>
    <dgm:cxn modelId="{E616ACE6-F77E-4574-836A-BA12E6AA7480}" srcId="{40949A54-C9A3-4A47-8D25-93E361EFBFAF}" destId="{147F4483-16CF-481C-BACE-CB2D97D67155}" srcOrd="0" destOrd="0" parTransId="{0054F737-C545-444A-8146-AA02FDD634A8}" sibTransId="{10971481-EC0E-452C-9E3F-526B8F7EBCAD}"/>
    <dgm:cxn modelId="{FA0786B9-337B-4628-8DCE-2C5397165246}" type="presParOf" srcId="{15A473B2-7863-46F5-A2B4-F274C18115AE}" destId="{2C54C8BF-52CF-4748-BD2C-8719D47FBDEB}" srcOrd="0" destOrd="0" presId="urn:microsoft.com/office/officeart/2005/8/layout/list1"/>
    <dgm:cxn modelId="{B9195243-BA9A-4CA4-B2EF-0EF6B8164D79}" type="presParOf" srcId="{2C54C8BF-52CF-4748-BD2C-8719D47FBDEB}" destId="{20CF4B7E-DE87-4356-AC67-C6DE0313A913}" srcOrd="0" destOrd="0" presId="urn:microsoft.com/office/officeart/2005/8/layout/list1"/>
    <dgm:cxn modelId="{229FE72A-79D5-440A-9FDB-231AB1D18092}" type="presParOf" srcId="{2C54C8BF-52CF-4748-BD2C-8719D47FBDEB}" destId="{CB165932-3558-45C6-ADFB-8D540FAC495C}" srcOrd="1" destOrd="0" presId="urn:microsoft.com/office/officeart/2005/8/layout/list1"/>
    <dgm:cxn modelId="{9757F4A1-707D-49E8-A71D-D46744D0BC6B}" type="presParOf" srcId="{15A473B2-7863-46F5-A2B4-F274C18115AE}" destId="{7329443E-5411-4828-82EE-78F817C5CE14}" srcOrd="1" destOrd="0" presId="urn:microsoft.com/office/officeart/2005/8/layout/list1"/>
    <dgm:cxn modelId="{CE3AB6CE-6DEF-4F82-ACE2-BD6D6C252DED}" type="presParOf" srcId="{15A473B2-7863-46F5-A2B4-F274C18115AE}" destId="{18FB1D92-9E3B-480B-80E9-EE05246157C8}" srcOrd="2" destOrd="0" presId="urn:microsoft.com/office/officeart/2005/8/layout/list1"/>
    <dgm:cxn modelId="{D042B44E-2F4F-43B1-A172-55019F48D453}" type="presParOf" srcId="{15A473B2-7863-46F5-A2B4-F274C18115AE}" destId="{8214B698-FBB5-4CF8-94E9-9F3281D476A1}" srcOrd="3" destOrd="0" presId="urn:microsoft.com/office/officeart/2005/8/layout/list1"/>
    <dgm:cxn modelId="{82B00E17-6311-4DA1-9BEB-0CB82B8C313C}" type="presParOf" srcId="{15A473B2-7863-46F5-A2B4-F274C18115AE}" destId="{165718D6-D781-4C8C-BDF3-5436636CEA40}" srcOrd="4" destOrd="0" presId="urn:microsoft.com/office/officeart/2005/8/layout/list1"/>
    <dgm:cxn modelId="{6B4DFB34-F4A1-4F1E-BD23-FF1B4E69D46D}" type="presParOf" srcId="{165718D6-D781-4C8C-BDF3-5436636CEA40}" destId="{EA4C5975-50A9-4552-8BBF-E16800BC010C}" srcOrd="0" destOrd="0" presId="urn:microsoft.com/office/officeart/2005/8/layout/list1"/>
    <dgm:cxn modelId="{30035F44-B06A-4E7E-ADDF-390325FC7C03}" type="presParOf" srcId="{165718D6-D781-4C8C-BDF3-5436636CEA40}" destId="{17100FC8-2E5E-4CB3-BD02-2C117B3FD8FC}" srcOrd="1" destOrd="0" presId="urn:microsoft.com/office/officeart/2005/8/layout/list1"/>
    <dgm:cxn modelId="{C6F5E7DF-CE9E-4987-A7E0-B8920FDD339D}" type="presParOf" srcId="{15A473B2-7863-46F5-A2B4-F274C18115AE}" destId="{DCF3CF0F-B3F1-4E10-BD8C-01072BB0B4A2}" srcOrd="5" destOrd="0" presId="urn:microsoft.com/office/officeart/2005/8/layout/list1"/>
    <dgm:cxn modelId="{92AA9629-CDFC-456A-AA6C-01F937BCE86F}" type="presParOf" srcId="{15A473B2-7863-46F5-A2B4-F274C18115AE}" destId="{9A85F042-1819-4345-8219-CE48B853922F}" srcOrd="6" destOrd="0" presId="urn:microsoft.com/office/officeart/2005/8/layout/list1"/>
    <dgm:cxn modelId="{50136B59-8E4C-49E4-9DE2-3E76F5EB2A11}" type="presParOf" srcId="{15A473B2-7863-46F5-A2B4-F274C18115AE}" destId="{2A72D9D1-FC7F-4393-A428-096FE5786E6C}" srcOrd="7" destOrd="0" presId="urn:microsoft.com/office/officeart/2005/8/layout/list1"/>
    <dgm:cxn modelId="{EE856320-05BB-4DFF-A90C-445FA51D4606}" type="presParOf" srcId="{15A473B2-7863-46F5-A2B4-F274C18115AE}" destId="{C9E729D1-F571-4E69-BA29-ACD0D1B8302F}" srcOrd="8" destOrd="0" presId="urn:microsoft.com/office/officeart/2005/8/layout/list1"/>
    <dgm:cxn modelId="{F1615B04-5B80-46E1-AF34-FA2CFB2FD53E}" type="presParOf" srcId="{C9E729D1-F571-4E69-BA29-ACD0D1B8302F}" destId="{1B056701-0AFA-4697-B382-EACC7C21658F}" srcOrd="0" destOrd="0" presId="urn:microsoft.com/office/officeart/2005/8/layout/list1"/>
    <dgm:cxn modelId="{7BD522C9-1FEE-4C9A-8647-2EEC2B9F5E85}" type="presParOf" srcId="{C9E729D1-F571-4E69-BA29-ACD0D1B8302F}" destId="{1BC383DB-0B4E-4679-BD5A-179830B2264C}" srcOrd="1" destOrd="0" presId="urn:microsoft.com/office/officeart/2005/8/layout/list1"/>
    <dgm:cxn modelId="{090C5939-0E5A-4659-9D0C-B49962D2B1A6}" type="presParOf" srcId="{15A473B2-7863-46F5-A2B4-F274C18115AE}" destId="{A30D5010-D1E4-4D53-9DEC-3582B3448F7D}" srcOrd="9" destOrd="0" presId="urn:microsoft.com/office/officeart/2005/8/layout/list1"/>
    <dgm:cxn modelId="{E9D84096-4F68-41BB-BE63-FAEA49A80270}" type="presParOf" srcId="{15A473B2-7863-46F5-A2B4-F274C18115AE}" destId="{A5A797DE-2666-41D5-A15B-8879981192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4EC34C-1009-407A-A799-790BC9E66724}"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9D60544A-134B-4BFB-9FC0-5C1DE3B3EF54}">
      <dgm:prSet/>
      <dgm:spPr/>
      <dgm:t>
        <a:bodyPr/>
        <a:lstStyle/>
        <a:p>
          <a:r>
            <a:rPr lang="en-US"/>
            <a:t>NIH Guidelines for Research Involving Recombinant and Synthetic Nucleic Acid Molecules, April 2024</a:t>
          </a:r>
        </a:p>
      </dgm:t>
    </dgm:pt>
    <dgm:pt modelId="{7305BA59-716D-46FB-9EA7-2CE3711CC9AB}" type="parTrans" cxnId="{3324E031-659A-4F10-81F3-C3C61C8BBBA5}">
      <dgm:prSet/>
      <dgm:spPr/>
      <dgm:t>
        <a:bodyPr/>
        <a:lstStyle/>
        <a:p>
          <a:endParaRPr lang="en-US"/>
        </a:p>
      </dgm:t>
    </dgm:pt>
    <dgm:pt modelId="{0B396F61-F511-4DED-A5BB-F3A5A889C356}" type="sibTrans" cxnId="{3324E031-659A-4F10-81F3-C3C61C8BBBA5}">
      <dgm:prSet/>
      <dgm:spPr/>
      <dgm:t>
        <a:bodyPr/>
        <a:lstStyle/>
        <a:p>
          <a:endParaRPr lang="en-US"/>
        </a:p>
      </dgm:t>
    </dgm:pt>
    <dgm:pt modelId="{689E07AB-B0C0-45B6-93D5-CE9D9F185AD8}">
      <dgm:prSet/>
      <dgm:spPr/>
      <dgm:t>
        <a:bodyPr/>
        <a:lstStyle/>
        <a:p>
          <a:r>
            <a:rPr lang="en-US"/>
            <a:t>NIH OSP Biosafety Considerations for Contained Research Involving Gene Drive Modified Organisms, April 2024</a:t>
          </a:r>
        </a:p>
      </dgm:t>
    </dgm:pt>
    <dgm:pt modelId="{84715705-1699-441E-8E7C-57F1B2BBB71E}" type="parTrans" cxnId="{84A0FA8B-9157-4452-8C4F-2AEABCF89BA3}">
      <dgm:prSet/>
      <dgm:spPr/>
      <dgm:t>
        <a:bodyPr/>
        <a:lstStyle/>
        <a:p>
          <a:endParaRPr lang="en-US"/>
        </a:p>
      </dgm:t>
    </dgm:pt>
    <dgm:pt modelId="{D45D5697-E920-47B5-94A5-4C68CB6BF0F0}" type="sibTrans" cxnId="{84A0FA8B-9157-4452-8C4F-2AEABCF89BA3}">
      <dgm:prSet/>
      <dgm:spPr/>
      <dgm:t>
        <a:bodyPr/>
        <a:lstStyle/>
        <a:p>
          <a:endParaRPr lang="en-US"/>
        </a:p>
      </dgm:t>
    </dgm:pt>
    <dgm:pt modelId="{30865FB7-97F1-43A9-9631-CCFBD1080E3D}">
      <dgm:prSet/>
      <dgm:spPr/>
      <dgm:t>
        <a:bodyPr/>
        <a:lstStyle/>
        <a:p>
          <a:r>
            <a:rPr lang="en-US"/>
            <a:t>NIH OSP FAQ’s on Toxin Experiments, January 2023</a:t>
          </a:r>
        </a:p>
      </dgm:t>
    </dgm:pt>
    <dgm:pt modelId="{C9DC5D0D-72BF-4A0D-836E-C98D67A80014}" type="parTrans" cxnId="{25B584B3-AECC-4DB4-82F7-53D3FB16B381}">
      <dgm:prSet/>
      <dgm:spPr/>
      <dgm:t>
        <a:bodyPr/>
        <a:lstStyle/>
        <a:p>
          <a:endParaRPr lang="en-US"/>
        </a:p>
      </dgm:t>
    </dgm:pt>
    <dgm:pt modelId="{89FEEF87-D8DD-4561-AAAE-8991DFDF017C}" type="sibTrans" cxnId="{25B584B3-AECC-4DB4-82F7-53D3FB16B381}">
      <dgm:prSet/>
      <dgm:spPr/>
      <dgm:t>
        <a:bodyPr/>
        <a:lstStyle/>
        <a:p>
          <a:endParaRPr lang="en-US"/>
        </a:p>
      </dgm:t>
    </dgm:pt>
    <dgm:pt modelId="{D3A982EA-EEB3-41FB-BDB8-B9BC2FF28EF6}">
      <dgm:prSet/>
      <dgm:spPr/>
      <dgm:t>
        <a:bodyPr/>
        <a:lstStyle/>
        <a:p>
          <a:r>
            <a:rPr lang="en-US"/>
            <a:t>NIH OSP FAQs on Institutional Biosafety Committee (IBC) Administration – April 2024</a:t>
          </a:r>
        </a:p>
      </dgm:t>
    </dgm:pt>
    <dgm:pt modelId="{58C4C7DD-C320-4A18-9614-43887C4EF788}" type="parTrans" cxnId="{1F4ABE30-FFF3-4BF9-966C-1037474B6027}">
      <dgm:prSet/>
      <dgm:spPr/>
      <dgm:t>
        <a:bodyPr/>
        <a:lstStyle/>
        <a:p>
          <a:endParaRPr lang="en-US"/>
        </a:p>
      </dgm:t>
    </dgm:pt>
    <dgm:pt modelId="{7F1606FC-0DCF-4285-8A47-E4C312C3E864}" type="sibTrans" cxnId="{1F4ABE30-FFF3-4BF9-966C-1037474B6027}">
      <dgm:prSet/>
      <dgm:spPr/>
      <dgm:t>
        <a:bodyPr/>
        <a:lstStyle/>
        <a:p>
          <a:endParaRPr lang="en-US"/>
        </a:p>
      </dgm:t>
    </dgm:pt>
    <dgm:pt modelId="{50102AEC-AE04-4FDD-9D80-455EB8B4783E}">
      <dgm:prSet/>
      <dgm:spPr/>
      <dgm:t>
        <a:bodyPr/>
        <a:lstStyle/>
        <a:p>
          <a:r>
            <a:rPr lang="en-US"/>
            <a:t>NIH OSP FAQs on Externally Administered IBCs, January 2023</a:t>
          </a:r>
        </a:p>
      </dgm:t>
    </dgm:pt>
    <dgm:pt modelId="{414728F4-A42A-495E-9C61-39B9DF6821C2}" type="parTrans" cxnId="{77EFB856-EFA2-49CB-9BA2-9BAAC3115783}">
      <dgm:prSet/>
      <dgm:spPr/>
      <dgm:t>
        <a:bodyPr/>
        <a:lstStyle/>
        <a:p>
          <a:endParaRPr lang="en-US"/>
        </a:p>
      </dgm:t>
    </dgm:pt>
    <dgm:pt modelId="{C2693DFD-A2A6-467E-A8C9-2DC87EA52C43}" type="sibTrans" cxnId="{77EFB856-EFA2-49CB-9BA2-9BAAC3115783}">
      <dgm:prSet/>
      <dgm:spPr/>
      <dgm:t>
        <a:bodyPr/>
        <a:lstStyle/>
        <a:p>
          <a:endParaRPr lang="en-US"/>
        </a:p>
      </dgm:t>
    </dgm:pt>
    <dgm:pt modelId="{66996A86-4E1B-45A7-9AA7-80305529EED9}">
      <dgm:prSet/>
      <dgm:spPr/>
      <dgm:t>
        <a:bodyPr/>
        <a:lstStyle/>
        <a:p>
          <a:r>
            <a:rPr lang="en-US"/>
            <a:t>NIH OSP Incident Reporting – May 2019</a:t>
          </a:r>
        </a:p>
      </dgm:t>
    </dgm:pt>
    <dgm:pt modelId="{1FC6565C-C378-4783-9E97-591C76F58D3A}" type="parTrans" cxnId="{D2B1B72D-F4CD-4BE5-A72A-BD9F33D293AA}">
      <dgm:prSet/>
      <dgm:spPr/>
      <dgm:t>
        <a:bodyPr/>
        <a:lstStyle/>
        <a:p>
          <a:endParaRPr lang="en-US"/>
        </a:p>
      </dgm:t>
    </dgm:pt>
    <dgm:pt modelId="{B628C9AE-1E8A-43C4-976B-0696383AACB0}" type="sibTrans" cxnId="{D2B1B72D-F4CD-4BE5-A72A-BD9F33D293AA}">
      <dgm:prSet/>
      <dgm:spPr/>
      <dgm:t>
        <a:bodyPr/>
        <a:lstStyle/>
        <a:p>
          <a:endParaRPr lang="en-US"/>
        </a:p>
      </dgm:t>
    </dgm:pt>
    <dgm:pt modelId="{7CDA8262-FE82-4564-816F-4AA7475A22EF}" type="pres">
      <dgm:prSet presAssocID="{584EC34C-1009-407A-A799-790BC9E66724}" presName="diagram" presStyleCnt="0">
        <dgm:presLayoutVars>
          <dgm:dir/>
          <dgm:resizeHandles val="exact"/>
        </dgm:presLayoutVars>
      </dgm:prSet>
      <dgm:spPr/>
    </dgm:pt>
    <dgm:pt modelId="{65AF67D2-4FAE-4B11-BD0B-E72A370B2C9B}" type="pres">
      <dgm:prSet presAssocID="{9D60544A-134B-4BFB-9FC0-5C1DE3B3EF54}" presName="node" presStyleLbl="node1" presStyleIdx="0" presStyleCnt="6">
        <dgm:presLayoutVars>
          <dgm:bulletEnabled val="1"/>
        </dgm:presLayoutVars>
      </dgm:prSet>
      <dgm:spPr/>
    </dgm:pt>
    <dgm:pt modelId="{940C0FA4-3048-42BB-AAC0-6294EC0F5B42}" type="pres">
      <dgm:prSet presAssocID="{0B396F61-F511-4DED-A5BB-F3A5A889C356}" presName="sibTrans" presStyleCnt="0"/>
      <dgm:spPr/>
    </dgm:pt>
    <dgm:pt modelId="{4AA56519-CDE4-4A15-A7D1-0A5E3F73ED8F}" type="pres">
      <dgm:prSet presAssocID="{689E07AB-B0C0-45B6-93D5-CE9D9F185AD8}" presName="node" presStyleLbl="node1" presStyleIdx="1" presStyleCnt="6">
        <dgm:presLayoutVars>
          <dgm:bulletEnabled val="1"/>
        </dgm:presLayoutVars>
      </dgm:prSet>
      <dgm:spPr/>
    </dgm:pt>
    <dgm:pt modelId="{650308CA-F4B9-4BDD-B06A-A90C5DE67E04}" type="pres">
      <dgm:prSet presAssocID="{D45D5697-E920-47B5-94A5-4C68CB6BF0F0}" presName="sibTrans" presStyleCnt="0"/>
      <dgm:spPr/>
    </dgm:pt>
    <dgm:pt modelId="{93A37146-8F0E-4BFD-9A32-DFA9F592B634}" type="pres">
      <dgm:prSet presAssocID="{30865FB7-97F1-43A9-9631-CCFBD1080E3D}" presName="node" presStyleLbl="node1" presStyleIdx="2" presStyleCnt="6">
        <dgm:presLayoutVars>
          <dgm:bulletEnabled val="1"/>
        </dgm:presLayoutVars>
      </dgm:prSet>
      <dgm:spPr/>
    </dgm:pt>
    <dgm:pt modelId="{5D28C3C7-8C8D-413A-B969-81AC8648386D}" type="pres">
      <dgm:prSet presAssocID="{89FEEF87-D8DD-4561-AAAE-8991DFDF017C}" presName="sibTrans" presStyleCnt="0"/>
      <dgm:spPr/>
    </dgm:pt>
    <dgm:pt modelId="{9291343D-E84D-4B50-A193-949BF62F56F6}" type="pres">
      <dgm:prSet presAssocID="{D3A982EA-EEB3-41FB-BDB8-B9BC2FF28EF6}" presName="node" presStyleLbl="node1" presStyleIdx="3" presStyleCnt="6">
        <dgm:presLayoutVars>
          <dgm:bulletEnabled val="1"/>
        </dgm:presLayoutVars>
      </dgm:prSet>
      <dgm:spPr/>
    </dgm:pt>
    <dgm:pt modelId="{1692A7CD-8668-4279-B9DA-94FC3C9FB597}" type="pres">
      <dgm:prSet presAssocID="{7F1606FC-0DCF-4285-8A47-E4C312C3E864}" presName="sibTrans" presStyleCnt="0"/>
      <dgm:spPr/>
    </dgm:pt>
    <dgm:pt modelId="{A0FBBBB0-7241-4DBE-9260-29BFFA0C80BF}" type="pres">
      <dgm:prSet presAssocID="{50102AEC-AE04-4FDD-9D80-455EB8B4783E}" presName="node" presStyleLbl="node1" presStyleIdx="4" presStyleCnt="6">
        <dgm:presLayoutVars>
          <dgm:bulletEnabled val="1"/>
        </dgm:presLayoutVars>
      </dgm:prSet>
      <dgm:spPr/>
    </dgm:pt>
    <dgm:pt modelId="{AFEED44A-E92D-47A4-94D3-F51804FFEA25}" type="pres">
      <dgm:prSet presAssocID="{C2693DFD-A2A6-467E-A8C9-2DC87EA52C43}" presName="sibTrans" presStyleCnt="0"/>
      <dgm:spPr/>
    </dgm:pt>
    <dgm:pt modelId="{427431D1-C536-4B64-837C-BB3040F56FFF}" type="pres">
      <dgm:prSet presAssocID="{66996A86-4E1B-45A7-9AA7-80305529EED9}" presName="node" presStyleLbl="node1" presStyleIdx="5" presStyleCnt="6">
        <dgm:presLayoutVars>
          <dgm:bulletEnabled val="1"/>
        </dgm:presLayoutVars>
      </dgm:prSet>
      <dgm:spPr/>
    </dgm:pt>
  </dgm:ptLst>
  <dgm:cxnLst>
    <dgm:cxn modelId="{9A790A10-4269-48BE-9FBB-0F8F4977A3F4}" type="presOf" srcId="{584EC34C-1009-407A-A799-790BC9E66724}" destId="{7CDA8262-FE82-4564-816F-4AA7475A22EF}" srcOrd="0" destOrd="0" presId="urn:microsoft.com/office/officeart/2005/8/layout/default"/>
    <dgm:cxn modelId="{5D0A1011-3AF5-439E-901A-DE6F12831F24}" type="presOf" srcId="{9D60544A-134B-4BFB-9FC0-5C1DE3B3EF54}" destId="{65AF67D2-4FAE-4B11-BD0B-E72A370B2C9B}" srcOrd="0" destOrd="0" presId="urn:microsoft.com/office/officeart/2005/8/layout/default"/>
    <dgm:cxn modelId="{D2B1B72D-F4CD-4BE5-A72A-BD9F33D293AA}" srcId="{584EC34C-1009-407A-A799-790BC9E66724}" destId="{66996A86-4E1B-45A7-9AA7-80305529EED9}" srcOrd="5" destOrd="0" parTransId="{1FC6565C-C378-4783-9E97-591C76F58D3A}" sibTransId="{B628C9AE-1E8A-43C4-976B-0696383AACB0}"/>
    <dgm:cxn modelId="{1F4ABE30-FFF3-4BF9-966C-1037474B6027}" srcId="{584EC34C-1009-407A-A799-790BC9E66724}" destId="{D3A982EA-EEB3-41FB-BDB8-B9BC2FF28EF6}" srcOrd="3" destOrd="0" parTransId="{58C4C7DD-C320-4A18-9614-43887C4EF788}" sibTransId="{7F1606FC-0DCF-4285-8A47-E4C312C3E864}"/>
    <dgm:cxn modelId="{3324E031-659A-4F10-81F3-C3C61C8BBBA5}" srcId="{584EC34C-1009-407A-A799-790BC9E66724}" destId="{9D60544A-134B-4BFB-9FC0-5C1DE3B3EF54}" srcOrd="0" destOrd="0" parTransId="{7305BA59-716D-46FB-9EA7-2CE3711CC9AB}" sibTransId="{0B396F61-F511-4DED-A5BB-F3A5A889C356}"/>
    <dgm:cxn modelId="{A71B343A-C031-4220-B057-AA7366DDFFD6}" type="presOf" srcId="{D3A982EA-EEB3-41FB-BDB8-B9BC2FF28EF6}" destId="{9291343D-E84D-4B50-A193-949BF62F56F6}" srcOrd="0" destOrd="0" presId="urn:microsoft.com/office/officeart/2005/8/layout/default"/>
    <dgm:cxn modelId="{DE2BAD61-3DAE-4048-975C-424CCDEE8B72}" type="presOf" srcId="{689E07AB-B0C0-45B6-93D5-CE9D9F185AD8}" destId="{4AA56519-CDE4-4A15-A7D1-0A5E3F73ED8F}" srcOrd="0" destOrd="0" presId="urn:microsoft.com/office/officeart/2005/8/layout/default"/>
    <dgm:cxn modelId="{77EFB856-EFA2-49CB-9BA2-9BAAC3115783}" srcId="{584EC34C-1009-407A-A799-790BC9E66724}" destId="{50102AEC-AE04-4FDD-9D80-455EB8B4783E}" srcOrd="4" destOrd="0" parTransId="{414728F4-A42A-495E-9C61-39B9DF6821C2}" sibTransId="{C2693DFD-A2A6-467E-A8C9-2DC87EA52C43}"/>
    <dgm:cxn modelId="{84A0FA8B-9157-4452-8C4F-2AEABCF89BA3}" srcId="{584EC34C-1009-407A-A799-790BC9E66724}" destId="{689E07AB-B0C0-45B6-93D5-CE9D9F185AD8}" srcOrd="1" destOrd="0" parTransId="{84715705-1699-441E-8E7C-57F1B2BBB71E}" sibTransId="{D45D5697-E920-47B5-94A5-4C68CB6BF0F0}"/>
    <dgm:cxn modelId="{DF04258F-13E4-4570-8D9F-A3FFBC928E11}" type="presOf" srcId="{50102AEC-AE04-4FDD-9D80-455EB8B4783E}" destId="{A0FBBBB0-7241-4DBE-9260-29BFFA0C80BF}" srcOrd="0" destOrd="0" presId="urn:microsoft.com/office/officeart/2005/8/layout/default"/>
    <dgm:cxn modelId="{DCB7D5A5-611C-4096-A347-80545800AA59}" type="presOf" srcId="{30865FB7-97F1-43A9-9631-CCFBD1080E3D}" destId="{93A37146-8F0E-4BFD-9A32-DFA9F592B634}" srcOrd="0" destOrd="0" presId="urn:microsoft.com/office/officeart/2005/8/layout/default"/>
    <dgm:cxn modelId="{25B584B3-AECC-4DB4-82F7-53D3FB16B381}" srcId="{584EC34C-1009-407A-A799-790BC9E66724}" destId="{30865FB7-97F1-43A9-9631-CCFBD1080E3D}" srcOrd="2" destOrd="0" parTransId="{C9DC5D0D-72BF-4A0D-836E-C98D67A80014}" sibTransId="{89FEEF87-D8DD-4561-AAAE-8991DFDF017C}"/>
    <dgm:cxn modelId="{58B8C8D4-55B4-43A8-B3B8-BED5152AEBC6}" type="presOf" srcId="{66996A86-4E1B-45A7-9AA7-80305529EED9}" destId="{427431D1-C536-4B64-837C-BB3040F56FFF}" srcOrd="0" destOrd="0" presId="urn:microsoft.com/office/officeart/2005/8/layout/default"/>
    <dgm:cxn modelId="{E0AD8E5E-476F-4BB9-B6BC-DA184B6CAAFD}" type="presParOf" srcId="{7CDA8262-FE82-4564-816F-4AA7475A22EF}" destId="{65AF67D2-4FAE-4B11-BD0B-E72A370B2C9B}" srcOrd="0" destOrd="0" presId="urn:microsoft.com/office/officeart/2005/8/layout/default"/>
    <dgm:cxn modelId="{C219C436-66FB-452F-8923-8284BB60E276}" type="presParOf" srcId="{7CDA8262-FE82-4564-816F-4AA7475A22EF}" destId="{940C0FA4-3048-42BB-AAC0-6294EC0F5B42}" srcOrd="1" destOrd="0" presId="urn:microsoft.com/office/officeart/2005/8/layout/default"/>
    <dgm:cxn modelId="{E55FD172-92BC-46C3-A31E-BA7D082F990C}" type="presParOf" srcId="{7CDA8262-FE82-4564-816F-4AA7475A22EF}" destId="{4AA56519-CDE4-4A15-A7D1-0A5E3F73ED8F}" srcOrd="2" destOrd="0" presId="urn:microsoft.com/office/officeart/2005/8/layout/default"/>
    <dgm:cxn modelId="{1B93609B-5B93-45E3-830B-8EA532461E5A}" type="presParOf" srcId="{7CDA8262-FE82-4564-816F-4AA7475A22EF}" destId="{650308CA-F4B9-4BDD-B06A-A90C5DE67E04}" srcOrd="3" destOrd="0" presId="urn:microsoft.com/office/officeart/2005/8/layout/default"/>
    <dgm:cxn modelId="{6026942E-7B07-4688-8B9D-92EC52349B18}" type="presParOf" srcId="{7CDA8262-FE82-4564-816F-4AA7475A22EF}" destId="{93A37146-8F0E-4BFD-9A32-DFA9F592B634}" srcOrd="4" destOrd="0" presId="urn:microsoft.com/office/officeart/2005/8/layout/default"/>
    <dgm:cxn modelId="{E603A889-B10D-4FC0-9995-E67B1E89004E}" type="presParOf" srcId="{7CDA8262-FE82-4564-816F-4AA7475A22EF}" destId="{5D28C3C7-8C8D-413A-B969-81AC8648386D}" srcOrd="5" destOrd="0" presId="urn:microsoft.com/office/officeart/2005/8/layout/default"/>
    <dgm:cxn modelId="{18F22484-D85A-44F0-8EEB-DE1387D4A2F7}" type="presParOf" srcId="{7CDA8262-FE82-4564-816F-4AA7475A22EF}" destId="{9291343D-E84D-4B50-A193-949BF62F56F6}" srcOrd="6" destOrd="0" presId="urn:microsoft.com/office/officeart/2005/8/layout/default"/>
    <dgm:cxn modelId="{3D9B4F00-9BA2-4964-892B-A47BBDDE686C}" type="presParOf" srcId="{7CDA8262-FE82-4564-816F-4AA7475A22EF}" destId="{1692A7CD-8668-4279-B9DA-94FC3C9FB597}" srcOrd="7" destOrd="0" presId="urn:microsoft.com/office/officeart/2005/8/layout/default"/>
    <dgm:cxn modelId="{5C5C81DD-9ED4-4AA7-8865-C862438B0AF5}" type="presParOf" srcId="{7CDA8262-FE82-4564-816F-4AA7475A22EF}" destId="{A0FBBBB0-7241-4DBE-9260-29BFFA0C80BF}" srcOrd="8" destOrd="0" presId="urn:microsoft.com/office/officeart/2005/8/layout/default"/>
    <dgm:cxn modelId="{C05B209B-2FE2-46EC-98B8-38ADD760C1C3}" type="presParOf" srcId="{7CDA8262-FE82-4564-816F-4AA7475A22EF}" destId="{AFEED44A-E92D-47A4-94D3-F51804FFEA25}" srcOrd="9" destOrd="0" presId="urn:microsoft.com/office/officeart/2005/8/layout/default"/>
    <dgm:cxn modelId="{B0837E32-343C-4753-9896-58BBA88A56DA}" type="presParOf" srcId="{7CDA8262-FE82-4564-816F-4AA7475A22EF}" destId="{427431D1-C536-4B64-837C-BB3040F56FFF}"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90252-F13C-4BC4-9549-9D37C782349A}">
      <dsp:nvSpPr>
        <dsp:cNvPr id="0" name=""/>
        <dsp:cNvSpPr/>
      </dsp:nvSpPr>
      <dsp:spPr>
        <a:xfrm>
          <a:off x="0" y="65619"/>
          <a:ext cx="10515600" cy="716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The specific type of manipulation based on function or intended function, source of the genetic material, modifications to the construct, and if its possible to predict the consequences of a construct.  </a:t>
          </a:r>
        </a:p>
      </dsp:txBody>
      <dsp:txXfrm>
        <a:off x="34954" y="100573"/>
        <a:ext cx="10445692" cy="646132"/>
      </dsp:txXfrm>
    </dsp:sp>
    <dsp:sp modelId="{025A39D8-D7FD-4921-973D-CCD1D4F18185}">
      <dsp:nvSpPr>
        <dsp:cNvPr id="0" name=""/>
        <dsp:cNvSpPr/>
      </dsp:nvSpPr>
      <dsp:spPr>
        <a:xfrm>
          <a:off x="0" y="833499"/>
          <a:ext cx="10515600" cy="716040"/>
        </a:xfrm>
        <a:prstGeom prst="roundRect">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The potential ability of the gene drive to spread or persist in local populations </a:t>
          </a:r>
        </a:p>
      </dsp:txBody>
      <dsp:txXfrm>
        <a:off x="34954" y="868453"/>
        <a:ext cx="10445692" cy="646132"/>
      </dsp:txXfrm>
    </dsp:sp>
    <dsp:sp modelId="{0EE14171-E91D-41F6-9CDE-671CEE17A1A3}">
      <dsp:nvSpPr>
        <dsp:cNvPr id="0" name=""/>
        <dsp:cNvSpPr/>
      </dsp:nvSpPr>
      <dsp:spPr>
        <a:xfrm>
          <a:off x="0" y="1549539"/>
          <a:ext cx="1051560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dsp:txBody>
      <dsp:txXfrm>
        <a:off x="0" y="1549539"/>
        <a:ext cx="10515600" cy="484380"/>
      </dsp:txXfrm>
    </dsp:sp>
    <dsp:sp modelId="{6DF5C6FA-9532-4000-989C-A3147B2C7039}">
      <dsp:nvSpPr>
        <dsp:cNvPr id="0" name=""/>
        <dsp:cNvSpPr/>
      </dsp:nvSpPr>
      <dsp:spPr>
        <a:xfrm>
          <a:off x="0" y="1603372"/>
          <a:ext cx="10515600" cy="71604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The types of scientific questions that need to be answered and what data are needed to facilitate the risk assessment.</a:t>
          </a:r>
        </a:p>
      </dsp:txBody>
      <dsp:txXfrm>
        <a:off x="34954" y="1638326"/>
        <a:ext cx="10445692" cy="646132"/>
      </dsp:txXfrm>
    </dsp:sp>
    <dsp:sp modelId="{6A90E695-E740-4D84-AEE8-8A0018FFB6B9}">
      <dsp:nvSpPr>
        <dsp:cNvPr id="0" name=""/>
        <dsp:cNvSpPr/>
      </dsp:nvSpPr>
      <dsp:spPr>
        <a:xfrm>
          <a:off x="0" y="2317205"/>
          <a:ext cx="10515600" cy="716040"/>
        </a:xfrm>
        <a:prstGeom prst="roundRect">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Options for approaches to risk mitigation for specific risks in experiments or when dealing with a high degree of uncertainty about risks.</a:t>
          </a:r>
        </a:p>
      </dsp:txBody>
      <dsp:txXfrm>
        <a:off x="34954" y="2352159"/>
        <a:ext cx="10445692" cy="646132"/>
      </dsp:txXfrm>
    </dsp:sp>
    <dsp:sp modelId="{88FF1589-B56A-4C14-8A1B-94E8B700D81E}">
      <dsp:nvSpPr>
        <dsp:cNvPr id="0" name=""/>
        <dsp:cNvSpPr/>
      </dsp:nvSpPr>
      <dsp:spPr>
        <a:xfrm>
          <a:off x="0" y="2965671"/>
          <a:ext cx="10515600" cy="71604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a:t>When to consider implementation of more stringent containment measures until sufficient biosafety data are accrued to support conduct of the research at a lower containment level.</a:t>
          </a:r>
        </a:p>
      </dsp:txBody>
      <dsp:txXfrm>
        <a:off x="34954" y="3000625"/>
        <a:ext cx="10445692" cy="646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359D-4820-4B14-A645-0B29D003DA95}">
      <dsp:nvSpPr>
        <dsp:cNvPr id="0" name=""/>
        <dsp:cNvSpPr/>
      </dsp:nvSpPr>
      <dsp:spPr>
        <a:xfrm rot="5400000">
          <a:off x="-338734" y="343045"/>
          <a:ext cx="2258228" cy="158076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Have</a:t>
          </a:r>
        </a:p>
      </dsp:txBody>
      <dsp:txXfrm rot="-5400000">
        <a:off x="0" y="794691"/>
        <a:ext cx="1580760" cy="677468"/>
      </dsp:txXfrm>
    </dsp:sp>
    <dsp:sp modelId="{101AD924-45CE-4790-8638-45A2F0B719E3}">
      <dsp:nvSpPr>
        <dsp:cNvPr id="0" name=""/>
        <dsp:cNvSpPr/>
      </dsp:nvSpPr>
      <dsp:spPr>
        <a:xfrm rot="5400000">
          <a:off x="3240412" y="-1655340"/>
          <a:ext cx="1467848" cy="478715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Research Program has a Biosafety Officer (who is also a member of the IBC) if the institution conducts research with GDMOs</a:t>
          </a:r>
        </a:p>
      </dsp:txBody>
      <dsp:txXfrm rot="-5400000">
        <a:off x="1580760" y="75966"/>
        <a:ext cx="4715498" cy="1324540"/>
      </dsp:txXfrm>
    </dsp:sp>
    <dsp:sp modelId="{EF95D923-A40A-49AD-951D-80613A886B80}">
      <dsp:nvSpPr>
        <dsp:cNvPr id="0" name=""/>
        <dsp:cNvSpPr/>
      </dsp:nvSpPr>
      <dsp:spPr>
        <a:xfrm rot="5400000">
          <a:off x="-338734" y="2412426"/>
          <a:ext cx="2258228" cy="1580760"/>
        </a:xfrm>
        <a:prstGeom prst="chevron">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a:t>Ensure</a:t>
          </a:r>
        </a:p>
      </dsp:txBody>
      <dsp:txXfrm rot="-5400000">
        <a:off x="0" y="2864072"/>
        <a:ext cx="1580760" cy="677468"/>
      </dsp:txXfrm>
    </dsp:sp>
    <dsp:sp modelId="{E299EED9-BECA-4BC9-A427-0EBEF3EA883E}">
      <dsp:nvSpPr>
        <dsp:cNvPr id="0" name=""/>
        <dsp:cNvSpPr/>
      </dsp:nvSpPr>
      <dsp:spPr>
        <a:xfrm rot="5400000">
          <a:off x="3240412" y="414040"/>
          <a:ext cx="1467848" cy="4787152"/>
        </a:xfrm>
        <a:prstGeom prst="round2Same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Research Program ensures the IBC has adequate expertise (e.g., species specific containment, environmental risk assessment) using ad hoc consultants, if necessary, when conducting GDMO research.</a:t>
          </a:r>
        </a:p>
        <a:p>
          <a:pPr marL="114300" lvl="1" indent="-114300" algn="l" defTabSz="622300">
            <a:lnSpc>
              <a:spcPct val="90000"/>
            </a:lnSpc>
            <a:spcBef>
              <a:spcPct val="0"/>
            </a:spcBef>
            <a:spcAft>
              <a:spcPct val="15000"/>
            </a:spcAft>
            <a:buChar char="•"/>
          </a:pPr>
          <a:r>
            <a:rPr lang="en-US" sz="1400" kern="1200" dirty="0"/>
            <a:t>An ad hoc consultant does not need to be local to the institution.</a:t>
          </a:r>
        </a:p>
      </dsp:txBody>
      <dsp:txXfrm rot="-5400000">
        <a:off x="1580760" y="2145346"/>
        <a:ext cx="4715498" cy="1324540"/>
      </dsp:txXfrm>
    </dsp:sp>
    <dsp:sp modelId="{46F165E8-3714-49BF-B0BE-55AF7A3F5B4C}">
      <dsp:nvSpPr>
        <dsp:cNvPr id="0" name=""/>
        <dsp:cNvSpPr/>
      </dsp:nvSpPr>
      <dsp:spPr>
        <a:xfrm rot="5400000">
          <a:off x="-338734" y="4481807"/>
          <a:ext cx="2258228" cy="1580760"/>
        </a:xfrm>
        <a:prstGeom prst="chevron">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a:t>Assess</a:t>
          </a:r>
        </a:p>
      </dsp:txBody>
      <dsp:txXfrm rot="-5400000">
        <a:off x="0" y="4933453"/>
        <a:ext cx="1580760" cy="677468"/>
      </dsp:txXfrm>
    </dsp:sp>
    <dsp:sp modelId="{37B373A7-BE28-408A-916F-1C01941D0426}">
      <dsp:nvSpPr>
        <dsp:cNvPr id="0" name=""/>
        <dsp:cNvSpPr/>
      </dsp:nvSpPr>
      <dsp:spPr>
        <a:xfrm rot="5400000">
          <a:off x="3240412" y="2483420"/>
          <a:ext cx="1467848" cy="4787152"/>
        </a:xfrm>
        <a:prstGeom prst="round2Same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IBC review includes assessment of the impact on the ecosystem if a GDMO were to be released</a:t>
          </a:r>
        </a:p>
      </dsp:txBody>
      <dsp:txXfrm rot="-5400000">
        <a:off x="1580760" y="4214726"/>
        <a:ext cx="4715498" cy="1324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B1D92-9E3B-480B-80E9-EE05246157C8}">
      <dsp:nvSpPr>
        <dsp:cNvPr id="0" name=""/>
        <dsp:cNvSpPr/>
      </dsp:nvSpPr>
      <dsp:spPr>
        <a:xfrm>
          <a:off x="0" y="312719"/>
          <a:ext cx="5811128" cy="17860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374904" rIns="4510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NIH Guidelines pertain to contained research, and NIH does not currently support research involving field release of GDMOs; accordingly, no changes regarding potential field release are included.</a:t>
          </a:r>
        </a:p>
      </dsp:txBody>
      <dsp:txXfrm>
        <a:off x="0" y="312719"/>
        <a:ext cx="5811128" cy="1786050"/>
      </dsp:txXfrm>
    </dsp:sp>
    <dsp:sp modelId="{CB165932-3558-45C6-ADFB-8D540FAC495C}">
      <dsp:nvSpPr>
        <dsp:cNvPr id="0" name=""/>
        <dsp:cNvSpPr/>
      </dsp:nvSpPr>
      <dsp:spPr>
        <a:xfrm>
          <a:off x="290556" y="47039"/>
          <a:ext cx="4067789"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800100">
            <a:lnSpc>
              <a:spcPct val="90000"/>
            </a:lnSpc>
            <a:spcBef>
              <a:spcPct val="0"/>
            </a:spcBef>
            <a:spcAft>
              <a:spcPct val="35000"/>
            </a:spcAft>
            <a:buNone/>
          </a:pPr>
          <a:r>
            <a:rPr lang="en-US" sz="1800" kern="1200" dirty="0"/>
            <a:t>Field Release</a:t>
          </a:r>
        </a:p>
      </dsp:txBody>
      <dsp:txXfrm>
        <a:off x="316495" y="72978"/>
        <a:ext cx="4015911" cy="479482"/>
      </dsp:txXfrm>
    </dsp:sp>
    <dsp:sp modelId="{9A85F042-1819-4345-8219-CE48B853922F}">
      <dsp:nvSpPr>
        <dsp:cNvPr id="0" name=""/>
        <dsp:cNvSpPr/>
      </dsp:nvSpPr>
      <dsp:spPr>
        <a:xfrm>
          <a:off x="0" y="2461649"/>
          <a:ext cx="5811128" cy="12757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374904" rIns="4510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Harmonizes with (BMBL) regarding the Risk Group (RG) categorization of West Nile Virus (WNV) and Saint Louis Encephalitis Virus (SLEV) as RG 2.</a:t>
          </a:r>
        </a:p>
      </dsp:txBody>
      <dsp:txXfrm>
        <a:off x="0" y="2461649"/>
        <a:ext cx="5811128" cy="1275750"/>
      </dsp:txXfrm>
    </dsp:sp>
    <dsp:sp modelId="{17100FC8-2E5E-4CB3-BD02-2C117B3FD8FC}">
      <dsp:nvSpPr>
        <dsp:cNvPr id="0" name=""/>
        <dsp:cNvSpPr/>
      </dsp:nvSpPr>
      <dsp:spPr>
        <a:xfrm>
          <a:off x="290556" y="2195969"/>
          <a:ext cx="4067789" cy="531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800100">
            <a:lnSpc>
              <a:spcPct val="90000"/>
            </a:lnSpc>
            <a:spcBef>
              <a:spcPct val="0"/>
            </a:spcBef>
            <a:spcAft>
              <a:spcPct val="35000"/>
            </a:spcAft>
            <a:buNone/>
          </a:pPr>
          <a:r>
            <a:rPr lang="en-US" sz="1800" kern="1200" dirty="0"/>
            <a:t>Harmonize Risk Groups</a:t>
          </a:r>
        </a:p>
      </dsp:txBody>
      <dsp:txXfrm>
        <a:off x="316495" y="2221908"/>
        <a:ext cx="4015911" cy="479482"/>
      </dsp:txXfrm>
    </dsp:sp>
    <dsp:sp modelId="{A5A797DE-2666-41D5-A15B-88799811928B}">
      <dsp:nvSpPr>
        <dsp:cNvPr id="0" name=""/>
        <dsp:cNvSpPr/>
      </dsp:nvSpPr>
      <dsp:spPr>
        <a:xfrm>
          <a:off x="0" y="4100279"/>
          <a:ext cx="5811128" cy="15309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374904" rIns="4510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As described in Section IV-C-b-(2)-(a), NIH Office of Science Policy (OSP) will consider containment lowering requests for research involving GDMOs on a case-by-case basis.</a:t>
          </a:r>
        </a:p>
      </dsp:txBody>
      <dsp:txXfrm>
        <a:off x="0" y="4100279"/>
        <a:ext cx="5811128" cy="1530900"/>
      </dsp:txXfrm>
    </dsp:sp>
    <dsp:sp modelId="{1BC383DB-0B4E-4679-BD5A-179830B2264C}">
      <dsp:nvSpPr>
        <dsp:cNvPr id="0" name=""/>
        <dsp:cNvSpPr/>
      </dsp:nvSpPr>
      <dsp:spPr>
        <a:xfrm>
          <a:off x="290556" y="3834599"/>
          <a:ext cx="4067789" cy="531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800100">
            <a:lnSpc>
              <a:spcPct val="90000"/>
            </a:lnSpc>
            <a:spcBef>
              <a:spcPct val="0"/>
            </a:spcBef>
            <a:spcAft>
              <a:spcPct val="35000"/>
            </a:spcAft>
            <a:buNone/>
          </a:pPr>
          <a:r>
            <a:rPr lang="en-US" sz="1800" kern="1200" dirty="0"/>
            <a:t>Lowering Containment Level </a:t>
          </a:r>
        </a:p>
      </dsp:txBody>
      <dsp:txXfrm>
        <a:off x="316495" y="3860538"/>
        <a:ext cx="401591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F67D2-4FAE-4B11-BD0B-E72A370B2C9B}">
      <dsp:nvSpPr>
        <dsp:cNvPr id="0" name=""/>
        <dsp:cNvSpPr/>
      </dsp:nvSpPr>
      <dsp:spPr>
        <a:xfrm>
          <a:off x="0"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NIH Guidelines for Research Involving Recombinant and Synthetic Nucleic Acid Molecules, April 2024</a:t>
          </a:r>
        </a:p>
      </dsp:txBody>
      <dsp:txXfrm>
        <a:off x="0" y="39687"/>
        <a:ext cx="3286125" cy="1971675"/>
      </dsp:txXfrm>
    </dsp:sp>
    <dsp:sp modelId="{4AA56519-CDE4-4A15-A7D1-0A5E3F73ED8F}">
      <dsp:nvSpPr>
        <dsp:cNvPr id="0" name=""/>
        <dsp:cNvSpPr/>
      </dsp:nvSpPr>
      <dsp:spPr>
        <a:xfrm>
          <a:off x="3614737"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NIH OSP Biosafety Considerations for Contained Research Involving Gene Drive Modified Organisms, April 2024</a:t>
          </a:r>
        </a:p>
      </dsp:txBody>
      <dsp:txXfrm>
        <a:off x="3614737" y="39687"/>
        <a:ext cx="3286125" cy="1971675"/>
      </dsp:txXfrm>
    </dsp:sp>
    <dsp:sp modelId="{93A37146-8F0E-4BFD-9A32-DFA9F592B634}">
      <dsp:nvSpPr>
        <dsp:cNvPr id="0" name=""/>
        <dsp:cNvSpPr/>
      </dsp:nvSpPr>
      <dsp:spPr>
        <a:xfrm>
          <a:off x="7229475" y="3968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NIH OSP FAQ’s on Toxin Experiments, January 2023</a:t>
          </a:r>
        </a:p>
      </dsp:txBody>
      <dsp:txXfrm>
        <a:off x="7229475" y="39687"/>
        <a:ext cx="3286125" cy="1971675"/>
      </dsp:txXfrm>
    </dsp:sp>
    <dsp:sp modelId="{9291343D-E84D-4B50-A193-949BF62F56F6}">
      <dsp:nvSpPr>
        <dsp:cNvPr id="0" name=""/>
        <dsp:cNvSpPr/>
      </dsp:nvSpPr>
      <dsp:spPr>
        <a:xfrm>
          <a:off x="0" y="2339975"/>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NIH OSP FAQs on Institutional Biosafety Committee (IBC) Administration – April 2024</a:t>
          </a:r>
        </a:p>
      </dsp:txBody>
      <dsp:txXfrm>
        <a:off x="0" y="2339975"/>
        <a:ext cx="3286125" cy="1971675"/>
      </dsp:txXfrm>
    </dsp:sp>
    <dsp:sp modelId="{A0FBBBB0-7241-4DBE-9260-29BFFA0C80BF}">
      <dsp:nvSpPr>
        <dsp:cNvPr id="0" name=""/>
        <dsp:cNvSpPr/>
      </dsp:nvSpPr>
      <dsp:spPr>
        <a:xfrm>
          <a:off x="3614737" y="2339975"/>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NIH OSP FAQs on Externally Administered IBCs, January 2023</a:t>
          </a:r>
        </a:p>
      </dsp:txBody>
      <dsp:txXfrm>
        <a:off x="3614737" y="2339975"/>
        <a:ext cx="3286125" cy="1971675"/>
      </dsp:txXfrm>
    </dsp:sp>
    <dsp:sp modelId="{427431D1-C536-4B64-837C-BB3040F56FFF}">
      <dsp:nvSpPr>
        <dsp:cNvPr id="0" name=""/>
        <dsp:cNvSpPr/>
      </dsp:nvSpPr>
      <dsp:spPr>
        <a:xfrm>
          <a:off x="7229475" y="2339975"/>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NIH OSP Incident Reporting – May 2019</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39071-9580-493C-8922-11F9ADF37FFD}"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0DB82-DFC6-414B-85AD-EA7020C8DE2F}" type="slidenum">
              <a:rPr lang="en-US" smtClean="0"/>
              <a:t>‹#›</a:t>
            </a:fld>
            <a:endParaRPr lang="en-US"/>
          </a:p>
        </p:txBody>
      </p:sp>
    </p:spTree>
    <p:extLst>
      <p:ext uri="{BB962C8B-B14F-4D97-AF65-F5344CB8AC3E}">
        <p14:creationId xmlns:p14="http://schemas.microsoft.com/office/powerpoint/2010/main" val="163328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81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13</a:t>
            </a:fld>
            <a:endParaRPr lang="en-US"/>
          </a:p>
        </p:txBody>
      </p:sp>
    </p:spTree>
    <p:extLst>
      <p:ext uri="{BB962C8B-B14F-4D97-AF65-F5344CB8AC3E}">
        <p14:creationId xmlns:p14="http://schemas.microsoft.com/office/powerpoint/2010/main" val="175266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Incorporate the risk elements mentioned previously on slide 6.   ad hoc reviewers do not need to be added to the roster of IBC members, but their participation is recorded in the meeting minutes.</a:t>
            </a:r>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14</a:t>
            </a:fld>
            <a:endParaRPr lang="en-US"/>
          </a:p>
        </p:txBody>
      </p:sp>
    </p:spTree>
    <p:extLst>
      <p:ext uri="{BB962C8B-B14F-4D97-AF65-F5344CB8AC3E}">
        <p14:creationId xmlns:p14="http://schemas.microsoft.com/office/powerpoint/2010/main" val="140636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IV-B-1-c ). (Section IV-B-2-a-(1). (Section IV-B-2-a-(1).</a:t>
            </a:r>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15</a:t>
            </a:fld>
            <a:endParaRPr lang="en-US"/>
          </a:p>
        </p:txBody>
      </p:sp>
    </p:spTree>
    <p:extLst>
      <p:ext uri="{BB962C8B-B14F-4D97-AF65-F5344CB8AC3E}">
        <p14:creationId xmlns:p14="http://schemas.microsoft.com/office/powerpoint/2010/main" val="193261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16</a:t>
            </a:fld>
            <a:endParaRPr lang="en-US"/>
          </a:p>
        </p:txBody>
      </p:sp>
    </p:spTree>
    <p:extLst>
      <p:ext uri="{BB962C8B-B14F-4D97-AF65-F5344CB8AC3E}">
        <p14:creationId xmlns:p14="http://schemas.microsoft.com/office/powerpoint/2010/main" val="91411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17</a:t>
            </a:fld>
            <a:endParaRPr lang="en-US"/>
          </a:p>
        </p:txBody>
      </p:sp>
    </p:spTree>
    <p:extLst>
      <p:ext uri="{BB962C8B-B14F-4D97-AF65-F5344CB8AC3E}">
        <p14:creationId xmlns:p14="http://schemas.microsoft.com/office/powerpoint/2010/main" val="145968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Biosafety Considerations for Contained Research… reference is particularly useful for IBCs.</a:t>
            </a:r>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18</a:t>
            </a:fld>
            <a:endParaRPr lang="en-US"/>
          </a:p>
        </p:txBody>
      </p:sp>
    </p:spTree>
    <p:extLst>
      <p:ext uri="{BB962C8B-B14F-4D97-AF65-F5344CB8AC3E}">
        <p14:creationId xmlns:p14="http://schemas.microsoft.com/office/powerpoint/2010/main" val="425166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19</a:t>
            </a:fld>
            <a:endParaRPr lang="en-US"/>
          </a:p>
        </p:txBody>
      </p:sp>
    </p:spTree>
    <p:extLst>
      <p:ext uri="{BB962C8B-B14F-4D97-AF65-F5344CB8AC3E}">
        <p14:creationId xmlns:p14="http://schemas.microsoft.com/office/powerpoint/2010/main" val="3588925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20</a:t>
            </a:fld>
            <a:endParaRPr lang="en-US"/>
          </a:p>
        </p:txBody>
      </p:sp>
    </p:spTree>
    <p:extLst>
      <p:ext uri="{BB962C8B-B14F-4D97-AF65-F5344CB8AC3E}">
        <p14:creationId xmlns:p14="http://schemas.microsoft.com/office/powerpoint/2010/main" val="246738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Guidelines amended 22 times in the 30 years since initially published June 1994.</a:t>
            </a:r>
          </a:p>
        </p:txBody>
      </p:sp>
      <p:sp>
        <p:nvSpPr>
          <p:cNvPr id="4" name="Slide Number Placeholder 3"/>
          <p:cNvSpPr>
            <a:spLocks noGrp="1"/>
          </p:cNvSpPr>
          <p:nvPr>
            <p:ph type="sldNum" sz="quarter" idx="5"/>
          </p:nvPr>
        </p:nvSpPr>
        <p:spPr/>
        <p:txBody>
          <a:bodyPr/>
          <a:lstStyle/>
          <a:p>
            <a:fld id="{84C0DB82-DFC6-414B-85AD-EA7020C8DE2F}" type="slidenum">
              <a:rPr lang="en-US" smtClean="0"/>
              <a:t>2</a:t>
            </a:fld>
            <a:endParaRPr lang="en-US"/>
          </a:p>
        </p:txBody>
      </p:sp>
    </p:spTree>
    <p:extLst>
      <p:ext uri="{BB962C8B-B14F-4D97-AF65-F5344CB8AC3E}">
        <p14:creationId xmlns:p14="http://schemas.microsoft.com/office/powerpoint/2010/main" val="48280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example methods modifies an organism in a manner that biases desired. heritable traits. The list is not exhaustive, Reviewers may identify additional or emergent risks based on the specific research proposed.</a:t>
            </a:r>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3</a:t>
            </a:fld>
            <a:endParaRPr lang="en-US"/>
          </a:p>
        </p:txBody>
      </p:sp>
    </p:spTree>
    <p:extLst>
      <p:ext uri="{BB962C8B-B14F-4D97-AF65-F5344CB8AC3E}">
        <p14:creationId xmlns:p14="http://schemas.microsoft.com/office/powerpoint/2010/main" val="310664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5</a:t>
            </a:fld>
            <a:endParaRPr lang="en-US"/>
          </a:p>
        </p:txBody>
      </p:sp>
    </p:spTree>
    <p:extLst>
      <p:ext uri="{BB962C8B-B14F-4D97-AF65-F5344CB8AC3E}">
        <p14:creationId xmlns:p14="http://schemas.microsoft.com/office/powerpoint/2010/main" val="137397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Off-target effects are </a:t>
            </a:r>
          </a:p>
        </p:txBody>
      </p:sp>
      <p:sp>
        <p:nvSpPr>
          <p:cNvPr id="4" name="Slide Number Placeholder 3"/>
          <p:cNvSpPr>
            <a:spLocks noGrp="1"/>
          </p:cNvSpPr>
          <p:nvPr>
            <p:ph type="sldNum" sz="quarter" idx="5"/>
          </p:nvPr>
        </p:nvSpPr>
        <p:spPr/>
        <p:txBody>
          <a:bodyPr/>
          <a:lstStyle/>
          <a:p>
            <a:fld id="{84C0DB82-DFC6-414B-85AD-EA7020C8DE2F}" type="slidenum">
              <a:rPr lang="en-US" smtClean="0"/>
              <a:t>7</a:t>
            </a:fld>
            <a:endParaRPr lang="en-US"/>
          </a:p>
        </p:txBody>
      </p:sp>
    </p:spTree>
    <p:extLst>
      <p:ext uri="{BB962C8B-B14F-4D97-AF65-F5344CB8AC3E}">
        <p14:creationId xmlns:p14="http://schemas.microsoft.com/office/powerpoint/2010/main" val="154176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gene transfer into one or more human research participants.</a:t>
            </a:r>
          </a:p>
        </p:txBody>
      </p:sp>
      <p:sp>
        <p:nvSpPr>
          <p:cNvPr id="4" name="Slide Number Placeholder 3"/>
          <p:cNvSpPr>
            <a:spLocks noGrp="1"/>
          </p:cNvSpPr>
          <p:nvPr>
            <p:ph type="sldNum" sz="quarter" idx="5"/>
          </p:nvPr>
        </p:nvSpPr>
        <p:spPr/>
        <p:txBody>
          <a:bodyPr/>
          <a:lstStyle/>
          <a:p>
            <a:fld id="{84C0DB82-DFC6-414B-85AD-EA7020C8DE2F}" type="slidenum">
              <a:rPr lang="en-US" smtClean="0"/>
              <a:t>8</a:t>
            </a:fld>
            <a:endParaRPr lang="en-US"/>
          </a:p>
        </p:txBody>
      </p:sp>
    </p:spTree>
    <p:extLst>
      <p:ext uri="{BB962C8B-B14F-4D97-AF65-F5344CB8AC3E}">
        <p14:creationId xmlns:p14="http://schemas.microsoft.com/office/powerpoint/2010/main" val="207408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Experiments requiring IBC review involving animals (III-D-4, and whole plants  III-D-5</a:t>
            </a:r>
          </a:p>
        </p:txBody>
      </p:sp>
      <p:sp>
        <p:nvSpPr>
          <p:cNvPr id="4" name="Slide Number Placeholder 3"/>
          <p:cNvSpPr>
            <a:spLocks noGrp="1"/>
          </p:cNvSpPr>
          <p:nvPr>
            <p:ph type="sldNum" sz="quarter" idx="5"/>
          </p:nvPr>
        </p:nvSpPr>
        <p:spPr/>
        <p:txBody>
          <a:bodyPr/>
          <a:lstStyle/>
          <a:p>
            <a:fld id="{84C0DB82-DFC6-414B-85AD-EA7020C8DE2F}" type="slidenum">
              <a:rPr lang="en-US" smtClean="0"/>
              <a:t>9</a:t>
            </a:fld>
            <a:endParaRPr lang="en-US"/>
          </a:p>
        </p:txBody>
      </p:sp>
    </p:spTree>
    <p:extLst>
      <p:ext uri="{BB962C8B-B14F-4D97-AF65-F5344CB8AC3E}">
        <p14:creationId xmlns:p14="http://schemas.microsoft.com/office/powerpoint/2010/main" val="213823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IV-B-1-c ). (Section IV-B-2-a-(1). (Section IV-B-2-a-(1).</a:t>
            </a:r>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11</a:t>
            </a:fld>
            <a:endParaRPr lang="en-US"/>
          </a:p>
        </p:txBody>
      </p:sp>
    </p:spTree>
    <p:extLst>
      <p:ext uri="{BB962C8B-B14F-4D97-AF65-F5344CB8AC3E}">
        <p14:creationId xmlns:p14="http://schemas.microsoft.com/office/powerpoint/2010/main" val="267877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IV-B-1-c ). (Section IV-B-2-a-(1). (Section IV-B-2-a-(1).</a:t>
            </a:r>
          </a:p>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12</a:t>
            </a:fld>
            <a:endParaRPr lang="en-US"/>
          </a:p>
        </p:txBody>
      </p:sp>
    </p:spTree>
    <p:extLst>
      <p:ext uri="{BB962C8B-B14F-4D97-AF65-F5344CB8AC3E}">
        <p14:creationId xmlns:p14="http://schemas.microsoft.com/office/powerpoint/2010/main" val="307645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8.xml"/><Relationship Id="rId1" Type="http://schemas.openxmlformats.org/officeDocument/2006/relationships/tags" Target="../tags/tag32.xml"/><Relationship Id="rId4" Type="http://schemas.openxmlformats.org/officeDocument/2006/relationships/image" Target="../media/image4.emf"/></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9.xml"/><Relationship Id="rId1" Type="http://schemas.openxmlformats.org/officeDocument/2006/relationships/tags" Target="../tags/tag35.xml"/><Relationship Id="rId4" Type="http://schemas.openxmlformats.org/officeDocument/2006/relationships/image" Target="../media/image4.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0.xml"/><Relationship Id="rId1" Type="http://schemas.openxmlformats.org/officeDocument/2006/relationships/tags" Target="../tags/tag38.xml"/><Relationship Id="rId4" Type="http://schemas.openxmlformats.org/officeDocument/2006/relationships/image" Target="../media/image4.emf"/></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0.xml"/><Relationship Id="rId1" Type="http://schemas.openxmlformats.org/officeDocument/2006/relationships/tags" Target="../tags/tag39.xml"/><Relationship Id="rId4" Type="http://schemas.openxmlformats.org/officeDocument/2006/relationships/image" Target="../media/image4.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40.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1.xml"/><Relationship Id="rId1" Type="http://schemas.openxmlformats.org/officeDocument/2006/relationships/tags" Target="../tags/tag43.xml"/><Relationship Id="rId4" Type="http://schemas.openxmlformats.org/officeDocument/2006/relationships/image" Target="../media/image4.emf"/></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2.xml"/><Relationship Id="rId1" Type="http://schemas.openxmlformats.org/officeDocument/2006/relationships/tags" Target="../tags/tag46.xml"/><Relationship Id="rId4" Type="http://schemas.openxmlformats.org/officeDocument/2006/relationships/image" Target="../media/image4.emf"/></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4.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2.bin"/></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3.xml"/><Relationship Id="rId1" Type="http://schemas.openxmlformats.org/officeDocument/2006/relationships/tags" Target="../tags/tag51.xml"/><Relationship Id="rId4" Type="http://schemas.openxmlformats.org/officeDocument/2006/relationships/image" Target="../media/image4.emf"/></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4.xml"/><Relationship Id="rId1" Type="http://schemas.openxmlformats.org/officeDocument/2006/relationships/tags" Target="../tags/tag56.xml"/><Relationship Id="rId4" Type="http://schemas.openxmlformats.org/officeDocument/2006/relationships/image" Target="../media/image4.emf"/></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5.xml"/><Relationship Id="rId1" Type="http://schemas.openxmlformats.org/officeDocument/2006/relationships/tags" Target="../tags/tag61.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1.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6.xml"/><Relationship Id="rId1" Type="http://schemas.openxmlformats.org/officeDocument/2006/relationships/tags" Target="../tags/tag66.xml"/><Relationship Id="rId4" Type="http://schemas.openxmlformats.org/officeDocument/2006/relationships/image" Target="../media/image4.emf"/></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7.xml"/><Relationship Id="rId1" Type="http://schemas.openxmlformats.org/officeDocument/2006/relationships/tags" Target="../tags/tag69.xml"/><Relationship Id="rId4" Type="http://schemas.openxmlformats.org/officeDocument/2006/relationships/image" Target="../media/image4.emf"/></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8.xml"/><Relationship Id="rId1" Type="http://schemas.openxmlformats.org/officeDocument/2006/relationships/tags" Target="../tags/tag74.xml"/><Relationship Id="rId4" Type="http://schemas.openxmlformats.org/officeDocument/2006/relationships/image" Target="../media/image4.emf"/></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8.xml"/><Relationship Id="rId1" Type="http://schemas.openxmlformats.org/officeDocument/2006/relationships/tags" Target="../tags/tag75.xml"/><Relationship Id="rId4" Type="http://schemas.openxmlformats.org/officeDocument/2006/relationships/image" Target="../media/image4.emf"/></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5.xml"/><Relationship Id="rId1" Type="http://schemas.openxmlformats.org/officeDocument/2006/relationships/tags" Target="../tags/tag18.xml"/><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19.xml"/><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tags" Target="../tags/tag20.xml"/><Relationship Id="rId4" Type="http://schemas.openxmlformats.org/officeDocument/2006/relationships/image" Target="../media/image4.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6.xml"/><Relationship Id="rId1" Type="http://schemas.openxmlformats.org/officeDocument/2006/relationships/tags" Target="../tags/tag23.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6.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7.xml"/><Relationship Id="rId1" Type="http://schemas.openxmlformats.org/officeDocument/2006/relationships/tags" Target="../tags/tag28.xml"/><Relationship Id="rId4" Type="http://schemas.openxmlformats.org/officeDocument/2006/relationships/image" Target="../media/image4.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8.xml"/><Relationship Id="rId1" Type="http://schemas.openxmlformats.org/officeDocument/2006/relationships/tags" Target="../tags/tag3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54972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18"/>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51967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18"/>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79660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89188051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27512" y="255719"/>
            <a:ext cx="3736975"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053477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5822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976959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802357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4149699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2297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33072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7190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90586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84084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599932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2172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6113633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2470832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3947127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313449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4739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5088" y="1166812"/>
            <a:ext cx="1521823" cy="1485900"/>
          </a:xfrm>
          <a:prstGeom prst="rect">
            <a:avLst/>
          </a:prstGeom>
        </p:spPr>
      </p:pic>
    </p:spTree>
    <p:extLst>
      <p:ext uri="{BB962C8B-B14F-4D97-AF65-F5344CB8AC3E}">
        <p14:creationId xmlns:p14="http://schemas.microsoft.com/office/powerpoint/2010/main" val="273167222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48827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98652841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9991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5383026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63816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E7A7-A876-6AD4-5A17-4C809EC9466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87D9F87-A213-4B51-D0D0-66E78A59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307AB-940B-F5A6-6723-4B843A2A6ABE}"/>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12038104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196804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251020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3043244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289030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472137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8117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874700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162513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071819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4851561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6830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456772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788901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4460921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584434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558118535"/>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136829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733037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293620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056871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35144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71982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671455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917521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955246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538300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421978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Arrow two third">
    <p:bg>
      <p:bgPr>
        <a:gradFill flip="none" rotWithShape="1">
          <a:gsLst>
            <a:gs pos="0">
              <a:srgbClr val="002F56"/>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00284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n-lt"/>
                <a:sym typeface="+mj-lt"/>
              </a:defRPr>
            </a:lvl1pPr>
          </a:lstStyle>
          <a:p>
            <a:pPr lvl="0"/>
            <a:r>
              <a:rPr lang="en-US"/>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ORD Org January 17 FRAC Call_v1.pptx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0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709377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289030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592304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9820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5642825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599258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53184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643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34127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0859194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6996617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060159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8040516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47522835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706643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2121232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982550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00334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9167167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530804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3655788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747893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188749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9051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Arrow two third">
    <p:bg>
      <p:bgPr>
        <a:gradFill flip="none" rotWithShape="1">
          <a:gsLst>
            <a:gs pos="0">
              <a:srgbClr val="002F56"/>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00284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n-lt"/>
                <a:sym typeface="+mj-lt"/>
              </a:defRPr>
            </a:lvl1pPr>
          </a:lstStyle>
          <a:p>
            <a:pPr lvl="0"/>
            <a:r>
              <a:rPr lang="en-US"/>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ORD Org January 17 FRAC Call_v1.pptx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137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6518002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93520159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2" name="Title 1"/>
          <p:cNvSpPr>
            <a:spLocks noGrp="1"/>
          </p:cNvSpPr>
          <p:nvPr>
            <p:ph type="title"/>
          </p:nvPr>
        </p:nvSpPr>
        <p:spPr>
          <a:xfrm>
            <a:off x="285751" y="166266"/>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807902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4498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073467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0744689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17339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741675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0495191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7663391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7301854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0505603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5455553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62268881"/>
      </p:ext>
    </p:extLst>
  </p:cSld>
  <p:clrMapOvr>
    <a:masterClrMapping/>
  </p:clrMapOvr>
  <p:extLst>
    <p:ext uri="{DCECCB84-F9BA-43D5-87BE-67443E8EF086}">
      <p15:sldGuideLst xmlns:p15="http://schemas.microsoft.com/office/powerpoint/2012/main">
        <p15:guide id="1" orient="horz" pos="3984">
          <p15:clr>
            <a:srgbClr val="FBAE40"/>
          </p15:clr>
        </p15:guide>
        <p15:guide id="2" pos="512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352432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9"/>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8"/>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80741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330432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3"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9"/>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8"/>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582332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3"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9"/>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2" y="3719948"/>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3070465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2"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50"/>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50"/>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019509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5848697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9"/>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4"/>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4461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467826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5"/>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3"/>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632986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Arrow two third">
    <p:bg>
      <p:bgPr>
        <a:gradFill flip="none" rotWithShape="1">
          <a:gsLst>
            <a:gs pos="0">
              <a:srgbClr val="002F56"/>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4272158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354"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354"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n-lt"/>
                <a:sym typeface="+mj-lt"/>
              </a:defRPr>
            </a:lvl1pPr>
          </a:lstStyle>
          <a:p>
            <a:pPr lvl="0"/>
            <a:r>
              <a:rPr lang="en-US"/>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ORD Org January 17 FRAC Call_v1.pptx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0" y="3589606"/>
            <a:ext cx="1365251"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40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285777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033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7442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2330720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0560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6542757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276347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411590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9232350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9214924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6997737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841768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34312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34030539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371291565"/>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50710586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819532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362892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547085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975710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270405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9538614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924985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585253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657172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Arrow two third">
    <p:bg>
      <p:bgPr>
        <a:gradFill flip="none" rotWithShape="1">
          <a:gsLst>
            <a:gs pos="0">
              <a:srgbClr val="002F56"/>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48290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n-lt"/>
                <a:sym typeface="+mj-lt"/>
              </a:defRPr>
            </a:lvl1pPr>
          </a:lstStyle>
          <a:p>
            <a:pPr lvl="0"/>
            <a:r>
              <a:rPr lang="en-US"/>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ORD Org January 17 FRAC Call_v1.pptx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55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397292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4317770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599932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276463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81143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9364644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560966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438484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8720443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0513791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6261338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55678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24739703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5701495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24499371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234815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588662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6218529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50236462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52410179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3360376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1188167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865076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8830564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241829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2857778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74420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05602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6542757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2763478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411590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92323502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9214924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69977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46132999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8417687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34312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34030539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8195320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362892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5470855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975710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270405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953861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9249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166339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585253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657172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Arrow two third">
    <p:bg>
      <p:bgPr>
        <a:gradFill flip="none" rotWithShape="1">
          <a:gsLst>
            <a:gs pos="0">
              <a:srgbClr val="002F56"/>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n-lt"/>
                <a:sym typeface="+mj-lt"/>
              </a:defRPr>
            </a:lvl1pPr>
          </a:lstStyle>
          <a:p>
            <a:pPr lvl="0"/>
            <a:r>
              <a:rPr lang="en-US"/>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ORD Org January 17 FRAC Call_v1.pptx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55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94" y="1590"/>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94" y="1590"/>
                        <a:ext cx="1588" cy="1588"/>
                      </a:xfrm>
                      <a:prstGeom prst="rect">
                        <a:avLst/>
                      </a:prstGeom>
                    </p:spPr>
                  </p:pic>
                </p:oleObj>
              </mc:Fallback>
            </mc:AlternateContent>
          </a:graphicData>
        </a:graphic>
      </p:graphicFrame>
      <p:sp>
        <p:nvSpPr>
          <p:cNvPr id="2" name="Title 1"/>
          <p:cNvSpPr>
            <a:spLocks noGrp="1"/>
          </p:cNvSpPr>
          <p:nvPr>
            <p:ph type="title"/>
          </p:nvPr>
        </p:nvSpPr>
        <p:spPr>
          <a:xfrm>
            <a:off x="285754" y="166267"/>
            <a:ext cx="10515600" cy="618386"/>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5" y="6356353"/>
            <a:ext cx="2743200" cy="365126"/>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3493894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9"/>
            <a:ext cx="10363200" cy="1330325"/>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6"/>
            <a:ext cx="9144000" cy="690562"/>
          </a:xfrm>
        </p:spPr>
        <p:txBody>
          <a:bodyPr/>
          <a:lstStyle>
            <a:lvl1pPr marL="0" indent="0" algn="ctr">
              <a:buNone/>
              <a:defRPr sz="2400"/>
            </a:lvl1pPr>
            <a:lvl2pPr marL="457209" indent="0" algn="ctr">
              <a:buNone/>
              <a:defRPr sz="2000"/>
            </a:lvl2pPr>
            <a:lvl3pPr marL="914417" indent="0" algn="ctr">
              <a:buNone/>
              <a:defRPr sz="1801"/>
            </a:lvl3pPr>
            <a:lvl4pPr marL="1371626" indent="0" algn="ctr">
              <a:buNone/>
              <a:defRPr sz="1600"/>
            </a:lvl4pPr>
            <a:lvl5pPr marL="1828835" indent="0" algn="ctr">
              <a:buNone/>
              <a:defRPr sz="1600"/>
            </a:lvl5pPr>
            <a:lvl6pPr marL="2286043" indent="0" algn="ctr">
              <a:buNone/>
              <a:defRPr sz="1600"/>
            </a:lvl6pPr>
            <a:lvl7pPr marL="2743251" indent="0" algn="ctr">
              <a:buNone/>
              <a:defRPr sz="1600"/>
            </a:lvl7pPr>
            <a:lvl8pPr marL="3200461" indent="0" algn="ctr">
              <a:buNone/>
              <a:defRPr sz="1600"/>
            </a:lvl8pPr>
            <a:lvl9pPr marL="3657668"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9"/>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7" y="1076323"/>
            <a:ext cx="1737360" cy="1633538"/>
          </a:xfrm>
          <a:prstGeom prst="rect">
            <a:avLst/>
          </a:prstGeom>
        </p:spPr>
      </p:pic>
    </p:spTree>
    <p:extLst>
      <p:ext uri="{BB962C8B-B14F-4D97-AF65-F5344CB8AC3E}">
        <p14:creationId xmlns:p14="http://schemas.microsoft.com/office/powerpoint/2010/main" val="2356635459"/>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914417">
              <a:defRPr/>
            </a:pPr>
            <a:endParaRPr lang="en-US">
              <a:solidFill>
                <a:prstClr val="black">
                  <a:tint val="75000"/>
                </a:prstClr>
              </a:solidFill>
            </a:endParaRPr>
          </a:p>
        </p:txBody>
      </p:sp>
      <p:sp>
        <p:nvSpPr>
          <p:cNvPr id="4" name="Slide Number Placeholder 3"/>
          <p:cNvSpPr>
            <a:spLocks noGrp="1"/>
          </p:cNvSpPr>
          <p:nvPr>
            <p:ph type="sldNum" sz="quarter" idx="12"/>
          </p:nvPr>
        </p:nvSpPr>
        <p:spPr>
          <a:xfrm>
            <a:off x="9361371" y="6356353"/>
            <a:ext cx="2743200" cy="365126"/>
          </a:xfrm>
        </p:spPr>
        <p:txBody>
          <a:bodyPr/>
          <a:lstStyle/>
          <a:p>
            <a:pPr defTabSz="914417">
              <a:defRPr/>
            </a:pPr>
            <a:fld id="{670A9334-4E67-F94F-A05E-0CE8B74A054E}" type="slidenum">
              <a:rPr lang="en-US" smtClean="0">
                <a:solidFill>
                  <a:prstClr val="black">
                    <a:tint val="75000"/>
                  </a:prstClr>
                </a:solidFill>
              </a:rPr>
              <a:pPr defTabSz="914417">
                <a:defRPr/>
              </a:pPr>
              <a:t>‹#›</a:t>
            </a:fld>
            <a:endParaRPr lang="en-US">
              <a:solidFill>
                <a:prstClr val="black">
                  <a:tint val="75000"/>
                </a:prstClr>
              </a:solidFill>
            </a:endParaRPr>
          </a:p>
        </p:txBody>
      </p:sp>
    </p:spTree>
    <p:extLst>
      <p:ext uri="{BB962C8B-B14F-4D97-AF65-F5344CB8AC3E}">
        <p14:creationId xmlns:p14="http://schemas.microsoft.com/office/powerpoint/2010/main" val="251571628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3"/>
            <a:ext cx="2743200" cy="365126"/>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0193568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8" y="6131279"/>
            <a:ext cx="12191995"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1" tIns="39605" rIns="79211" bIns="39605" rtlCol="0" anchor="t"/>
          <a:lstStyle/>
          <a:p>
            <a:pPr marL="91442" marR="0" lvl="0" indent="-91442" algn="l" defTabSz="914417"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1778323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505"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7253066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1" y="6356360"/>
            <a:ext cx="2743200" cy="365126"/>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7"/>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13657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165593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7" y="1709740"/>
            <a:ext cx="10515600"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7" y="4589466"/>
            <a:ext cx="10515600" cy="1500187"/>
          </a:xfrm>
        </p:spPr>
        <p:txBody>
          <a:bodyPr/>
          <a:lstStyle>
            <a:lvl1pPr marL="0" indent="0">
              <a:buNone/>
              <a:defRPr sz="2400">
                <a:solidFill>
                  <a:schemeClr val="tx1">
                    <a:tint val="75000"/>
                  </a:schemeClr>
                </a:solidFill>
              </a:defRPr>
            </a:lvl1pPr>
            <a:lvl2pPr marL="457209" indent="0">
              <a:buNone/>
              <a:defRPr sz="2000">
                <a:solidFill>
                  <a:schemeClr val="tx1">
                    <a:tint val="75000"/>
                  </a:schemeClr>
                </a:solidFill>
              </a:defRPr>
            </a:lvl2pPr>
            <a:lvl3pPr marL="914417" indent="0">
              <a:buNone/>
              <a:defRPr sz="1801">
                <a:solidFill>
                  <a:schemeClr val="tx1">
                    <a:tint val="75000"/>
                  </a:schemeClr>
                </a:solidFill>
              </a:defRPr>
            </a:lvl3pPr>
            <a:lvl4pPr marL="1371626" indent="0">
              <a:buNone/>
              <a:defRPr sz="1600">
                <a:solidFill>
                  <a:schemeClr val="tx1">
                    <a:tint val="75000"/>
                  </a:schemeClr>
                </a:solidFill>
              </a:defRPr>
            </a:lvl4pPr>
            <a:lvl5pPr marL="1828835" indent="0">
              <a:buNone/>
              <a:defRPr sz="1600">
                <a:solidFill>
                  <a:schemeClr val="tx1">
                    <a:tint val="75000"/>
                  </a:schemeClr>
                </a:solidFill>
              </a:defRPr>
            </a:lvl5pPr>
            <a:lvl6pPr marL="2286043" indent="0">
              <a:buNone/>
              <a:defRPr sz="1600">
                <a:solidFill>
                  <a:schemeClr val="tx1">
                    <a:tint val="75000"/>
                  </a:schemeClr>
                </a:solidFill>
              </a:defRPr>
            </a:lvl6pPr>
            <a:lvl7pPr marL="2743251" indent="0">
              <a:buNone/>
              <a:defRPr sz="1600">
                <a:solidFill>
                  <a:schemeClr val="tx1">
                    <a:tint val="75000"/>
                  </a:schemeClr>
                </a:solidFill>
              </a:defRPr>
            </a:lvl7pPr>
            <a:lvl8pPr marL="3200461" indent="0">
              <a:buNone/>
              <a:defRPr sz="1600">
                <a:solidFill>
                  <a:schemeClr val="tx1">
                    <a:tint val="75000"/>
                  </a:schemeClr>
                </a:solidFill>
              </a:defRPr>
            </a:lvl8pPr>
            <a:lvl9pPr marL="365766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257813875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7" y="1709740"/>
            <a:ext cx="10515600" cy="2852737"/>
          </a:xfrm>
        </p:spPr>
        <p:txBody>
          <a:bodyPr anchor="b"/>
          <a:lstStyle>
            <a:lvl1pPr>
              <a:defRPr sz="6001"/>
            </a:lvl1pPr>
          </a:lstStyle>
          <a:p>
            <a:r>
              <a:rPr lang="en-US"/>
              <a:t>Click to edit Master title style</a:t>
            </a:r>
          </a:p>
        </p:txBody>
      </p:sp>
      <p:sp>
        <p:nvSpPr>
          <p:cNvPr id="3" name="Text Placeholder 2"/>
          <p:cNvSpPr>
            <a:spLocks noGrp="1"/>
          </p:cNvSpPr>
          <p:nvPr>
            <p:ph type="body" idx="1"/>
          </p:nvPr>
        </p:nvSpPr>
        <p:spPr>
          <a:xfrm>
            <a:off x="831857" y="4589466"/>
            <a:ext cx="10515600" cy="1500187"/>
          </a:xfrm>
        </p:spPr>
        <p:txBody>
          <a:bodyPr/>
          <a:lstStyle>
            <a:lvl1pPr marL="0" indent="0">
              <a:buNone/>
              <a:defRPr sz="2400">
                <a:solidFill>
                  <a:schemeClr val="tx1">
                    <a:tint val="75000"/>
                  </a:schemeClr>
                </a:solidFill>
              </a:defRPr>
            </a:lvl1pPr>
            <a:lvl2pPr marL="457209" indent="0">
              <a:buNone/>
              <a:defRPr sz="2000">
                <a:solidFill>
                  <a:schemeClr val="tx1">
                    <a:tint val="75000"/>
                  </a:schemeClr>
                </a:solidFill>
              </a:defRPr>
            </a:lvl2pPr>
            <a:lvl3pPr marL="914417" indent="0">
              <a:buNone/>
              <a:defRPr sz="1801">
                <a:solidFill>
                  <a:schemeClr val="tx1">
                    <a:tint val="75000"/>
                  </a:schemeClr>
                </a:solidFill>
              </a:defRPr>
            </a:lvl3pPr>
            <a:lvl4pPr marL="1371626" indent="0">
              <a:buNone/>
              <a:defRPr sz="1600">
                <a:solidFill>
                  <a:schemeClr val="tx1">
                    <a:tint val="75000"/>
                  </a:schemeClr>
                </a:solidFill>
              </a:defRPr>
            </a:lvl4pPr>
            <a:lvl5pPr marL="1828835" indent="0">
              <a:buNone/>
              <a:defRPr sz="1600">
                <a:solidFill>
                  <a:schemeClr val="tx1">
                    <a:tint val="75000"/>
                  </a:schemeClr>
                </a:solidFill>
              </a:defRPr>
            </a:lvl5pPr>
            <a:lvl6pPr marL="2286043" indent="0">
              <a:buNone/>
              <a:defRPr sz="1600">
                <a:solidFill>
                  <a:schemeClr val="tx1">
                    <a:tint val="75000"/>
                  </a:schemeClr>
                </a:solidFill>
              </a:defRPr>
            </a:lvl6pPr>
            <a:lvl7pPr marL="2743251" indent="0">
              <a:buNone/>
              <a:defRPr sz="1600">
                <a:solidFill>
                  <a:schemeClr val="tx1">
                    <a:tint val="75000"/>
                  </a:schemeClr>
                </a:solidFill>
              </a:defRPr>
            </a:lvl7pPr>
            <a:lvl8pPr marL="3200461" indent="0">
              <a:buNone/>
              <a:defRPr sz="1600">
                <a:solidFill>
                  <a:schemeClr val="tx1">
                    <a:tint val="75000"/>
                  </a:schemeClr>
                </a:solidFill>
              </a:defRPr>
            </a:lvl8pPr>
            <a:lvl9pPr marL="365766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7"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88428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7" y="118875"/>
            <a:ext cx="10515600" cy="752930"/>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98" y="1137443"/>
            <a:ext cx="10514011" cy="421194"/>
          </a:xfrm>
        </p:spPr>
        <p:txBody>
          <a:bodyPr anchor="t"/>
          <a:lstStyle>
            <a:lvl1pPr marL="0" indent="0">
              <a:buNone/>
              <a:defRPr sz="2400" b="1"/>
            </a:lvl1pPr>
            <a:lvl2pPr marL="457209" indent="0">
              <a:buNone/>
              <a:defRPr sz="2000" b="1"/>
            </a:lvl2pPr>
            <a:lvl3pPr marL="914417" indent="0">
              <a:buNone/>
              <a:defRPr sz="1801" b="1"/>
            </a:lvl3pPr>
            <a:lvl4pPr marL="1371626" indent="0">
              <a:buNone/>
              <a:defRPr sz="1600" b="1"/>
            </a:lvl4pPr>
            <a:lvl5pPr marL="1828835" indent="0">
              <a:buNone/>
              <a:defRPr sz="1600" b="1"/>
            </a:lvl5pPr>
            <a:lvl6pPr marL="2286043" indent="0">
              <a:buNone/>
              <a:defRPr sz="1600" b="1"/>
            </a:lvl6pPr>
            <a:lvl7pPr marL="2743251" indent="0">
              <a:buNone/>
              <a:defRPr sz="1600" b="1"/>
            </a:lvl7pPr>
            <a:lvl8pPr marL="3200461" indent="0">
              <a:buNone/>
              <a:defRPr sz="1600" b="1"/>
            </a:lvl8pPr>
            <a:lvl9pPr marL="3657668"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7"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135602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94" y="1590"/>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94" y="1590"/>
                        <a:ext cx="1588" cy="1588"/>
                      </a:xfrm>
                      <a:prstGeom prst="rect">
                        <a:avLst/>
                      </a:prstGeom>
                    </p:spPr>
                  </p:pic>
                </p:oleObj>
              </mc:Fallback>
            </mc:AlternateContent>
          </a:graphicData>
        </a:graphic>
      </p:graphicFrame>
      <p:sp>
        <p:nvSpPr>
          <p:cNvPr id="2" name="Title 1"/>
          <p:cNvSpPr>
            <a:spLocks noGrp="1"/>
          </p:cNvSpPr>
          <p:nvPr>
            <p:ph type="title"/>
          </p:nvPr>
        </p:nvSpPr>
        <p:spPr>
          <a:xfrm>
            <a:off x="285754" y="166267"/>
            <a:ext cx="10515600" cy="618386"/>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4" y="1062523"/>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5012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9"/>
            <a:ext cx="10363200" cy="1330325"/>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6"/>
            <a:ext cx="9144000" cy="690562"/>
          </a:xfrm>
        </p:spPr>
        <p:txBody>
          <a:bodyPr/>
          <a:lstStyle>
            <a:lvl1pPr marL="0" indent="0" algn="ctr">
              <a:buNone/>
              <a:defRPr sz="2400"/>
            </a:lvl1pPr>
            <a:lvl2pPr marL="457209" indent="0" algn="ctr">
              <a:buNone/>
              <a:defRPr sz="2000"/>
            </a:lvl2pPr>
            <a:lvl3pPr marL="914417" indent="0" algn="ctr">
              <a:buNone/>
              <a:defRPr sz="1801"/>
            </a:lvl3pPr>
            <a:lvl4pPr marL="1371626" indent="0" algn="ctr">
              <a:buNone/>
              <a:defRPr sz="1600"/>
            </a:lvl4pPr>
            <a:lvl5pPr marL="1828835" indent="0" algn="ctr">
              <a:buNone/>
              <a:defRPr sz="1600"/>
            </a:lvl5pPr>
            <a:lvl6pPr marL="2286043" indent="0" algn="ctr">
              <a:buNone/>
              <a:defRPr sz="1600"/>
            </a:lvl6pPr>
            <a:lvl7pPr marL="2743251" indent="0" algn="ctr">
              <a:buNone/>
              <a:defRPr sz="1600"/>
            </a:lvl7pPr>
            <a:lvl8pPr marL="3200461" indent="0" algn="ctr">
              <a:buNone/>
              <a:defRPr sz="1600"/>
            </a:lvl8pPr>
            <a:lvl9pPr marL="3657668"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9"/>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7" y="1076323"/>
            <a:ext cx="1737360" cy="1633538"/>
          </a:xfrm>
          <a:prstGeom prst="rect">
            <a:avLst/>
          </a:prstGeom>
        </p:spPr>
      </p:pic>
    </p:spTree>
    <p:extLst>
      <p:ext uri="{BB962C8B-B14F-4D97-AF65-F5344CB8AC3E}">
        <p14:creationId xmlns:p14="http://schemas.microsoft.com/office/powerpoint/2010/main" val="140508677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48478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38092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513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269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086277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6685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04347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357779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Arrow two third">
    <p:bg>
      <p:bgPr>
        <a:gradFill flip="none" rotWithShape="1">
          <a:gsLst>
            <a:gs pos="0">
              <a:srgbClr val="002F56"/>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78607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n-lt"/>
                <a:sym typeface="+mj-lt"/>
              </a:defRPr>
            </a:lvl1pPr>
          </a:lstStyle>
          <a:p>
            <a:pPr lvl="0"/>
            <a:r>
              <a:rPr lang="en-US"/>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ORD Org January 17 FRAC Call_v1.pptx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72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95981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919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5822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6"/>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35204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4" y="1076323"/>
            <a:ext cx="1737360" cy="1633538"/>
          </a:xfrm>
          <a:prstGeom prst="rect">
            <a:avLst/>
          </a:prstGeom>
        </p:spPr>
      </p:pic>
    </p:spTree>
    <p:extLst>
      <p:ext uri="{BB962C8B-B14F-4D97-AF65-F5344CB8AC3E}">
        <p14:creationId xmlns:p14="http://schemas.microsoft.com/office/powerpoint/2010/main" val="239529352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0271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65586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4" y="3523768"/>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356489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3" y="1133856"/>
            <a:ext cx="6878780"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7"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453361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3"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3" y="1133857"/>
            <a:ext cx="5867401"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4"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5541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1"/>
          <p:cNvSpPr>
            <a:spLocks noGrp="1"/>
          </p:cNvSpPr>
          <p:nvPr>
            <p:ph idx="1"/>
          </p:nvPr>
        </p:nvSpPr>
        <p:spPr>
          <a:xfrm>
            <a:off x="838203" y="1133856"/>
            <a:ext cx="10515598"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1" y="3087350"/>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1" y="4573250"/>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8"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8"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56804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4" y="118875"/>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93" y="1137442"/>
            <a:ext cx="10514011" cy="421194"/>
          </a:xfrm>
        </p:spPr>
        <p:txBody>
          <a:bodyPr anchor="t"/>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4"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04370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4" y="118875"/>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93" y="1137442"/>
            <a:ext cx="10514011" cy="421194"/>
          </a:xfrm>
        </p:spPr>
        <p:txBody>
          <a:bodyPr anchor="t"/>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4"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93" y="3589697"/>
            <a:ext cx="10514011" cy="421194"/>
          </a:xfrm>
        </p:spPr>
        <p:txBody>
          <a:bodyPr anchor="t"/>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4" y="4094021"/>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48121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1"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079503"/>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41103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9744"/>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1"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1" y="3401012"/>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0" y="1058866"/>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91679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75191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30767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556296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4149699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994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95448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967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90586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4596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599932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581899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885502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69891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291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433564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3033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25282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67071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301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697735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93151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95174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144811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7706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374474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002290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56311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832889544"/>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06151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8674647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695477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263220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61720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08416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46792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3296798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82931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45098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Arrow two third">
    <p:bg>
      <p:bgPr>
        <a:gradFill flip="none" rotWithShape="1">
          <a:gsLst>
            <a:gs pos="0">
              <a:srgbClr val="002F56"/>
            </a:gs>
            <a:gs pos="100000">
              <a:srgbClr val="00488A"/>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48290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29B"/>
                </a:solidFill>
                <a:latin typeface="+mn-lt"/>
                <a:sym typeface="+mj-lt"/>
              </a:defRPr>
            </a:lvl1pPr>
          </a:lstStyle>
          <a:p>
            <a:pPr lvl="0"/>
            <a:r>
              <a:rPr lang="en-US"/>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ORD Org January 17 FRAC Call_v1.pptx</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1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01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72934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678649954"/>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9667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608328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4045683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41287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40948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5297835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6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3679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27512" y="255719"/>
            <a:ext cx="3736975"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0455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59896516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E7A7-A876-6AD4-5A17-4C809EC9466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87D9F87-A213-4B51-D0D0-66E78A59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307AB-940B-F5A6-6723-4B843A2A6ABE}"/>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2320805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2472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740047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38663311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247489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518496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17030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31449665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04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ags" Target="../tags/tag3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ags" Target="../tags/tag36.xml"/><Relationship Id="rId17" Type="http://schemas.openxmlformats.org/officeDocument/2006/relationships/image" Target="../media/image13.png"/><Relationship Id="rId2" Type="http://schemas.openxmlformats.org/officeDocument/2006/relationships/slideLayout" Target="../slideLayouts/slideLayout106.xml"/><Relationship Id="rId16" Type="http://schemas.openxmlformats.org/officeDocument/2006/relationships/image" Target="../media/image12.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heme" Target="../theme/theme10.xml"/><Relationship Id="rId5" Type="http://schemas.openxmlformats.org/officeDocument/2006/relationships/slideLayout" Target="../slideLayouts/slideLayout109.xml"/><Relationship Id="rId15" Type="http://schemas.openxmlformats.org/officeDocument/2006/relationships/image" Target="../media/image1.emf"/><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oleObject" Target="../embeddings/oleObject24.bin"/></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13" Type="http://schemas.openxmlformats.org/officeDocument/2006/relationships/image" Target="../media/image2.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image" Target="../media/image1.emf"/><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oleObject" Target="../embeddings/oleObject28.bin"/><Relationship Id="rId5" Type="http://schemas.openxmlformats.org/officeDocument/2006/relationships/slideLayout" Target="../slideLayouts/slideLayout119.xml"/><Relationship Id="rId10" Type="http://schemas.openxmlformats.org/officeDocument/2006/relationships/tags" Target="../tags/tag42.xml"/><Relationship Id="rId4" Type="http://schemas.openxmlformats.org/officeDocument/2006/relationships/slideLayout" Target="../slideLayouts/slideLayout118.xml"/><Relationship Id="rId9" Type="http://schemas.openxmlformats.org/officeDocument/2006/relationships/tags" Target="../tags/tag41.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oleObject" Target="../embeddings/oleObject30.bin"/><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tags" Target="../tags/tag45.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image" Target="../media/image3.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tags" Target="../tags/tag44.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theme" Target="../theme/theme12.xml"/><Relationship Id="rId28"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oleObject" Target="../embeddings/oleObject33.bin"/><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tags" Target="../tags/tag5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image" Target="../media/image3.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tags" Target="../tags/tag49.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theme" Target="../theme/theme13.xml"/><Relationship Id="rId28" Type="http://schemas.openxmlformats.org/officeDocument/2006/relationships/image" Target="../media/image2.png"/><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oleObject" Target="../embeddings/oleObject36.bin"/><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tags" Target="../tags/tag55.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image" Target="../media/image3.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tags" Target="../tags/tag54.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theme" Target="../theme/theme14.xml"/><Relationship Id="rId28" Type="http://schemas.openxmlformats.org/officeDocument/2006/relationships/image" Target="../media/image2.png"/><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oleObject" Target="../embeddings/oleObject39.bin"/><Relationship Id="rId3" Type="http://schemas.openxmlformats.org/officeDocument/2006/relationships/slideLayout" Target="../slideLayouts/slideLayout190.xml"/><Relationship Id="rId21" Type="http://schemas.openxmlformats.org/officeDocument/2006/relationships/slideLayout" Target="../slideLayouts/slideLayout208.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tags" Target="../tags/tag60.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image" Target="../media/image10.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tags" Target="../tags/tag59.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theme" Target="../theme/theme15.xml"/><Relationship Id="rId28" Type="http://schemas.openxmlformats.org/officeDocument/2006/relationships/image" Target="../media/image9.png"/><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26" Type="http://schemas.openxmlformats.org/officeDocument/2006/relationships/image" Target="../media/image1.emf"/><Relationship Id="rId3" Type="http://schemas.openxmlformats.org/officeDocument/2006/relationships/slideLayout" Target="../slideLayouts/slideLayout212.xml"/><Relationship Id="rId21" Type="http://schemas.openxmlformats.org/officeDocument/2006/relationships/slideLayout" Target="../slideLayouts/slideLayout230.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oleObject" Target="../embeddings/oleObject42.bin"/><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24" Type="http://schemas.openxmlformats.org/officeDocument/2006/relationships/tags" Target="../tags/tag65.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23" Type="http://schemas.openxmlformats.org/officeDocument/2006/relationships/tags" Target="../tags/tag64.xml"/><Relationship Id="rId28" Type="http://schemas.openxmlformats.org/officeDocument/2006/relationships/image" Target="../media/image10.png"/><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theme" Target="../theme/theme16.xml"/><Relationship Id="rId27" Type="http://schemas.openxmlformats.org/officeDocument/2006/relationships/image" Target="../media/image9.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oleObject" Target="../embeddings/oleObject44.bin"/><Relationship Id="rId3" Type="http://schemas.openxmlformats.org/officeDocument/2006/relationships/slideLayout" Target="../slideLayouts/slideLayout233.xml"/><Relationship Id="rId21" Type="http://schemas.openxmlformats.org/officeDocument/2006/relationships/slideLayout" Target="../slideLayouts/slideLayout251.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tags" Target="../tags/tag68.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29" Type="http://schemas.openxmlformats.org/officeDocument/2006/relationships/image" Target="../media/image10.png"/><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tags" Target="../tags/tag67.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theme" Target="../theme/theme17.xml"/><Relationship Id="rId28" Type="http://schemas.openxmlformats.org/officeDocument/2006/relationships/image" Target="../media/image9.png"/><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18.xml"/><Relationship Id="rId18" Type="http://schemas.openxmlformats.org/officeDocument/2006/relationships/image" Target="../media/image2.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image" Target="../media/image1.emf"/><Relationship Id="rId2" Type="http://schemas.openxmlformats.org/officeDocument/2006/relationships/slideLayout" Target="../slideLayouts/slideLayout254.xml"/><Relationship Id="rId16" Type="http://schemas.openxmlformats.org/officeDocument/2006/relationships/oleObject" Target="../embeddings/oleObject47.bin"/><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tags" Target="../tags/tag73.xml"/><Relationship Id="rId10" Type="http://schemas.openxmlformats.org/officeDocument/2006/relationships/slideLayout" Target="../slideLayouts/slideLayout262.xml"/><Relationship Id="rId19" Type="http://schemas.openxmlformats.org/officeDocument/2006/relationships/image" Target="../media/image3.png"/><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tags" Target="../tags/tag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oleObject" Target="../embeddings/oleObject4.bin"/><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28"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oleObject" Target="../embeddings/oleObject7.bin"/><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oleObject" Target="../embeddings/oleObject8.bin"/><Relationship Id="rId2" Type="http://schemas.openxmlformats.org/officeDocument/2006/relationships/slideLayout" Target="../slideLayouts/slideLayout38.xml"/><Relationship Id="rId16" Type="http://schemas.openxmlformats.org/officeDocument/2006/relationships/tags" Target="../tags/tag14.xml"/><Relationship Id="rId20" Type="http://schemas.openxmlformats.org/officeDocument/2006/relationships/image" Target="../media/image10.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13.xml"/><Relationship Id="rId10" Type="http://schemas.openxmlformats.org/officeDocument/2006/relationships/slideLayout" Target="../slideLayouts/slideLayout46.xml"/><Relationship Id="rId19" Type="http://schemas.openxmlformats.org/officeDocument/2006/relationships/image" Target="../media/image9.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e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oleObject" Target="../embeddings/oleObject10.bin"/><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ags" Target="../tags/tag17.xml"/><Relationship Id="rId5" Type="http://schemas.openxmlformats.org/officeDocument/2006/relationships/slideLayout" Target="../slideLayouts/slideLayout54.xml"/><Relationship Id="rId15" Type="http://schemas.openxmlformats.org/officeDocument/2006/relationships/image" Target="../media/image13.png"/><Relationship Id="rId10" Type="http://schemas.openxmlformats.org/officeDocument/2006/relationships/tags" Target="../tags/tag16.xml"/><Relationship Id="rId4" Type="http://schemas.openxmlformats.org/officeDocument/2006/relationships/slideLayout" Target="../slideLayouts/slideLayout53.xml"/><Relationship Id="rId9" Type="http://schemas.openxmlformats.org/officeDocument/2006/relationships/theme" Target="../theme/theme5.xml"/><Relationship Id="rId1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oleObject" Target="../embeddings/oleObject14.bin"/><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tags" Target="../tags/tag2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10.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tags" Target="../tags/tag2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theme" Target="../theme/theme6.xml"/><Relationship Id="rId28" Type="http://schemas.openxmlformats.org/officeDocument/2006/relationships/image" Target="../media/image9.png"/><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oleObject" Target="../embeddings/oleObject17.bin"/><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ags" Target="../tags/tag27.xml"/><Relationship Id="rId2" Type="http://schemas.openxmlformats.org/officeDocument/2006/relationships/slideLayout" Target="../slideLayouts/slideLayout81.xml"/><Relationship Id="rId16" Type="http://schemas.openxmlformats.org/officeDocument/2006/relationships/image" Target="../media/image3.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tags" Target="../tags/tag26.xml"/><Relationship Id="rId5" Type="http://schemas.openxmlformats.org/officeDocument/2006/relationships/slideLayout" Target="../slideLayouts/slideLayout84.xml"/><Relationship Id="rId15" Type="http://schemas.openxmlformats.org/officeDocument/2006/relationships/image" Target="../media/image2.png"/><Relationship Id="rId10" Type="http://schemas.openxmlformats.org/officeDocument/2006/relationships/theme" Target="../theme/theme7.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oleObject" Target="../embeddings/oleObject19.bin"/><Relationship Id="rId3" Type="http://schemas.openxmlformats.org/officeDocument/2006/relationships/slideLayout" Target="../slideLayouts/slideLayout91.xml"/><Relationship Id="rId21" Type="http://schemas.openxmlformats.org/officeDocument/2006/relationships/image" Target="../media/image3.png"/><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ags" Target="../tags/tag30.xml"/><Relationship Id="rId2" Type="http://schemas.openxmlformats.org/officeDocument/2006/relationships/slideLayout" Target="../slideLayouts/slideLayout90.xml"/><Relationship Id="rId16" Type="http://schemas.openxmlformats.org/officeDocument/2006/relationships/tags" Target="../tags/tag29.xml"/><Relationship Id="rId20" Type="http://schemas.openxmlformats.org/officeDocument/2006/relationships/image" Target="../media/image2.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19" Type="http://schemas.openxmlformats.org/officeDocument/2006/relationships/image" Target="../media/image1.emf"/><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9.xml"/><Relationship Id="rId7" Type="http://schemas.openxmlformats.org/officeDocument/2006/relationships/image" Target="../media/image1.emf"/><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oleObject" Target="../embeddings/oleObject22.bin"/><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228819137"/>
      </p:ext>
    </p:extLst>
  </p:cSld>
  <p:clrMap bg1="lt1" tx1="dk1" bg2="lt2" tx2="dk2" accent1="accent1" accent2="accent2" accent3="accent3" accent4="accent4" accent5="accent5" accent6="accent6" hlink="hlink" folHlink="folHlink"/>
  <p:sldLayoutIdLst>
    <p:sldLayoutId id="2147483780" r:id="rId1"/>
    <p:sldLayoutId id="2147483769" r:id="rId2"/>
    <p:sldLayoutId id="2147483770" r:id="rId3"/>
    <p:sldLayoutId id="2147483771" r:id="rId4"/>
    <p:sldLayoutId id="2147483772" r:id="rId5"/>
    <p:sldLayoutId id="2147483773" r:id="rId6"/>
    <p:sldLayoutId id="2147483667" r:id="rId7"/>
    <p:sldLayoutId id="2147483749" r:id="rId8"/>
    <p:sldLayoutId id="2147484269" r:id="rId9"/>
    <p:sldLayoutId id="2147484121" r:id="rId10"/>
    <p:sldLayoutId id="2147484122" r:id="rId11"/>
    <p:sldLayoutId id="2147484256" r:id="rId1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2"/>
            </p:custDataLst>
            <p:extLst>
              <p:ext uri="{D42A27DB-BD31-4B8C-83A1-F6EECF244321}">
                <p14:modId xmlns:p14="http://schemas.microsoft.com/office/powerpoint/2010/main" val="994697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11506363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0471281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6" r:id="rId3"/>
    <p:sldLayoutId id="2147484157" r:id="rId4"/>
    <p:sldLayoutId id="2147484158" r:id="rId5"/>
    <p:sldLayoutId id="2147484159" r:id="rId6"/>
    <p:sldLayoutId id="2147484160" r:id="rId7"/>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extLst>
              <p:ext uri="{D42A27DB-BD31-4B8C-83A1-F6EECF244321}">
                <p14:modId xmlns:p14="http://schemas.microsoft.com/office/powerpoint/2010/main" val="1426734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495009010"/>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 id="2147484180" r:id="rId17"/>
    <p:sldLayoutId id="2147484181" r:id="rId18"/>
    <p:sldLayoutId id="2147484182" r:id="rId19"/>
    <p:sldLayoutId id="2147484183" r:id="rId20"/>
    <p:sldLayoutId id="2147484184" r:id="rId21"/>
    <p:sldLayoutId id="2147484185"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extLst>
              <p:ext uri="{D42A27DB-BD31-4B8C-83A1-F6EECF244321}">
                <p14:modId xmlns:p14="http://schemas.microsoft.com/office/powerpoint/2010/main" val="1426734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431450466"/>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extLst>
              <p:ext uri="{D42A27DB-BD31-4B8C-83A1-F6EECF244321}">
                <p14:modId xmlns:p14="http://schemas.microsoft.com/office/powerpoint/2010/main" val="188700579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9"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3"/>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189"/>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print">
            <a:extLst>
              <a:ext uri="{28A0092B-C50C-407E-A947-70E740481C1C}">
                <a14:useLocalDpi xmlns:a14="http://schemas.microsoft.com/office/drawing/2010/main"/>
              </a:ext>
            </a:extLst>
          </a:blip>
          <a:srcRect/>
          <a:stretch>
            <a:fillRect/>
          </a:stretch>
        </p:blipFill>
        <p:spPr bwMode="auto">
          <a:xfrm>
            <a:off x="203202" y="6191250"/>
            <a:ext cx="2368551"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8743951" y="6184206"/>
            <a:ext cx="2940051" cy="641708"/>
          </a:xfrm>
          <a:prstGeom prst="rect">
            <a:avLst/>
          </a:prstGeom>
        </p:spPr>
      </p:pic>
      <p:sp>
        <p:nvSpPr>
          <p:cNvPr id="2" name="Title Placeholder 1"/>
          <p:cNvSpPr>
            <a:spLocks noGrp="1"/>
          </p:cNvSpPr>
          <p:nvPr>
            <p:ph type="title"/>
          </p:nvPr>
        </p:nvSpPr>
        <p:spPr>
          <a:xfrm>
            <a:off x="390525" y="97246"/>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846994870"/>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 id="2147484230" r:id="rId21"/>
    <p:sldLayoutId id="2147485075" r:id="rId22"/>
  </p:sldLayoutIdLst>
  <p:hf hdr="0" ftr="0" dt="0"/>
  <p:txStyles>
    <p:titleStyle>
      <a:lvl1pPr algn="l" defTabSz="914377"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extLst>
              <p:ext uri="{D42A27DB-BD31-4B8C-83A1-F6EECF244321}">
                <p14:modId xmlns:p14="http://schemas.microsoft.com/office/powerpoint/2010/main" val="747290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663024453"/>
      </p:ext>
    </p:extLst>
  </p:cSld>
  <p:clrMap bg1="lt1" tx1="dk1" bg2="lt2" tx2="dk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 id="2147485092" r:id="rId12"/>
    <p:sldLayoutId id="2147485093" r:id="rId13"/>
    <p:sldLayoutId id="2147485094" r:id="rId14"/>
    <p:sldLayoutId id="2147485095" r:id="rId15"/>
    <p:sldLayoutId id="2147485096" r:id="rId16"/>
    <p:sldLayoutId id="2147485097" r:id="rId17"/>
    <p:sldLayoutId id="2147485098" r:id="rId18"/>
    <p:sldLayoutId id="2147485099" r:id="rId19"/>
    <p:sldLayoutId id="2147485100" r:id="rId20"/>
    <p:sldLayoutId id="2147485101" r:id="rId21"/>
    <p:sldLayoutId id="2147485102"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3"/>
            </p:custDataLst>
            <p:extLst>
              <p:ext uri="{D42A27DB-BD31-4B8C-83A1-F6EECF244321}">
                <p14:modId xmlns:p14="http://schemas.microsoft.com/office/powerpoint/2010/main" val="342233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898246108"/>
      </p:ext>
    </p:extLst>
  </p:cSld>
  <p:clrMap bg1="lt1" tx1="dk1" bg2="lt2" tx2="dk2" accent1="accent1" accent2="accent2" accent3="accent3" accent4="accent4" accent5="accent5" accent6="accent6" hlink="hlink" folHlink="folHlink"/>
  <p:sldLayoutIdLst>
    <p:sldLayoutId id="214748510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 id="2147485116" r:id="rId12"/>
    <p:sldLayoutId id="2147485117" r:id="rId13"/>
    <p:sldLayoutId id="2147485118" r:id="rId14"/>
    <p:sldLayoutId id="2147485119" r:id="rId15"/>
    <p:sldLayoutId id="2147485120" r:id="rId16"/>
    <p:sldLayoutId id="2147485121" r:id="rId17"/>
    <p:sldLayoutId id="2147485122" r:id="rId18"/>
    <p:sldLayoutId id="2147485123" r:id="rId19"/>
    <p:sldLayoutId id="2147485124" r:id="rId20"/>
    <p:sldLayoutId id="2147485125" r:id="rId21"/>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663024453"/>
      </p:ext>
    </p:extLst>
  </p:cSld>
  <p:clrMap bg1="lt1" tx1="dk1" bg2="lt2" tx2="dk2" accent1="accent1" accent2="accent2" accent3="accent3" accent4="accent4" accent5="accent5" accent6="accent6" hlink="hlink" folHlink="folHlink"/>
  <p:sldLayoutIdLst>
    <p:sldLayoutId id="2147485127"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 id="2147485138" r:id="rId12"/>
    <p:sldLayoutId id="2147485139" r:id="rId13"/>
    <p:sldLayoutId id="2147485140" r:id="rId14"/>
    <p:sldLayoutId id="2147485141" r:id="rId15"/>
    <p:sldLayoutId id="2147485142" r:id="rId16"/>
    <p:sldLayoutId id="2147485143" r:id="rId17"/>
    <p:sldLayoutId id="2147485144" r:id="rId18"/>
    <p:sldLayoutId id="2147485145" r:id="rId19"/>
    <p:sldLayoutId id="2147485146" r:id="rId20"/>
    <p:sldLayoutId id="2147485147" r:id="rId21"/>
    <p:sldLayoutId id="2147485148"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4"/>
            </p:custDataLst>
          </p:nvPr>
        </p:nvGraphicFramePr>
        <p:xfrm>
          <a:off x="1594" y="1590"/>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7"/>
                      <a:stretch>
                        <a:fillRect/>
                      </a:stretch>
                    </p:blipFill>
                    <p:spPr>
                      <a:xfrm>
                        <a:off x="1594" y="1590"/>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5"/>
            </p:custDataLst>
          </p:nvPr>
        </p:nvSpPr>
        <p:spPr>
          <a:xfrm>
            <a:off x="8"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82"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7" y="6356353"/>
            <a:ext cx="4114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3"/>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5"/>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1" rIns="91440" bIns="45721" rtlCol="0" anchor="ctr"/>
          <a:lstStyle/>
          <a:p>
            <a:pPr algn="ctr" defTabSz="457209"/>
            <a:endParaRPr lang="en-US" sz="1801">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203210" y="6191250"/>
            <a:ext cx="2368549"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8743958" y="6184207"/>
            <a:ext cx="2940052" cy="641708"/>
          </a:xfrm>
          <a:prstGeom prst="rect">
            <a:avLst/>
          </a:prstGeom>
        </p:spPr>
      </p:pic>
      <p:sp>
        <p:nvSpPr>
          <p:cNvPr id="2" name="Title Placeholder 1"/>
          <p:cNvSpPr>
            <a:spLocks noGrp="1"/>
          </p:cNvSpPr>
          <p:nvPr>
            <p:ph type="title"/>
          </p:nvPr>
        </p:nvSpPr>
        <p:spPr>
          <a:xfrm>
            <a:off x="390529" y="97247"/>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647357517"/>
      </p:ext>
    </p:extLst>
  </p:cSld>
  <p:clrMap bg1="lt1" tx1="dk1" bg2="lt2" tx2="dk2" accent1="accent1" accent2="accent2" accent3="accent3" accent4="accent4" accent5="accent5" accent6="accent6" hlink="hlink" folHlink="folHlink"/>
  <p:sldLayoutIdLst>
    <p:sldLayoutId id="2147485150" r:id="rId1"/>
    <p:sldLayoutId id="2147485151" r:id="rId2"/>
    <p:sldLayoutId id="2147485152" r:id="rId3"/>
    <p:sldLayoutId id="2147485153" r:id="rId4"/>
    <p:sldLayoutId id="2147485154" r:id="rId5"/>
    <p:sldLayoutId id="2147485155" r:id="rId6"/>
    <p:sldLayoutId id="2147485156" r:id="rId7"/>
    <p:sldLayoutId id="2147485157" r:id="rId8"/>
    <p:sldLayoutId id="2147485158" r:id="rId9"/>
    <p:sldLayoutId id="2147485159" r:id="rId10"/>
    <p:sldLayoutId id="2147485160" r:id="rId11"/>
    <p:sldLayoutId id="2147485161" r:id="rId12"/>
  </p:sldLayoutIdLst>
  <p:hf hdr="0" ftr="0" dt="0"/>
  <p:txStyles>
    <p:titleStyle>
      <a:lvl1pPr algn="l" defTabSz="914417"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6" indent="-228606" algn="l" defTabSz="914417"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4" indent="-228606" algn="l" defTabSz="9144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6" algn="l" defTabSz="9144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1" indent="-228606" algn="l" defTabSz="91441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40" indent="-228606" algn="l" defTabSz="91441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48" indent="-228606" algn="l" defTabSz="91441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57" indent="-228606" algn="l" defTabSz="91441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65" indent="-228606" algn="l" defTabSz="91441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74" indent="-228606" algn="l" defTabSz="914417"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7" rtl="0" eaLnBrk="1" latinLnBrk="0" hangingPunct="1">
        <a:defRPr sz="1801" kern="1200">
          <a:solidFill>
            <a:schemeClr val="tx1"/>
          </a:solidFill>
          <a:latin typeface="+mn-lt"/>
          <a:ea typeface="+mn-ea"/>
          <a:cs typeface="+mn-cs"/>
        </a:defRPr>
      </a:lvl1pPr>
      <a:lvl2pPr marL="457209" algn="l" defTabSz="914417" rtl="0" eaLnBrk="1" latinLnBrk="0" hangingPunct="1">
        <a:defRPr sz="1801" kern="1200">
          <a:solidFill>
            <a:schemeClr val="tx1"/>
          </a:solidFill>
          <a:latin typeface="+mn-lt"/>
          <a:ea typeface="+mn-ea"/>
          <a:cs typeface="+mn-cs"/>
        </a:defRPr>
      </a:lvl2pPr>
      <a:lvl3pPr marL="914417" algn="l" defTabSz="914417" rtl="0" eaLnBrk="1" latinLnBrk="0" hangingPunct="1">
        <a:defRPr sz="1801" kern="1200">
          <a:solidFill>
            <a:schemeClr val="tx1"/>
          </a:solidFill>
          <a:latin typeface="+mn-lt"/>
          <a:ea typeface="+mn-ea"/>
          <a:cs typeface="+mn-cs"/>
        </a:defRPr>
      </a:lvl3pPr>
      <a:lvl4pPr marL="1371626" algn="l" defTabSz="914417" rtl="0" eaLnBrk="1" latinLnBrk="0" hangingPunct="1">
        <a:defRPr sz="1801" kern="1200">
          <a:solidFill>
            <a:schemeClr val="tx1"/>
          </a:solidFill>
          <a:latin typeface="+mn-lt"/>
          <a:ea typeface="+mn-ea"/>
          <a:cs typeface="+mn-cs"/>
        </a:defRPr>
      </a:lvl4pPr>
      <a:lvl5pPr marL="1828835" algn="l" defTabSz="914417" rtl="0" eaLnBrk="1" latinLnBrk="0" hangingPunct="1">
        <a:defRPr sz="1801" kern="1200">
          <a:solidFill>
            <a:schemeClr val="tx1"/>
          </a:solidFill>
          <a:latin typeface="+mn-lt"/>
          <a:ea typeface="+mn-ea"/>
          <a:cs typeface="+mn-cs"/>
        </a:defRPr>
      </a:lvl5pPr>
      <a:lvl6pPr marL="2286043" algn="l" defTabSz="914417" rtl="0" eaLnBrk="1" latinLnBrk="0" hangingPunct="1">
        <a:defRPr sz="1801" kern="1200">
          <a:solidFill>
            <a:schemeClr val="tx1"/>
          </a:solidFill>
          <a:latin typeface="+mn-lt"/>
          <a:ea typeface="+mn-ea"/>
          <a:cs typeface="+mn-cs"/>
        </a:defRPr>
      </a:lvl6pPr>
      <a:lvl7pPr marL="2743251" algn="l" defTabSz="914417" rtl="0" eaLnBrk="1" latinLnBrk="0" hangingPunct="1">
        <a:defRPr sz="1801" kern="1200">
          <a:solidFill>
            <a:schemeClr val="tx1"/>
          </a:solidFill>
          <a:latin typeface="+mn-lt"/>
          <a:ea typeface="+mn-ea"/>
          <a:cs typeface="+mn-cs"/>
        </a:defRPr>
      </a:lvl7pPr>
      <a:lvl8pPr marL="3200461" algn="l" defTabSz="914417" rtl="0" eaLnBrk="1" latinLnBrk="0" hangingPunct="1">
        <a:defRPr sz="1801" kern="1200">
          <a:solidFill>
            <a:schemeClr val="tx1"/>
          </a:solidFill>
          <a:latin typeface="+mn-lt"/>
          <a:ea typeface="+mn-ea"/>
          <a:cs typeface="+mn-cs"/>
        </a:defRPr>
      </a:lvl8pPr>
      <a:lvl9pPr marL="3657668" algn="l" defTabSz="914417"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extLst>
              <p:ext uri="{D42A27DB-BD31-4B8C-83A1-F6EECF244321}">
                <p14:modId xmlns:p14="http://schemas.microsoft.com/office/powerpoint/2010/main" val="2215599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0213352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5079" r:id="rId16"/>
    <p:sldLayoutId id="2147483696" r:id="rId17"/>
    <p:sldLayoutId id="2147483697" r:id="rId18"/>
    <p:sldLayoutId id="2147483698" r:id="rId19"/>
    <p:sldLayoutId id="2147483699" r:id="rId20"/>
    <p:sldLayoutId id="2147483700" r:id="rId21"/>
    <p:sldLayoutId id="2147483701"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78125133"/>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5"/>
            </p:custDataLst>
            <p:extLst>
              <p:ext uri="{D42A27DB-BD31-4B8C-83A1-F6EECF244321}">
                <p14:modId xmlns:p14="http://schemas.microsoft.com/office/powerpoint/2010/main" val="1569686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6" progId="TCLayout.ActiveDocument.1">
                  <p:embed/>
                </p:oleObj>
              </mc:Choice>
              <mc:Fallback>
                <p:oleObj name="think-cell Slide" r:id="rId1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6"/>
            </p:custDataLst>
          </p:nvPr>
        </p:nvSpPr>
        <p:spPr>
          <a:xfrm>
            <a:off x="3"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6"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2"/>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3"/>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1" rIns="91440" bIns="45721" rtlCol="0" anchor="ctr"/>
          <a:lstStyle/>
          <a:p>
            <a:pPr algn="ctr" defTabSz="457211"/>
            <a:endParaRPr lang="en-US" sz="1801">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203205" y="6191250"/>
            <a:ext cx="2368549"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743953" y="6184206"/>
            <a:ext cx="2940052" cy="641708"/>
          </a:xfrm>
          <a:prstGeom prst="rect">
            <a:avLst/>
          </a:prstGeom>
        </p:spPr>
      </p:pic>
      <p:sp>
        <p:nvSpPr>
          <p:cNvPr id="2" name="Title Placeholder 1"/>
          <p:cNvSpPr>
            <a:spLocks noGrp="1"/>
          </p:cNvSpPr>
          <p:nvPr>
            <p:ph type="title"/>
          </p:nvPr>
        </p:nvSpPr>
        <p:spPr>
          <a:xfrm>
            <a:off x="390525" y="97247"/>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25661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81" r:id="rId7"/>
    <p:sldLayoutId id="2147483774" r:id="rId8"/>
    <p:sldLayoutId id="2147483775" r:id="rId9"/>
    <p:sldLayoutId id="2147483776" r:id="rId10"/>
    <p:sldLayoutId id="2147483777" r:id="rId11"/>
    <p:sldLayoutId id="2147483778" r:id="rId12"/>
    <p:sldLayoutId id="2147483779" r:id="rId13"/>
  </p:sldLayoutIdLst>
  <p:hf hdr="0" ftr="0" dt="0"/>
  <p:txStyles>
    <p:titleStyle>
      <a:lvl1pPr algn="l" defTabSz="914422"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6" indent="-228606"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1"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0"/>
            </p:custDataLst>
            <p:extLst>
              <p:ext uri="{D42A27DB-BD31-4B8C-83A1-F6EECF244321}">
                <p14:modId xmlns:p14="http://schemas.microsoft.com/office/powerpoint/2010/main" val="994697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91845254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9" r:id="rId6"/>
    <p:sldLayoutId id="2147483790" r:id="rId7"/>
    <p:sldLayoutId id="2147483791" r:id="rId8"/>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4"/>
            </p:custDataLst>
            <p:extLst>
              <p:ext uri="{D42A27DB-BD31-4B8C-83A1-F6EECF244321}">
                <p14:modId xmlns:p14="http://schemas.microsoft.com/office/powerpoint/2010/main" val="747290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2176361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6" progId="TCLayout.ActiveDocument.1">
                  <p:embed/>
                </p:oleObj>
              </mc:Choice>
              <mc:Fallback>
                <p:oleObj name="think-cell Slide" r:id="rId13"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20349034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3" r:id="rId3"/>
    <p:sldLayoutId id="2147483834" r:id="rId4"/>
    <p:sldLayoutId id="2147483835" r:id="rId5"/>
    <p:sldLayoutId id="2147483836" r:id="rId6"/>
    <p:sldLayoutId id="2147483837" r:id="rId7"/>
    <p:sldLayoutId id="2147483838" r:id="rId8"/>
    <p:sldLayoutId id="2147483839"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6" progId="TCLayout.ActiveDocument.1">
                  <p:embed/>
                </p:oleObj>
              </mc:Choice>
              <mc:Fallback>
                <p:oleObj name="think-cell Slide" r:id="rId18"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0"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3911100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4"/>
            </p:custDataLst>
            <p:extLst>
              <p:ext uri="{D42A27DB-BD31-4B8C-83A1-F6EECF244321}">
                <p14:modId xmlns:p14="http://schemas.microsoft.com/office/powerpoint/2010/main" val="1569686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210731601"/>
      </p:ext>
    </p:extLst>
  </p:cSld>
  <p:clrMap bg1="lt1" tx1="dk1" bg2="lt2" tx2="dk2" accent1="accent1" accent2="accent2" accent3="accent3" accent4="accent4" accent5="accent5" accent6="accent6" hlink="hlink" folHlink="folHlink"/>
  <p:sldLayoutIdLst>
    <p:sldLayoutId id="2147484124" r:id="rId1"/>
    <p:sldLayoutId id="2147484125" r:id="rId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www.isaaa.org/blog/entry/default.asp?BlogDate=5/25/2022"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56793D-15FF-68E6-0F32-C931AF1DDC3D}"/>
              </a:ext>
            </a:extLst>
          </p:cNvPr>
          <p:cNvSpPr>
            <a:spLocks noGrp="1"/>
          </p:cNvSpPr>
          <p:nvPr>
            <p:ph type="body" sz="quarter" idx="10"/>
          </p:nvPr>
        </p:nvSpPr>
        <p:spPr>
          <a:xfrm>
            <a:off x="1729483" y="5240147"/>
            <a:ext cx="9144000" cy="774700"/>
          </a:xfrm>
        </p:spPr>
        <p:txBody>
          <a:bodyPr/>
          <a:lstStyle/>
          <a:p>
            <a:r>
              <a:rPr lang="en-US" dirty="0"/>
              <a:t>August 27, 2024</a:t>
            </a:r>
          </a:p>
          <a:p>
            <a:r>
              <a:rPr lang="en-US" dirty="0"/>
              <a:t>John Balog, ORD National Biosafety Officer</a:t>
            </a:r>
          </a:p>
        </p:txBody>
      </p:sp>
      <p:sp>
        <p:nvSpPr>
          <p:cNvPr id="5" name="Slide Number Placeholder 4">
            <a:extLst>
              <a:ext uri="{FF2B5EF4-FFF2-40B4-BE49-F238E27FC236}">
                <a16:creationId xmlns:a16="http://schemas.microsoft.com/office/drawing/2014/main" id="{31BB66D4-7EAC-8F9F-ABF1-360AEEFFDE0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C7217CD-5DF4-81FE-F0CD-4E41CE86E4CA}"/>
              </a:ext>
            </a:extLst>
          </p:cNvPr>
          <p:cNvSpPr txBox="1"/>
          <p:nvPr/>
        </p:nvSpPr>
        <p:spPr>
          <a:xfrm>
            <a:off x="2578813" y="2990429"/>
            <a:ext cx="7746715" cy="2000548"/>
          </a:xfrm>
          <a:prstGeom prst="rect">
            <a:avLst/>
          </a:prstGeom>
          <a:noFill/>
        </p:spPr>
        <p:txBody>
          <a:bodyPr wrap="square">
            <a:spAutoFit/>
          </a:bodyPr>
          <a:lstStyle/>
          <a:p>
            <a:pPr algn="ctr">
              <a:spcBef>
                <a:spcPts val="1200"/>
              </a:spcBef>
              <a:spcAft>
                <a:spcPts val="1200"/>
              </a:spcAft>
            </a:pPr>
            <a:r>
              <a:rPr lang="en-US" sz="3200" kern="1200" dirty="0">
                <a:solidFill>
                  <a:schemeClr val="tx1"/>
                </a:solidFill>
                <a:latin typeface="+mj-lt"/>
                <a:ea typeface="+mj-ea"/>
                <a:cs typeface="+mj-cs"/>
              </a:rPr>
              <a:t>Amendments to the NIH Guidelines for Research Involving Recombinant and Synthetic Nucleic Acid Molecules, April 2024 </a:t>
            </a:r>
            <a:br>
              <a:rPr lang="en-US" sz="1800" kern="1200" dirty="0">
                <a:solidFill>
                  <a:schemeClr val="tx1"/>
                </a:solidFill>
                <a:latin typeface="+mj-lt"/>
                <a:ea typeface="+mj-ea"/>
                <a:cs typeface="+mj-cs"/>
              </a:rPr>
            </a:br>
            <a:r>
              <a:rPr lang="en-US" sz="2800" kern="1200" dirty="0">
                <a:solidFill>
                  <a:schemeClr val="tx1"/>
                </a:solidFill>
                <a:latin typeface="+mj-lt"/>
                <a:ea typeface="+mj-ea"/>
                <a:cs typeface="+mj-cs"/>
              </a:rPr>
              <a:t>What you need to </a:t>
            </a:r>
            <a:r>
              <a:rPr lang="en-US" sz="2800" dirty="0">
                <a:latin typeface="+mj-lt"/>
                <a:ea typeface="+mj-ea"/>
                <a:cs typeface="+mj-cs"/>
              </a:rPr>
              <a:t>know</a:t>
            </a:r>
            <a:endParaRPr lang="en-US" sz="2800" dirty="0"/>
          </a:p>
        </p:txBody>
      </p:sp>
    </p:spTree>
    <p:extLst>
      <p:ext uri="{BB962C8B-B14F-4D97-AF65-F5344CB8AC3E}">
        <p14:creationId xmlns:p14="http://schemas.microsoft.com/office/powerpoint/2010/main" val="142754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8" name="Group 117">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19" name="Freeform: Shape 118">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640080" y="1243013"/>
            <a:ext cx="3855720" cy="4371974"/>
          </a:xfrm>
        </p:spPr>
        <p:txBody>
          <a:bodyPr>
            <a:normAutofit/>
          </a:bodyPr>
          <a:lstStyle/>
          <a:p>
            <a:r>
              <a:rPr lang="en-US" dirty="0">
                <a:solidFill>
                  <a:schemeClr val="tx2"/>
                </a:solidFill>
              </a:rPr>
              <a:t>Section III-D-8 </a:t>
            </a:r>
          </a:p>
        </p:txBody>
      </p:sp>
      <p:sp>
        <p:nvSpPr>
          <p:cNvPr id="87" name="Content Placeholder 2">
            <a:extLst>
              <a:ext uri="{FF2B5EF4-FFF2-40B4-BE49-F238E27FC236}">
                <a16:creationId xmlns:a16="http://schemas.microsoft.com/office/drawing/2014/main" id="{7852C6EE-5B78-F49F-8DED-C5306BB5C33E}"/>
              </a:ext>
            </a:extLst>
          </p:cNvPr>
          <p:cNvSpPr>
            <a:spLocks noGrp="1"/>
          </p:cNvSpPr>
          <p:nvPr>
            <p:ph idx="1"/>
          </p:nvPr>
        </p:nvSpPr>
        <p:spPr>
          <a:xfrm>
            <a:off x="6172200" y="804672"/>
            <a:ext cx="5221224" cy="5230368"/>
          </a:xfrm>
        </p:spPr>
        <p:txBody>
          <a:bodyPr anchor="ctr">
            <a:normAutofit/>
          </a:bodyPr>
          <a:lstStyle/>
          <a:p>
            <a:pPr marL="0" indent="0">
              <a:buNone/>
            </a:pPr>
            <a:r>
              <a:rPr lang="en-US" sz="2400" dirty="0">
                <a:solidFill>
                  <a:schemeClr val="tx2"/>
                </a:solidFill>
              </a:rPr>
              <a:t>This new Section establishes the minimum biocontainment level for GDMOs.  </a:t>
            </a:r>
          </a:p>
          <a:p>
            <a:pPr marL="0" indent="0">
              <a:buNone/>
            </a:pPr>
            <a:r>
              <a:rPr lang="en-US" sz="2400" dirty="0">
                <a:solidFill>
                  <a:schemeClr val="tx2"/>
                </a:solidFill>
              </a:rPr>
              <a:t>“Experiments involving gene drive modified organisms generated by recombinant or synthetic nucleic acid molecules shall be conducted at a minimum of Biosafety Level (BL) 2, BL2-N (Animals) or BL2-P (plant) containment.”</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a:pPr>
                <a:spcAft>
                  <a:spcPts val="600"/>
                </a:spcAft>
              </a:pPr>
              <a:t>10</a:t>
            </a:fld>
            <a:endParaRPr lang="en-US"/>
          </a:p>
        </p:txBody>
      </p:sp>
    </p:spTree>
    <p:extLst>
      <p:ext uri="{BB962C8B-B14F-4D97-AF65-F5344CB8AC3E}">
        <p14:creationId xmlns:p14="http://schemas.microsoft.com/office/powerpoint/2010/main" val="272438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8" name="Group 117">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19" name="Freeform: Shape 118">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640080" y="1243013"/>
            <a:ext cx="3855720" cy="4371974"/>
          </a:xfrm>
        </p:spPr>
        <p:txBody>
          <a:bodyPr>
            <a:normAutofit/>
          </a:bodyPr>
          <a:lstStyle/>
          <a:p>
            <a:r>
              <a:rPr lang="en-US" dirty="0">
                <a:solidFill>
                  <a:schemeClr val="tx2"/>
                </a:solidFill>
              </a:rPr>
              <a:t>Section IV, Roles and Responsibilities</a:t>
            </a:r>
            <a:br>
              <a:rPr lang="en-US" dirty="0">
                <a:solidFill>
                  <a:schemeClr val="tx2"/>
                </a:solidFill>
              </a:rPr>
            </a:br>
            <a:r>
              <a:rPr lang="en-US" dirty="0">
                <a:solidFill>
                  <a:schemeClr val="tx2"/>
                </a:solidFill>
              </a:rPr>
              <a:t>for VA Facilities Working With GDMOs</a:t>
            </a:r>
          </a:p>
        </p:txBody>
      </p:sp>
      <p:sp>
        <p:nvSpPr>
          <p:cNvPr id="87" name="Content Placeholder 2">
            <a:extLst>
              <a:ext uri="{FF2B5EF4-FFF2-40B4-BE49-F238E27FC236}">
                <a16:creationId xmlns:a16="http://schemas.microsoft.com/office/drawing/2014/main" id="{7852C6EE-5B78-F49F-8DED-C5306BB5C33E}"/>
              </a:ext>
            </a:extLst>
          </p:cNvPr>
          <p:cNvSpPr>
            <a:spLocks noGrp="1"/>
          </p:cNvSpPr>
          <p:nvPr>
            <p:ph idx="1"/>
          </p:nvPr>
        </p:nvSpPr>
        <p:spPr>
          <a:xfrm>
            <a:off x="6172200" y="804672"/>
            <a:ext cx="5221224" cy="5230368"/>
          </a:xfrm>
        </p:spPr>
        <p:txBody>
          <a:bodyPr anchor="ctr">
            <a:normAutofit/>
          </a:bodyPr>
          <a:lstStyle/>
          <a:p>
            <a:pPr marL="0" indent="0">
              <a:buNone/>
            </a:pPr>
            <a:r>
              <a:rPr lang="en-US" sz="2400" dirty="0">
                <a:solidFill>
                  <a:schemeClr val="tx2"/>
                </a:solidFill>
              </a:rPr>
              <a:t>A Biosafety Officer (who is also a member of the IBC) is required if the institution conducts research with GDMOs</a:t>
            </a:r>
          </a:p>
          <a:p>
            <a:pPr marL="0" indent="0">
              <a:buNone/>
            </a:pPr>
            <a:r>
              <a:rPr lang="en-US" sz="2400" dirty="0">
                <a:solidFill>
                  <a:schemeClr val="tx2"/>
                </a:solidFill>
              </a:rPr>
              <a:t>Ensure that the IBC has adequate expertise (e.g., species specific containment, environmental risk assessment) using ad hoc consultants, if necessary, when conducting GDMO research.</a:t>
            </a:r>
          </a:p>
          <a:p>
            <a:pPr marL="0" indent="0">
              <a:buNone/>
            </a:pPr>
            <a:r>
              <a:rPr lang="en-US" sz="2400" dirty="0">
                <a:solidFill>
                  <a:schemeClr val="tx2"/>
                </a:solidFill>
              </a:rPr>
              <a:t>Assess the impact on the ecosystem if a GDMO were to be released.</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a:pPr>
                <a:spcAft>
                  <a:spcPts val="600"/>
                </a:spcAft>
              </a:pPr>
              <a:t>11</a:t>
            </a:fld>
            <a:endParaRPr lang="en-US"/>
          </a:p>
        </p:txBody>
      </p:sp>
    </p:spTree>
    <p:extLst>
      <p:ext uri="{BB962C8B-B14F-4D97-AF65-F5344CB8AC3E}">
        <p14:creationId xmlns:p14="http://schemas.microsoft.com/office/powerpoint/2010/main" val="217857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roup 15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 name="Group 16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64" name="Freeform: Shape 16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5" name="Freeform: Shape 16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6" name="Freeform: Shape 16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7" name="Freeform: Shape 16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8" name="Freeform: Shape 16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9" name="Freeform: Shape 16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0" name="Freeform: Shape 16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656708" y="841248"/>
            <a:ext cx="3644921" cy="5340097"/>
          </a:xfrm>
        </p:spPr>
        <p:txBody>
          <a:bodyPr anchor="ctr">
            <a:normAutofit/>
          </a:bodyPr>
          <a:lstStyle/>
          <a:p>
            <a:r>
              <a:rPr lang="en-US" sz="4800" dirty="0"/>
              <a:t>New Requirements Under the NIH Guidelines</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11548872" y="6217920"/>
            <a:ext cx="640080" cy="640080"/>
          </a:xfrm>
        </p:spPr>
        <p:txBody>
          <a:bodyPr>
            <a:normAutofit/>
          </a:bodyPr>
          <a:lstStyle/>
          <a:p>
            <a:pPr algn="ctr">
              <a:spcAft>
                <a:spcPts val="600"/>
              </a:spcAft>
            </a:pPr>
            <a:fld id="{670A9334-4E67-F94F-A05E-0CE8B74A054E}" type="slidenum">
              <a:rPr lang="en-US" sz="1600">
                <a:solidFill>
                  <a:schemeClr val="tx2"/>
                </a:solidFill>
              </a:rPr>
              <a:pPr algn="ctr">
                <a:spcAft>
                  <a:spcPts val="600"/>
                </a:spcAft>
              </a:pPr>
              <a:t>12</a:t>
            </a:fld>
            <a:endParaRPr lang="en-US" sz="1600">
              <a:solidFill>
                <a:schemeClr val="tx2"/>
              </a:solidFill>
            </a:endParaRPr>
          </a:p>
        </p:txBody>
      </p:sp>
      <p:graphicFrame>
        <p:nvGraphicFramePr>
          <p:cNvPr id="124" name="Content Placeholder 2">
            <a:extLst>
              <a:ext uri="{FF2B5EF4-FFF2-40B4-BE49-F238E27FC236}">
                <a16:creationId xmlns:a16="http://schemas.microsoft.com/office/drawing/2014/main" id="{3CC7E37E-BC6E-3343-B6BB-0084249C855B}"/>
              </a:ext>
            </a:extLst>
          </p:cNvPr>
          <p:cNvGraphicFramePr>
            <a:graphicFrameLocks noGrp="1"/>
          </p:cNvGraphicFramePr>
          <p:nvPr>
            <p:ph idx="1"/>
            <p:extLst>
              <p:ext uri="{D42A27DB-BD31-4B8C-83A1-F6EECF244321}">
                <p14:modId xmlns:p14="http://schemas.microsoft.com/office/powerpoint/2010/main" val="152295341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520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7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1188069" y="381935"/>
            <a:ext cx="4008583" cy="5974414"/>
          </a:xfrm>
        </p:spPr>
        <p:txBody>
          <a:bodyPr anchor="ctr">
            <a:normAutofit/>
          </a:bodyPr>
          <a:lstStyle/>
          <a:p>
            <a:r>
              <a:rPr lang="en-US" sz="5600" dirty="0">
                <a:solidFill>
                  <a:srgbClr val="FFFFFF"/>
                </a:solidFill>
              </a:rPr>
              <a:t>Action Items to Come Into Compliance with the 2024 NIH Guidelines</a:t>
            </a:r>
          </a:p>
        </p:txBody>
      </p:sp>
      <p:grpSp>
        <p:nvGrpSpPr>
          <p:cNvPr id="197" name="Group 178">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8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8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8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5" name="Content Placeholder 4">
            <a:extLst>
              <a:ext uri="{FF2B5EF4-FFF2-40B4-BE49-F238E27FC236}">
                <a16:creationId xmlns:a16="http://schemas.microsoft.com/office/drawing/2014/main" id="{3D9EDB91-B8ED-1592-66ED-1D2BB21E73D8}"/>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Research Service Office and Internally Administrated VA IBCs.</a:t>
            </a:r>
          </a:p>
          <a:p>
            <a:pPr lvl="1"/>
            <a:r>
              <a:rPr lang="en-US" sz="2000" dirty="0">
                <a:solidFill>
                  <a:schemeClr val="tx1">
                    <a:alpha val="80000"/>
                  </a:schemeClr>
                </a:solidFill>
              </a:rPr>
              <a:t>Review the local Research Program portfolio of projects to identify any projects involving GDMOs.</a:t>
            </a:r>
          </a:p>
          <a:p>
            <a:pPr lvl="1"/>
            <a:r>
              <a:rPr lang="en-US" sz="2000" dirty="0">
                <a:solidFill>
                  <a:schemeClr val="tx1">
                    <a:alpha val="80000"/>
                  </a:schemeClr>
                </a:solidFill>
              </a:rPr>
              <a:t>Inform PIs and Committee Administrators/Coordinators that new protocols proposing work with GDMOs requires IBC review.</a:t>
            </a:r>
          </a:p>
          <a:p>
            <a:pPr lvl="1"/>
            <a:r>
              <a:rPr lang="en-US" sz="2000" dirty="0">
                <a:solidFill>
                  <a:schemeClr val="tx1">
                    <a:alpha val="80000"/>
                  </a:schemeClr>
                </a:solidFill>
              </a:rPr>
              <a:t>VA Form 10-0398, the Research Protocol Safety Survey (RPSS) is being revised to include GDMOs with recombinant and synthetic nucleic acid research.</a:t>
            </a:r>
          </a:p>
          <a:p>
            <a:pPr lvl="1"/>
            <a:r>
              <a:rPr lang="en-US" sz="2000" dirty="0">
                <a:solidFill>
                  <a:schemeClr val="tx1">
                    <a:alpha val="80000"/>
                  </a:schemeClr>
                </a:solidFill>
              </a:rPr>
              <a:t>If no current research protocols involve GDMOs, no additional action is required.</a:t>
            </a:r>
          </a:p>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a:solidFill>
                  <a:schemeClr val="tx1">
                    <a:alpha val="60000"/>
                  </a:schemeClr>
                </a:solidFill>
              </a:rPr>
              <a:pPr>
                <a:spcAft>
                  <a:spcPts val="600"/>
                </a:spcAft>
              </a:pPr>
              <a:t>13</a:t>
            </a:fld>
            <a:endParaRPr lang="en-US">
              <a:solidFill>
                <a:schemeClr val="tx1">
                  <a:alpha val="60000"/>
                </a:schemeClr>
              </a:solidFill>
            </a:endParaRPr>
          </a:p>
        </p:txBody>
      </p:sp>
      <p:cxnSp>
        <p:nvCxnSpPr>
          <p:cNvPr id="184" name="Straight Connector 18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18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1188069" y="381935"/>
            <a:ext cx="4008583" cy="5974414"/>
          </a:xfrm>
        </p:spPr>
        <p:txBody>
          <a:bodyPr anchor="ctr">
            <a:normAutofit/>
          </a:bodyPr>
          <a:lstStyle/>
          <a:p>
            <a:r>
              <a:rPr lang="en-US" sz="5600" dirty="0">
                <a:solidFill>
                  <a:srgbClr val="FFFFFF"/>
                </a:solidFill>
              </a:rPr>
              <a:t>Action Items to Come Into Compliance with the 2024 NIH Guidelines</a:t>
            </a:r>
          </a:p>
        </p:txBody>
      </p:sp>
      <p:grpSp>
        <p:nvGrpSpPr>
          <p:cNvPr id="179" name="Group 178">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8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8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8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5" name="Content Placeholder 4">
            <a:extLst>
              <a:ext uri="{FF2B5EF4-FFF2-40B4-BE49-F238E27FC236}">
                <a16:creationId xmlns:a16="http://schemas.microsoft.com/office/drawing/2014/main" id="{3D9EDB91-B8ED-1592-66ED-1D2BB21E73D8}"/>
              </a:ext>
            </a:extLst>
          </p:cNvPr>
          <p:cNvSpPr>
            <a:spLocks noGrp="1"/>
          </p:cNvSpPr>
          <p:nvPr>
            <p:ph idx="1"/>
          </p:nvPr>
        </p:nvSpPr>
        <p:spPr>
          <a:xfrm>
            <a:off x="6012274" y="1011173"/>
            <a:ext cx="5212454" cy="5837949"/>
          </a:xfrm>
        </p:spPr>
        <p:txBody>
          <a:bodyPr anchor="ctr">
            <a:normAutofit/>
          </a:bodyPr>
          <a:lstStyle/>
          <a:p>
            <a:pPr marL="0" indent="0">
              <a:buNone/>
            </a:pPr>
            <a:r>
              <a:rPr lang="en-US" sz="2000" dirty="0">
                <a:solidFill>
                  <a:schemeClr val="tx1">
                    <a:alpha val="80000"/>
                  </a:schemeClr>
                </a:solidFill>
              </a:rPr>
              <a:t>Research Service Office and Internally Administrated IBCs.</a:t>
            </a:r>
          </a:p>
          <a:p>
            <a:pPr lvl="2"/>
            <a:r>
              <a:rPr lang="en-US" sz="1900" dirty="0">
                <a:solidFill>
                  <a:schemeClr val="tx1">
                    <a:alpha val="80000"/>
                  </a:schemeClr>
                </a:solidFill>
              </a:rPr>
              <a:t>Recruit scientific expertise in gene drive technology to review protocols involving GDMOs as a voting member or an ad hoc reviewer.  </a:t>
            </a:r>
          </a:p>
          <a:p>
            <a:pPr lvl="2"/>
            <a:r>
              <a:rPr lang="en-US" sz="1900" dirty="0">
                <a:solidFill>
                  <a:schemeClr val="tx1">
                    <a:alpha val="80000"/>
                  </a:schemeClr>
                </a:solidFill>
              </a:rPr>
              <a:t>Appoint a Biosafety Officer as a voting member of the IBC if one has not already been appointed. </a:t>
            </a:r>
          </a:p>
          <a:p>
            <a:pPr lvl="2"/>
            <a:r>
              <a:rPr lang="en-US" sz="1900" dirty="0">
                <a:solidFill>
                  <a:schemeClr val="tx1">
                    <a:alpha val="80000"/>
                  </a:schemeClr>
                </a:solidFill>
              </a:rPr>
              <a:t>Revise the SRSS and IBC governing documents to state that all work with GDMOs requires IBC approval.</a:t>
            </a:r>
          </a:p>
          <a:p>
            <a:pPr lvl="2"/>
            <a:r>
              <a:rPr lang="en-US" sz="1900" dirty="0">
                <a:solidFill>
                  <a:schemeClr val="tx1">
                    <a:alpha val="80000"/>
                  </a:schemeClr>
                </a:solidFill>
              </a:rPr>
              <a:t>Write or edit an SOP on IBC review of GDMO protocols.  </a:t>
            </a:r>
          </a:p>
          <a:p>
            <a:pPr lvl="2"/>
            <a:r>
              <a:rPr lang="en-US" sz="1900" dirty="0">
                <a:solidFill>
                  <a:schemeClr val="tx1">
                    <a:alpha val="80000"/>
                  </a:schemeClr>
                </a:solidFill>
              </a:rPr>
              <a:t>If a new member with expertise is added to the IBC, submit an updated VA IBC roster of members and their scientific and biosafety-related expertise in the NIH IBC-RMS.</a:t>
            </a:r>
          </a:p>
          <a:p>
            <a:pPr lvl="2"/>
            <a:endParaRPr lang="en-US" sz="1700" dirty="0">
              <a:solidFill>
                <a:schemeClr val="tx1">
                  <a:alpha val="80000"/>
                </a:schemeClr>
              </a:solidFill>
            </a:endParaRPr>
          </a:p>
          <a:p>
            <a:pPr lvl="2"/>
            <a:endParaRPr lang="en-US" sz="1700" dirty="0">
              <a:solidFill>
                <a:schemeClr val="tx1">
                  <a:alpha val="80000"/>
                </a:schemeClr>
              </a:solidFill>
            </a:endParaRPr>
          </a:p>
          <a:p>
            <a:pPr lvl="1"/>
            <a:endParaRPr lang="en-US" sz="1700" dirty="0">
              <a:solidFill>
                <a:schemeClr val="tx1">
                  <a:alpha val="80000"/>
                </a:schemeClr>
              </a:solidFill>
            </a:endParaRPr>
          </a:p>
          <a:p>
            <a:endParaRPr lang="en-US" sz="1700" dirty="0">
              <a:solidFill>
                <a:schemeClr val="tx1">
                  <a:alpha val="80000"/>
                </a:schemeClr>
              </a:solidFill>
            </a:endParaRPr>
          </a:p>
          <a:p>
            <a:pPr marL="0" indent="0">
              <a:buNone/>
            </a:pPr>
            <a:endParaRPr lang="en-US" sz="1700" dirty="0">
              <a:solidFill>
                <a:schemeClr val="tx1">
                  <a:alpha val="80000"/>
                </a:schemeClr>
              </a:solidFill>
            </a:endParaRP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a:solidFill>
                  <a:schemeClr val="tx1">
                    <a:alpha val="60000"/>
                  </a:schemeClr>
                </a:solidFill>
              </a:rPr>
              <a:pPr>
                <a:spcAft>
                  <a:spcPts val="600"/>
                </a:spcAft>
              </a:pPr>
              <a:t>14</a:t>
            </a:fld>
            <a:endParaRPr lang="en-US">
              <a:solidFill>
                <a:schemeClr val="tx1">
                  <a:alpha val="60000"/>
                </a:schemeClr>
              </a:solidFill>
            </a:endParaRPr>
          </a:p>
        </p:txBody>
      </p:sp>
      <p:cxnSp>
        <p:nvCxnSpPr>
          <p:cNvPr id="184" name="Straight Connector 18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63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64000"/>
          </a:schemeClr>
        </a:solidFill>
        <a:effectLst/>
      </p:bgPr>
    </p:bg>
    <p:spTree>
      <p:nvGrpSpPr>
        <p:cNvPr id="1" name=""/>
        <p:cNvGrpSpPr/>
        <p:nvPr/>
      </p:nvGrpSpPr>
      <p:grpSpPr>
        <a:xfrm>
          <a:off x="0" y="0"/>
          <a:ext cx="0" cy="0"/>
          <a:chOff x="0" y="0"/>
          <a:chExt cx="0" cy="0"/>
        </a:xfrm>
      </p:grpSpPr>
      <p:sp useBgFill="1">
        <p:nvSpPr>
          <p:cNvPr id="15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roup 15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 name="Group 16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64" name="Freeform: Shape 16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5" name="Freeform: Shape 16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6" name="Freeform: Shape 16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7" name="Freeform: Shape 16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8" name="Freeform: Shape 16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9" name="Freeform: Shape 16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0" name="Freeform: Shape 16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786385" y="841248"/>
            <a:ext cx="3515244" cy="5340097"/>
          </a:xfrm>
        </p:spPr>
        <p:txBody>
          <a:bodyPr anchor="ctr">
            <a:normAutofit/>
          </a:bodyPr>
          <a:lstStyle/>
          <a:p>
            <a:r>
              <a:rPr lang="en-US" sz="4800" dirty="0"/>
              <a:t>Action Items to Come Into Compliance with the 2024 NIH Guidelines</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11548872" y="6217920"/>
            <a:ext cx="640080" cy="640080"/>
          </a:xfrm>
        </p:spPr>
        <p:txBody>
          <a:bodyPr>
            <a:normAutofit/>
          </a:bodyPr>
          <a:lstStyle/>
          <a:p>
            <a:pPr algn="ctr">
              <a:spcAft>
                <a:spcPts val="600"/>
              </a:spcAft>
            </a:pPr>
            <a:fld id="{670A9334-4E67-F94F-A05E-0CE8B74A054E}" type="slidenum">
              <a:rPr lang="en-US" sz="1600">
                <a:solidFill>
                  <a:schemeClr val="tx2"/>
                </a:solidFill>
              </a:rPr>
              <a:pPr algn="ctr">
                <a:spcAft>
                  <a:spcPts val="600"/>
                </a:spcAft>
              </a:pPr>
              <a:t>15</a:t>
            </a:fld>
            <a:endParaRPr lang="en-US" sz="1600">
              <a:solidFill>
                <a:schemeClr val="tx2"/>
              </a:solidFill>
            </a:endParaRPr>
          </a:p>
        </p:txBody>
      </p:sp>
      <p:sp>
        <p:nvSpPr>
          <p:cNvPr id="5" name="Content Placeholder 4">
            <a:extLst>
              <a:ext uri="{FF2B5EF4-FFF2-40B4-BE49-F238E27FC236}">
                <a16:creationId xmlns:a16="http://schemas.microsoft.com/office/drawing/2014/main" id="{3D9EDB91-B8ED-1592-66ED-1D2BB21E73D8}"/>
              </a:ext>
            </a:extLst>
          </p:cNvPr>
          <p:cNvSpPr>
            <a:spLocks noGrp="1"/>
          </p:cNvSpPr>
          <p:nvPr>
            <p:ph idx="1"/>
          </p:nvPr>
        </p:nvSpPr>
        <p:spPr>
          <a:xfrm>
            <a:off x="4778681" y="205926"/>
            <a:ext cx="6698562" cy="6345793"/>
          </a:xfrm>
        </p:spPr>
        <p:txBody>
          <a:bodyPr/>
          <a:lstStyle/>
          <a:p>
            <a:pPr marL="0" indent="0">
              <a:lnSpc>
                <a:spcPct val="100000"/>
              </a:lnSpc>
              <a:spcBef>
                <a:spcPts val="0"/>
              </a:spcBef>
              <a:buNone/>
            </a:pPr>
            <a:r>
              <a:rPr lang="en-US" dirty="0"/>
              <a:t> For externally administrated VA IBCs reviewing VA GDMO research, the </a:t>
            </a:r>
          </a:p>
          <a:p>
            <a:pPr marL="0" indent="0">
              <a:lnSpc>
                <a:spcPct val="100000"/>
              </a:lnSpc>
              <a:spcBef>
                <a:spcPts val="0"/>
              </a:spcBef>
              <a:buNone/>
            </a:pPr>
            <a:r>
              <a:rPr lang="en-US" dirty="0"/>
              <a:t> Research Service must reach out to confirm</a:t>
            </a:r>
          </a:p>
          <a:p>
            <a:pPr marL="0" indent="0">
              <a:lnSpc>
                <a:spcPct val="100000"/>
              </a:lnSpc>
              <a:spcBef>
                <a:spcPts val="0"/>
              </a:spcBef>
              <a:buNone/>
            </a:pPr>
            <a:r>
              <a:rPr lang="en-US" dirty="0"/>
              <a:t> that the VA IBC of record has:</a:t>
            </a:r>
          </a:p>
          <a:p>
            <a:pPr marL="0" indent="0">
              <a:lnSpc>
                <a:spcPct val="100000"/>
              </a:lnSpc>
              <a:spcBef>
                <a:spcPts val="0"/>
              </a:spcBef>
              <a:buNone/>
            </a:pPr>
            <a:r>
              <a:rPr lang="en-US" dirty="0"/>
              <a:t> </a:t>
            </a:r>
          </a:p>
          <a:p>
            <a:pPr>
              <a:lnSpc>
                <a:spcPct val="100000"/>
              </a:lnSpc>
              <a:spcBef>
                <a:spcPts val="0"/>
              </a:spcBef>
            </a:pPr>
            <a:r>
              <a:rPr lang="en-US" dirty="0"/>
              <a:t> Appointed a Biosafety Officer to the IBC</a:t>
            </a:r>
          </a:p>
          <a:p>
            <a:pPr>
              <a:lnSpc>
                <a:spcPct val="100000"/>
              </a:lnSpc>
              <a:spcBef>
                <a:spcPts val="600"/>
              </a:spcBef>
            </a:pPr>
            <a:r>
              <a:rPr lang="en-US" dirty="0"/>
              <a:t> Expertise in gene drive technology to review protocols involving GDMOs</a:t>
            </a:r>
          </a:p>
          <a:p>
            <a:pPr>
              <a:lnSpc>
                <a:spcPct val="100000"/>
              </a:lnSpc>
              <a:spcBef>
                <a:spcPts val="600"/>
              </a:spcBef>
            </a:pPr>
            <a:r>
              <a:rPr lang="en-US" dirty="0"/>
              <a:t> A procedure to review projects involving</a:t>
            </a:r>
          </a:p>
          <a:p>
            <a:pPr marL="0" indent="0">
              <a:lnSpc>
                <a:spcPct val="100000"/>
              </a:lnSpc>
              <a:spcBef>
                <a:spcPts val="0"/>
              </a:spcBef>
              <a:buNone/>
            </a:pPr>
            <a:r>
              <a:rPr lang="en-US" dirty="0"/>
              <a:t>    GDMOs.</a:t>
            </a:r>
          </a:p>
          <a:p>
            <a:pPr>
              <a:lnSpc>
                <a:spcPct val="100000"/>
              </a:lnSpc>
              <a:spcBef>
                <a:spcPts val="600"/>
              </a:spcBef>
            </a:pPr>
            <a:r>
              <a:rPr lang="en-US" dirty="0"/>
              <a:t> If a new member with expertise in   </a:t>
            </a:r>
          </a:p>
          <a:p>
            <a:pPr marL="0" indent="0">
              <a:lnSpc>
                <a:spcPct val="100000"/>
              </a:lnSpc>
              <a:spcBef>
                <a:spcPts val="0"/>
              </a:spcBef>
              <a:buNone/>
            </a:pPr>
            <a:r>
              <a:rPr lang="en-US" dirty="0"/>
              <a:t>    GDMOs is added to the IBC, the VA NIH  </a:t>
            </a:r>
          </a:p>
          <a:p>
            <a:pPr marL="0" indent="0">
              <a:lnSpc>
                <a:spcPct val="100000"/>
              </a:lnSpc>
              <a:spcBef>
                <a:spcPts val="0"/>
              </a:spcBef>
              <a:buNone/>
            </a:pPr>
            <a:r>
              <a:rPr lang="en-US" dirty="0"/>
              <a:t>    Contact Persons submits an updated VA   </a:t>
            </a:r>
          </a:p>
          <a:p>
            <a:pPr marL="0" indent="0">
              <a:lnSpc>
                <a:spcPct val="100000"/>
              </a:lnSpc>
              <a:spcBef>
                <a:spcPts val="0"/>
              </a:spcBef>
              <a:buNone/>
            </a:pPr>
            <a:r>
              <a:rPr lang="en-US" dirty="0"/>
              <a:t>    IBC roster of members in the NIH IBC-RMS.</a:t>
            </a:r>
          </a:p>
          <a:p>
            <a:endParaRPr lang="en-US" dirty="0"/>
          </a:p>
          <a:p>
            <a:pPr lvl="1"/>
            <a:endParaRPr lang="en-US" dirty="0"/>
          </a:p>
          <a:p>
            <a:pPr marL="457200"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528902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64000"/>
          </a:schemeClr>
        </a:solidFill>
        <a:effectLst/>
      </p:bgPr>
    </p:bg>
    <p:spTree>
      <p:nvGrpSpPr>
        <p:cNvPr id="1" name=""/>
        <p:cNvGrpSpPr/>
        <p:nvPr/>
      </p:nvGrpSpPr>
      <p:grpSpPr>
        <a:xfrm>
          <a:off x="0" y="0"/>
          <a:ext cx="0" cy="0"/>
          <a:chOff x="0" y="0"/>
          <a:chExt cx="0" cy="0"/>
        </a:xfrm>
      </p:grpSpPr>
      <p:sp useBgFill="1">
        <p:nvSpPr>
          <p:cNvPr id="15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roup 15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 name="Group 16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64" name="Freeform: Shape 16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5" name="Freeform: Shape 16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6" name="Freeform: Shape 16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7" name="Freeform: Shape 16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8" name="Freeform: Shape 16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9" name="Freeform: Shape 16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0" name="Freeform: Shape 16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786385" y="841248"/>
            <a:ext cx="3515244" cy="5340097"/>
          </a:xfrm>
        </p:spPr>
        <p:txBody>
          <a:bodyPr anchor="ctr">
            <a:normAutofit/>
          </a:bodyPr>
          <a:lstStyle/>
          <a:p>
            <a:r>
              <a:rPr lang="en-US" sz="4800" dirty="0"/>
              <a:t>Action Items to Come Into Compliance with the 2024 NIH Guidelines</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11548872" y="6217920"/>
            <a:ext cx="640080" cy="640080"/>
          </a:xfrm>
        </p:spPr>
        <p:txBody>
          <a:bodyPr>
            <a:normAutofit/>
          </a:bodyPr>
          <a:lstStyle/>
          <a:p>
            <a:pPr algn="ctr">
              <a:spcAft>
                <a:spcPts val="600"/>
              </a:spcAft>
            </a:pPr>
            <a:fld id="{670A9334-4E67-F94F-A05E-0CE8B74A054E}" type="slidenum">
              <a:rPr lang="en-US" sz="1600">
                <a:solidFill>
                  <a:schemeClr val="tx2"/>
                </a:solidFill>
              </a:rPr>
              <a:pPr algn="ctr">
                <a:spcAft>
                  <a:spcPts val="600"/>
                </a:spcAft>
              </a:pPr>
              <a:t>16</a:t>
            </a:fld>
            <a:endParaRPr lang="en-US" sz="1600">
              <a:solidFill>
                <a:schemeClr val="tx2"/>
              </a:solidFill>
            </a:endParaRPr>
          </a:p>
        </p:txBody>
      </p:sp>
      <p:sp>
        <p:nvSpPr>
          <p:cNvPr id="5" name="Content Placeholder 4">
            <a:extLst>
              <a:ext uri="{FF2B5EF4-FFF2-40B4-BE49-F238E27FC236}">
                <a16:creationId xmlns:a16="http://schemas.microsoft.com/office/drawing/2014/main" id="{3D9EDB91-B8ED-1592-66ED-1D2BB21E73D8}"/>
              </a:ext>
            </a:extLst>
          </p:cNvPr>
          <p:cNvSpPr>
            <a:spLocks noGrp="1"/>
          </p:cNvSpPr>
          <p:nvPr>
            <p:ph idx="1"/>
          </p:nvPr>
        </p:nvSpPr>
        <p:spPr>
          <a:xfrm>
            <a:off x="4707053" y="1343767"/>
            <a:ext cx="6180022" cy="4369192"/>
          </a:xfrm>
        </p:spPr>
        <p:txBody>
          <a:bodyPr/>
          <a:lstStyle/>
          <a:p>
            <a:pPr marL="457200" lvl="1" indent="0">
              <a:buNone/>
            </a:pPr>
            <a:r>
              <a:rPr lang="en-US" sz="2800" dirty="0"/>
              <a:t>Per Section IV-B-1-h of the NIH Guidelines, the IBC Chair (internally or externally administrated) is responsible for training all IBC members on the revised IBC process for review of GDMO protocols. </a:t>
            </a:r>
          </a:p>
          <a:p>
            <a:pPr lvl="1"/>
            <a:endParaRPr lang="en-US" dirty="0"/>
          </a:p>
          <a:p>
            <a:pPr marL="457200"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46586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76">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513184" y="673770"/>
            <a:ext cx="3545345" cy="2027227"/>
          </a:xfrm>
        </p:spPr>
        <p:txBody>
          <a:bodyPr anchor="t">
            <a:normAutofit fontScale="90000"/>
          </a:bodyPr>
          <a:lstStyle/>
          <a:p>
            <a:r>
              <a:rPr lang="en-US" sz="5400" dirty="0">
                <a:solidFill>
                  <a:srgbClr val="FFFFFF"/>
                </a:solidFill>
              </a:rPr>
              <a:t>Amendments of Interest </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a:pPr>
                <a:spcAft>
                  <a:spcPts val="600"/>
                </a:spcAft>
              </a:pPr>
              <a:t>17</a:t>
            </a:fld>
            <a:endParaRPr lang="en-US"/>
          </a:p>
        </p:txBody>
      </p:sp>
      <p:graphicFrame>
        <p:nvGraphicFramePr>
          <p:cNvPr id="124" name="Content Placeholder 2">
            <a:extLst>
              <a:ext uri="{FF2B5EF4-FFF2-40B4-BE49-F238E27FC236}">
                <a16:creationId xmlns:a16="http://schemas.microsoft.com/office/drawing/2014/main" id="{3CC7E37E-BC6E-3343-B6BB-0084249C855B}"/>
              </a:ext>
            </a:extLst>
          </p:cNvPr>
          <p:cNvGraphicFramePr>
            <a:graphicFrameLocks noGrp="1"/>
          </p:cNvGraphicFramePr>
          <p:nvPr>
            <p:ph idx="1"/>
            <p:extLst>
              <p:ext uri="{D42A27DB-BD31-4B8C-83A1-F6EECF244321}">
                <p14:modId xmlns:p14="http://schemas.microsoft.com/office/powerpoint/2010/main" val="3118730569"/>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34C93FF-464F-9FFA-F955-CE1B71FF3B62}"/>
              </a:ext>
            </a:extLst>
          </p:cNvPr>
          <p:cNvSpPr txBox="1"/>
          <p:nvPr/>
        </p:nvSpPr>
        <p:spPr>
          <a:xfrm>
            <a:off x="328474" y="6184230"/>
            <a:ext cx="5967339" cy="286232"/>
          </a:xfrm>
          <a:prstGeom prst="rect">
            <a:avLst/>
          </a:prstGeom>
          <a:noFill/>
        </p:spPr>
        <p:txBody>
          <a:bodyPr wrap="non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International Service for the Acquisition of Agri-biotech Applications (ISAAA)</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0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3" name="Rectangle 2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08">
            <a:extLst>
              <a:ext uri="{FF2B5EF4-FFF2-40B4-BE49-F238E27FC236}">
                <a16:creationId xmlns:a16="http://schemas.microsoft.com/office/drawing/2014/main" id="{27E582A9-84AE-724F-86FD-1FEE02441CD8}"/>
              </a:ext>
            </a:extLst>
          </p:cNvPr>
          <p:cNvPicPr>
            <a:picLocks noChangeAspect="1"/>
          </p:cNvPicPr>
          <p:nvPr/>
        </p:nvPicPr>
        <p:blipFill rotWithShape="1">
          <a:blip r:embed="rId3">
            <a:alphaModFix amt="35000"/>
          </a:blip>
          <a:srcRect t="8537"/>
          <a:stretch/>
        </p:blipFill>
        <p:spPr>
          <a:xfrm>
            <a:off x="20" y="10"/>
            <a:ext cx="12191980" cy="6857990"/>
          </a:xfrm>
          <a:prstGeom prst="rect">
            <a:avLst/>
          </a:prstGeom>
        </p:spPr>
      </p:pic>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Updated Content on the ORD Biosafety and Biosecurity Webpage</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a:solidFill>
                  <a:srgbClr val="FFFFFF"/>
                </a:solidFill>
              </a:rPr>
              <a:pPr>
                <a:spcAft>
                  <a:spcPts val="600"/>
                </a:spcAft>
              </a:pPr>
              <a:t>18</a:t>
            </a:fld>
            <a:endParaRPr lang="en-US">
              <a:solidFill>
                <a:srgbClr val="FFFFFF"/>
              </a:solidFill>
            </a:endParaRPr>
          </a:p>
        </p:txBody>
      </p:sp>
      <p:graphicFrame>
        <p:nvGraphicFramePr>
          <p:cNvPr id="208" name="Content Placeholder 4">
            <a:extLst>
              <a:ext uri="{FF2B5EF4-FFF2-40B4-BE49-F238E27FC236}">
                <a16:creationId xmlns:a16="http://schemas.microsoft.com/office/drawing/2014/main" id="{FF9F58C3-2F5C-6E6F-AE63-B432BBD140D5}"/>
              </a:ext>
            </a:extLst>
          </p:cNvPr>
          <p:cNvGraphicFramePr>
            <a:graphicFrameLocks noGrp="1"/>
          </p:cNvGraphicFramePr>
          <p:nvPr>
            <p:ph idx="1"/>
            <p:extLst>
              <p:ext uri="{D42A27DB-BD31-4B8C-83A1-F6EECF244321}">
                <p14:modId xmlns:p14="http://schemas.microsoft.com/office/powerpoint/2010/main" val="9131765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231452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8AE0C6-D486-C409-AD3B-BE8A4376AEA2}"/>
              </a:ext>
            </a:extLst>
          </p:cNvPr>
          <p:cNvSpPr txBox="1"/>
          <p:nvPr/>
        </p:nvSpPr>
        <p:spPr>
          <a:xfrm>
            <a:off x="1113810" y="2960716"/>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kern="1200" dirty="0">
                <a:solidFill>
                  <a:schemeClr val="tx1"/>
                </a:solidFill>
                <a:latin typeface="+mj-lt"/>
                <a:ea typeface="+mj-ea"/>
                <a:cs typeface="+mj-cs"/>
              </a:rPr>
              <a:t>Additional Questions?</a:t>
            </a:r>
          </a:p>
        </p:txBody>
      </p:sp>
      <p:grpSp>
        <p:nvGrpSpPr>
          <p:cNvPr id="26" name="Group 2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lp">
            <a:extLst>
              <a:ext uri="{FF2B5EF4-FFF2-40B4-BE49-F238E27FC236}">
                <a16:creationId xmlns:a16="http://schemas.microsoft.com/office/drawing/2014/main" id="{F82D819E-B100-8196-C94C-A3EA608B1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7597" y="666728"/>
            <a:ext cx="5465791" cy="5465791"/>
          </a:xfrm>
          <a:prstGeom prst="rect">
            <a:avLst/>
          </a:prstGeom>
        </p:spPr>
      </p:pic>
      <p:sp>
        <p:nvSpPr>
          <p:cNvPr id="2" name="Slide Number Placeholder 1">
            <a:extLst>
              <a:ext uri="{FF2B5EF4-FFF2-40B4-BE49-F238E27FC236}">
                <a16:creationId xmlns:a16="http://schemas.microsoft.com/office/drawing/2014/main" id="{DFDB9CFC-05B8-3C14-8676-30F07F99ACDF}"/>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70A9334-4E67-F94F-A05E-0CE8B74A054E}"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19</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40715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686834" y="1153572"/>
            <a:ext cx="3200400" cy="4461163"/>
          </a:xfrm>
        </p:spPr>
        <p:txBody>
          <a:bodyPr>
            <a:normAutofit/>
          </a:bodyPr>
          <a:lstStyle/>
          <a:p>
            <a:r>
              <a:rPr lang="en-US">
                <a:solidFill>
                  <a:srgbClr val="FFFFFF"/>
                </a:solidFill>
              </a:rPr>
              <a:t>Objectives</a:t>
            </a:r>
          </a:p>
        </p:txBody>
      </p:sp>
      <p:sp>
        <p:nvSpPr>
          <p:cNvPr id="50" name="Arc 4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852C6EE-5B78-F49F-8DED-C5306BB5C33E}"/>
              </a:ext>
            </a:extLst>
          </p:cNvPr>
          <p:cNvSpPr>
            <a:spLocks noGrp="1"/>
          </p:cNvSpPr>
          <p:nvPr>
            <p:ph idx="1"/>
          </p:nvPr>
        </p:nvSpPr>
        <p:spPr>
          <a:xfrm>
            <a:off x="4447308" y="591344"/>
            <a:ext cx="6906491" cy="5585619"/>
          </a:xfrm>
        </p:spPr>
        <p:txBody>
          <a:bodyPr anchor="ctr">
            <a:normAutofit/>
          </a:bodyPr>
          <a:lstStyle/>
          <a:p>
            <a:pPr marL="0" indent="0">
              <a:spcAft>
                <a:spcPts val="600"/>
              </a:spcAft>
              <a:buNone/>
            </a:pPr>
            <a:r>
              <a:rPr lang="en-US" sz="2200" dirty="0"/>
              <a:t>Identify the April 2024 amendments to the NIH Guidelines for Research Involving Recombinant and Synthetic Nucleic Acid Molecules.</a:t>
            </a:r>
          </a:p>
          <a:p>
            <a:pPr marL="0" indent="0">
              <a:spcAft>
                <a:spcPts val="600"/>
              </a:spcAft>
              <a:buNone/>
            </a:pPr>
            <a:r>
              <a:rPr lang="en-US" sz="2200" dirty="0"/>
              <a:t>Describe a “gene drive”. </a:t>
            </a:r>
          </a:p>
          <a:p>
            <a:pPr marL="0" indent="0">
              <a:spcAft>
                <a:spcPts val="600"/>
              </a:spcAft>
              <a:buNone/>
            </a:pPr>
            <a:r>
              <a:rPr lang="en-US" sz="2200" dirty="0"/>
              <a:t>List three main topics on gene drive modified organisms (GDMOs) covered in the amended NIH Guidelines.</a:t>
            </a:r>
          </a:p>
          <a:p>
            <a:pPr marL="0" indent="0">
              <a:spcAft>
                <a:spcPts val="600"/>
              </a:spcAft>
              <a:buNone/>
            </a:pPr>
            <a:r>
              <a:rPr lang="en-US" sz="2200" dirty="0"/>
              <a:t>Identify action items required for VA research programs to comply with the amended NIH Guidelines.</a:t>
            </a:r>
          </a:p>
          <a:p>
            <a:pPr marL="0" indent="0">
              <a:spcAft>
                <a:spcPts val="600"/>
              </a:spcAft>
              <a:buNone/>
            </a:pPr>
            <a:r>
              <a:rPr lang="en-US" sz="2200" dirty="0"/>
              <a:t>Highlight recently updated content from NIH OSP added to the ORD Biosafety and Biosecurity webpage.</a:t>
            </a:r>
          </a:p>
          <a:p>
            <a:pPr marL="0" indent="0">
              <a:spcAft>
                <a:spcPts val="600"/>
              </a:spcAft>
              <a:buNone/>
            </a:pPr>
            <a:endParaRPr lang="en-US" sz="2200" dirty="0"/>
          </a:p>
          <a:p>
            <a:pPr marL="0" indent="0">
              <a:buNone/>
            </a:pPr>
            <a:endParaRPr lang="en-US" sz="2200" dirty="0"/>
          </a:p>
          <a:p>
            <a:pPr marL="0" indent="0">
              <a:buNone/>
            </a:pPr>
            <a:r>
              <a:rPr lang="en-US" sz="2200" dirty="0"/>
              <a:t> </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9541564" y="6356350"/>
            <a:ext cx="1812235" cy="365125"/>
          </a:xfrm>
        </p:spPr>
        <p:txBody>
          <a:bodyPr>
            <a:normAutofit/>
          </a:bodyPr>
          <a:lstStyle/>
          <a:p>
            <a:pPr>
              <a:spcAft>
                <a:spcPts val="600"/>
              </a:spcAft>
            </a:pPr>
            <a:fld id="{670A9334-4E67-F94F-A05E-0CE8B74A054E}" type="slidenum">
              <a:rPr lang="en-US"/>
              <a:pPr>
                <a:spcAft>
                  <a:spcPts val="600"/>
                </a:spcAft>
              </a:pPr>
              <a:t>2</a:t>
            </a:fld>
            <a:endParaRPr lang="en-US"/>
          </a:p>
        </p:txBody>
      </p:sp>
    </p:spTree>
    <p:extLst>
      <p:ext uri="{BB962C8B-B14F-4D97-AF65-F5344CB8AC3E}">
        <p14:creationId xmlns:p14="http://schemas.microsoft.com/office/powerpoint/2010/main" val="3430433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8AE0C6-D486-C409-AD3B-BE8A4376AEA2}"/>
              </a:ext>
            </a:extLst>
          </p:cNvPr>
          <p:cNvSpPr txBox="1"/>
          <p:nvPr/>
        </p:nvSpPr>
        <p:spPr>
          <a:xfrm>
            <a:off x="1285241" y="1008993"/>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kern="1200" dirty="0">
                <a:solidFill>
                  <a:schemeClr val="tx1"/>
                </a:solidFill>
                <a:latin typeface="+mj-lt"/>
                <a:ea typeface="+mj-ea"/>
                <a:cs typeface="+mj-cs"/>
              </a:rPr>
              <a:t>Thank you</a:t>
            </a:r>
          </a:p>
        </p:txBody>
      </p:sp>
      <p:sp>
        <p:nvSpPr>
          <p:cNvPr id="2" name="Slide Number Placeholder 1">
            <a:extLst>
              <a:ext uri="{FF2B5EF4-FFF2-40B4-BE49-F238E27FC236}">
                <a16:creationId xmlns:a16="http://schemas.microsoft.com/office/drawing/2014/main" id="{DFDB9CFC-05B8-3C14-8676-30F07F99ACDF}"/>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fld id="{670A9334-4E67-F94F-A05E-0CE8B74A054E}" type="slidenum">
              <a:rPr kumimoji="0" lang="en-US" sz="6600" b="0" i="0" u="none" strike="noStrike" cap="none" spc="0" normalizeH="0" baseline="0" noProof="0">
                <a:ln>
                  <a:noFill/>
                </a:ln>
                <a:solidFill>
                  <a:srgbClr val="FFFFFF"/>
                </a:solidFill>
                <a:effectLst/>
                <a:uLnTx/>
                <a:uFillTx/>
              </a:rPr>
              <a:pPr marR="0" lvl="0" indent="0" fontAlgn="auto">
                <a:lnSpc>
                  <a:spcPct val="90000"/>
                </a:lnSpc>
                <a:spcBef>
                  <a:spcPts val="0"/>
                </a:spcBef>
                <a:spcAft>
                  <a:spcPts val="600"/>
                </a:spcAft>
                <a:buClrTx/>
                <a:buSzTx/>
                <a:buFontTx/>
                <a:buNone/>
                <a:tabLst/>
                <a:defRPr/>
              </a:pPr>
              <a:t>20</a:t>
            </a:fld>
            <a:endParaRPr kumimoji="0" lang="en-US" sz="6600"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42022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1171074" y="1396686"/>
            <a:ext cx="3240506" cy="4064628"/>
          </a:xfrm>
        </p:spPr>
        <p:txBody>
          <a:bodyPr>
            <a:normAutofit/>
          </a:bodyPr>
          <a:lstStyle/>
          <a:p>
            <a:r>
              <a:rPr lang="en-US">
                <a:solidFill>
                  <a:srgbClr val="FFFFFF"/>
                </a:solidFill>
              </a:rPr>
              <a:t>Section I-E-7</a:t>
            </a:r>
          </a:p>
        </p:txBody>
      </p:sp>
      <p:sp>
        <p:nvSpPr>
          <p:cNvPr id="50" name="Arc 4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52C6EE-5B78-F49F-8DED-C5306BB5C33E}"/>
              </a:ext>
            </a:extLst>
          </p:cNvPr>
          <p:cNvSpPr>
            <a:spLocks noGrp="1"/>
          </p:cNvSpPr>
          <p:nvPr>
            <p:ph idx="1"/>
          </p:nvPr>
        </p:nvSpPr>
        <p:spPr>
          <a:xfrm>
            <a:off x="5370153" y="1526033"/>
            <a:ext cx="5983647" cy="3935281"/>
          </a:xfrm>
        </p:spPr>
        <p:txBody>
          <a:bodyPr>
            <a:normAutofit fontScale="62500" lnSpcReduction="20000"/>
          </a:bodyPr>
          <a:lstStyle/>
          <a:p>
            <a:pPr marL="0" indent="0">
              <a:lnSpc>
                <a:spcPct val="120000"/>
              </a:lnSpc>
              <a:buNone/>
            </a:pPr>
            <a:r>
              <a:rPr lang="en-US" sz="2600" dirty="0"/>
              <a:t> “Gene drive” is defined as a technology whereby a particular heritable element biases inheritance in its favor, resulting in the heritable element becoming more prevalent than predicted by Mendelian laws of inheritance in a population over successive generations.</a:t>
            </a:r>
          </a:p>
          <a:p>
            <a:pPr marL="0" indent="0">
              <a:buNone/>
            </a:pPr>
            <a:endParaRPr lang="en-US" sz="2600" dirty="0"/>
          </a:p>
          <a:p>
            <a:pPr marL="0" indent="0">
              <a:buNone/>
            </a:pPr>
            <a:r>
              <a:rPr lang="en-US" sz="2600" dirty="0"/>
              <a:t>Examples: </a:t>
            </a:r>
          </a:p>
          <a:p>
            <a:pPr marL="0" indent="0">
              <a:buNone/>
            </a:pPr>
            <a:r>
              <a:rPr lang="en-US" sz="2600" dirty="0"/>
              <a:t>   CRISPR-Cas9</a:t>
            </a:r>
          </a:p>
          <a:p>
            <a:pPr marL="0" indent="0">
              <a:buNone/>
            </a:pPr>
            <a:r>
              <a:rPr lang="en-US" sz="2600" dirty="0"/>
              <a:t>   Homing-based gene drive</a:t>
            </a:r>
          </a:p>
          <a:p>
            <a:pPr marL="0" indent="0">
              <a:buNone/>
            </a:pPr>
            <a:r>
              <a:rPr lang="en-US" sz="2600" dirty="0"/>
              <a:t>   Sex distorter drive, or Y-drive</a:t>
            </a:r>
          </a:p>
          <a:p>
            <a:pPr marL="0" indent="0">
              <a:buNone/>
            </a:pPr>
            <a:r>
              <a:rPr lang="en-US" sz="2600" dirty="0"/>
              <a:t>   Split drive</a:t>
            </a:r>
          </a:p>
          <a:p>
            <a:pPr marL="0" indent="0">
              <a:buNone/>
            </a:pPr>
            <a:r>
              <a:rPr lang="en-US" sz="2600" dirty="0"/>
              <a:t>   Maternal Effect Dominant Embryonic Arrest (MEDEA)  </a:t>
            </a:r>
          </a:p>
          <a:p>
            <a:pPr marL="0" indent="0">
              <a:buNone/>
            </a:pPr>
            <a:r>
              <a:rPr lang="en-US" sz="2600" dirty="0"/>
              <a:t> </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a:pPr>
                <a:spcAft>
                  <a:spcPts val="600"/>
                </a:spcAft>
              </a:pPr>
              <a:t>3</a:t>
            </a:fld>
            <a:endParaRPr lang="en-US"/>
          </a:p>
        </p:txBody>
      </p:sp>
    </p:spTree>
    <p:extLst>
      <p:ext uri="{BB962C8B-B14F-4D97-AF65-F5344CB8AC3E}">
        <p14:creationId xmlns:p14="http://schemas.microsoft.com/office/powerpoint/2010/main" val="254814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1075766" y="1188637"/>
            <a:ext cx="3217559" cy="4480726"/>
          </a:xfrm>
        </p:spPr>
        <p:txBody>
          <a:bodyPr>
            <a:normAutofit/>
          </a:bodyPr>
          <a:lstStyle/>
          <a:p>
            <a:pPr algn="r"/>
            <a:r>
              <a:rPr lang="en-US" sz="4000" dirty="0">
                <a:solidFill>
                  <a:schemeClr val="tx1"/>
                </a:solidFill>
              </a:rPr>
              <a:t>Key Points on GDMOs in the amended NIH Guidelines </a:t>
            </a:r>
          </a:p>
        </p:txBody>
      </p:sp>
      <p:cxnSp>
        <p:nvCxnSpPr>
          <p:cNvPr id="41" name="Straight Connector 4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52C6EE-5B78-F49F-8DED-C5306BB5C33E}"/>
              </a:ext>
            </a:extLst>
          </p:cNvPr>
          <p:cNvSpPr>
            <a:spLocks noGrp="1"/>
          </p:cNvSpPr>
          <p:nvPr>
            <p:ph idx="1"/>
          </p:nvPr>
        </p:nvSpPr>
        <p:spPr>
          <a:xfrm>
            <a:off x="5104625" y="1460767"/>
            <a:ext cx="5991873" cy="3750200"/>
          </a:xfrm>
        </p:spPr>
        <p:txBody>
          <a:bodyPr anchor="ctr">
            <a:normAutofit/>
          </a:bodyPr>
          <a:lstStyle/>
          <a:p>
            <a:pPr marL="457200" indent="-457200">
              <a:buFont typeface="+mj-lt"/>
              <a:buAutoNum type="arabicPeriod"/>
            </a:pPr>
            <a:r>
              <a:rPr lang="en-US" sz="2400" dirty="0"/>
              <a:t>Provide considerations for risk assessments for work with GDMOs.BSL-2 is the minimum containment requirement for research involving Gene Drive Modified Organisms (GDMOs).</a:t>
            </a:r>
          </a:p>
          <a:p>
            <a:pPr marL="457200" indent="-457200">
              <a:buFont typeface="+mj-lt"/>
              <a:buAutoNum type="arabicPeriod"/>
            </a:pPr>
            <a:r>
              <a:rPr lang="en-US" sz="2400" dirty="0"/>
              <a:t>Define additional institutional responsibilities for Institutional Biosafety Committees (IBC) and Biosafety Officers (BSOs).</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670A9334-4E67-F94F-A05E-0CE8B74A054E}" type="slidenum">
              <a:rPr lang="en-US" sz="6600">
                <a:solidFill>
                  <a:srgbClr val="FFFFFF"/>
                </a:solidFill>
              </a:rPr>
              <a:pPr>
                <a:lnSpc>
                  <a:spcPct val="90000"/>
                </a:lnSpc>
                <a:spcAft>
                  <a:spcPts val="600"/>
                </a:spcAft>
              </a:pPr>
              <a:t>4</a:t>
            </a:fld>
            <a:endParaRPr lang="en-US" sz="6600">
              <a:solidFill>
                <a:srgbClr val="FFFFFF"/>
              </a:solidFill>
            </a:endParaRPr>
          </a:p>
        </p:txBody>
      </p:sp>
    </p:spTree>
    <p:extLst>
      <p:ext uri="{BB962C8B-B14F-4D97-AF65-F5344CB8AC3E}">
        <p14:creationId xmlns:p14="http://schemas.microsoft.com/office/powerpoint/2010/main" val="114878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1" name="Group 6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75" name="Freeform: Shape 6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6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6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640080" y="1243013"/>
            <a:ext cx="3855720" cy="4371974"/>
          </a:xfrm>
        </p:spPr>
        <p:txBody>
          <a:bodyPr>
            <a:normAutofit/>
          </a:bodyPr>
          <a:lstStyle/>
          <a:p>
            <a:r>
              <a:rPr lang="en-US" dirty="0">
                <a:solidFill>
                  <a:schemeClr val="tx2"/>
                </a:solidFill>
              </a:rPr>
              <a:t>Section II-A-3. Considerations for Risk Assessments Involving Gene Drives </a:t>
            </a:r>
          </a:p>
        </p:txBody>
      </p:sp>
      <p:sp>
        <p:nvSpPr>
          <p:cNvPr id="78" name="Content Placeholder 2">
            <a:extLst>
              <a:ext uri="{FF2B5EF4-FFF2-40B4-BE49-F238E27FC236}">
                <a16:creationId xmlns:a16="http://schemas.microsoft.com/office/drawing/2014/main" id="{7852C6EE-5B78-F49F-8DED-C5306BB5C33E}"/>
              </a:ext>
            </a:extLst>
          </p:cNvPr>
          <p:cNvSpPr>
            <a:spLocks noGrp="1"/>
          </p:cNvSpPr>
          <p:nvPr>
            <p:ph idx="1"/>
          </p:nvPr>
        </p:nvSpPr>
        <p:spPr>
          <a:xfrm>
            <a:off x="6172200" y="804672"/>
            <a:ext cx="5221224" cy="5230368"/>
          </a:xfrm>
        </p:spPr>
        <p:txBody>
          <a:bodyPr anchor="ctr">
            <a:normAutofit/>
          </a:bodyPr>
          <a:lstStyle/>
          <a:p>
            <a:pPr marL="0" indent="0">
              <a:buNone/>
            </a:pPr>
            <a:r>
              <a:rPr lang="en-US" sz="1800" dirty="0">
                <a:solidFill>
                  <a:schemeClr val="tx2"/>
                </a:solidFill>
              </a:rPr>
              <a:t>Guidance was added that emphasizes the necessity for further risk assessments concerning GDMOs.</a:t>
            </a:r>
          </a:p>
          <a:p>
            <a:pPr marL="0" indent="0">
              <a:buNone/>
            </a:pPr>
            <a:r>
              <a:rPr lang="en-US" sz="1800" dirty="0">
                <a:solidFill>
                  <a:schemeClr val="tx2"/>
                </a:solidFill>
              </a:rPr>
              <a:t>Emerging technology makes it possible to develop an organism with genetic sequences from multiple sources such that the parent agent may not be obvious.</a:t>
            </a:r>
          </a:p>
          <a:p>
            <a:pPr marL="0" indent="0">
              <a:buNone/>
            </a:pPr>
            <a:endParaRPr lang="en-US" sz="1800" dirty="0">
              <a:solidFill>
                <a:schemeClr val="tx2"/>
              </a:solidFill>
            </a:endParaRPr>
          </a:p>
          <a:p>
            <a:pPr marL="0" indent="0">
              <a:buNone/>
            </a:pPr>
            <a:r>
              <a:rPr lang="en-US" sz="1800" dirty="0">
                <a:solidFill>
                  <a:schemeClr val="tx2"/>
                </a:solidFill>
              </a:rPr>
              <a:t> </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smtClean="0"/>
              <a:pPr>
                <a:spcAft>
                  <a:spcPts val="600"/>
                </a:spcAft>
              </a:pPr>
              <a:t>5</a:t>
            </a:fld>
            <a:endParaRPr lang="en-US"/>
          </a:p>
        </p:txBody>
      </p:sp>
    </p:spTree>
    <p:extLst>
      <p:ext uri="{BB962C8B-B14F-4D97-AF65-F5344CB8AC3E}">
        <p14:creationId xmlns:p14="http://schemas.microsoft.com/office/powerpoint/2010/main" val="399710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 name="Picture 119" descr="A close-up of a chain&#10;&#10;Description automatically generated with low confidence">
            <a:extLst>
              <a:ext uri="{FF2B5EF4-FFF2-40B4-BE49-F238E27FC236}">
                <a16:creationId xmlns:a16="http://schemas.microsoft.com/office/drawing/2014/main" id="{2CDA90D8-27B8-E47F-75CF-AB266E2C1CAB}"/>
              </a:ext>
            </a:extLst>
          </p:cNvPr>
          <p:cNvPicPr>
            <a:picLocks noChangeAspect="1"/>
          </p:cNvPicPr>
          <p:nvPr/>
        </p:nvPicPr>
        <p:blipFill rotWithShape="1">
          <a:blip r:embed="rId2">
            <a:duotone>
              <a:schemeClr val="bg2">
                <a:shade val="45000"/>
                <a:satMod val="135000"/>
              </a:schemeClr>
              <a:prstClr val="white"/>
            </a:duotone>
          </a:blip>
          <a:srcRect t="5019" r="6563" b="1545"/>
          <a:stretch/>
        </p:blipFill>
        <p:spPr>
          <a:xfrm>
            <a:off x="20" y="10"/>
            <a:ext cx="12191980" cy="6857990"/>
          </a:xfrm>
          <a:prstGeom prst="rect">
            <a:avLst/>
          </a:prstGeom>
        </p:spPr>
      </p:pic>
      <p:sp>
        <p:nvSpPr>
          <p:cNvPr id="125" name="Rectangle 1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838200" y="365125"/>
            <a:ext cx="10515600" cy="1325563"/>
          </a:xfrm>
        </p:spPr>
        <p:txBody>
          <a:bodyPr vert="horz" lIns="91440" tIns="45720" rIns="91440" bIns="45720" rtlCol="0">
            <a:noAutofit/>
          </a:bodyPr>
          <a:lstStyle/>
          <a:p>
            <a:r>
              <a:rPr lang="en-US" sz="2400" dirty="0">
                <a:solidFill>
                  <a:schemeClr val="tx1"/>
                </a:solidFill>
              </a:rPr>
              <a:t>Research involving GDMOs involves greater uncertainty in terms of risk and requires risk assessments of a broader scope of issues in consideration of risks in the  event of an unintended release from the laboratory. </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670A9334-4E67-F94F-A05E-0CE8B74A054E}" type="slidenum">
              <a:rPr lang="en-US">
                <a:latin typeface="Calibri" panose="020F0502020204030204"/>
              </a:rPr>
              <a:pPr>
                <a:spcAft>
                  <a:spcPts val="600"/>
                </a:spcAft>
                <a:defRPr/>
              </a:pPr>
              <a:t>6</a:t>
            </a:fld>
            <a:endParaRPr lang="en-US">
              <a:latin typeface="Calibri" panose="020F0502020204030204"/>
            </a:endParaRPr>
          </a:p>
        </p:txBody>
      </p:sp>
      <p:graphicFrame>
        <p:nvGraphicFramePr>
          <p:cNvPr id="118" name="Content Placeholder 2">
            <a:extLst>
              <a:ext uri="{FF2B5EF4-FFF2-40B4-BE49-F238E27FC236}">
                <a16:creationId xmlns:a16="http://schemas.microsoft.com/office/drawing/2014/main" id="{B4595760-57E2-25EA-24AC-27B276B6FC23}"/>
              </a:ext>
            </a:extLst>
          </p:cNvPr>
          <p:cNvGraphicFramePr>
            <a:graphicFrameLocks noGrp="1"/>
          </p:cNvGraphicFramePr>
          <p:nvPr>
            <p:ph idx="1"/>
            <p:extLst>
              <p:ext uri="{D42A27DB-BD31-4B8C-83A1-F6EECF244321}">
                <p14:modId xmlns:p14="http://schemas.microsoft.com/office/powerpoint/2010/main" val="23533224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93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Develop risk profiles for GDMOs based on:</a:t>
            </a:r>
          </a:p>
        </p:txBody>
      </p:sp>
      <p:sp>
        <p:nvSpPr>
          <p:cNvPr id="87" name="Content Placeholder 2">
            <a:extLst>
              <a:ext uri="{FF2B5EF4-FFF2-40B4-BE49-F238E27FC236}">
                <a16:creationId xmlns:a16="http://schemas.microsoft.com/office/drawing/2014/main" id="{7852C6EE-5B78-F49F-8DED-C5306BB5C33E}"/>
              </a:ext>
            </a:extLst>
          </p:cNvPr>
          <p:cNvSpPr>
            <a:spLocks noGrp="1"/>
          </p:cNvSpPr>
          <p:nvPr>
            <p:ph idx="1"/>
          </p:nvPr>
        </p:nvSpPr>
        <p:spPr>
          <a:xfrm>
            <a:off x="604007" y="1616054"/>
            <a:ext cx="11100313" cy="4570152"/>
          </a:xfrm>
        </p:spPr>
        <p:txBody>
          <a:bodyPr anchor="ctr">
            <a:normAutofit/>
          </a:bodyPr>
          <a:lstStyle/>
          <a:p>
            <a:pPr marL="0" indent="0">
              <a:buNone/>
            </a:pPr>
            <a:endParaRPr lang="en-US" sz="1600" dirty="0"/>
          </a:p>
          <a:p>
            <a:r>
              <a:rPr lang="en-US" sz="1800" dirty="0"/>
              <a:t>Potential for spread of the GDMOs in the event of release into the environment.</a:t>
            </a:r>
          </a:p>
          <a:p>
            <a:pPr lvl="1"/>
            <a:r>
              <a:rPr lang="en-US" sz="1600" dirty="0"/>
              <a:t>Presence of targeted gene in non-laboratory populations</a:t>
            </a:r>
          </a:p>
          <a:p>
            <a:pPr lvl="1"/>
            <a:r>
              <a:rPr lang="en-US" sz="1600" dirty="0"/>
              <a:t>The likelihood resistance to the transgene will be selected for if introduced into a natural population </a:t>
            </a:r>
          </a:p>
          <a:p>
            <a:pPr lvl="1"/>
            <a:r>
              <a:rPr lang="en-US" sz="1600" dirty="0"/>
              <a:t>Whether the target gene is  not present, present with some frequency, or conserved in natural population(s) − essential to survival/reproduction − likely to transfer to non-target species </a:t>
            </a:r>
          </a:p>
          <a:p>
            <a:pPr lvl="1"/>
            <a:r>
              <a:rPr lang="en-US" sz="1600" dirty="0"/>
              <a:t>How high a number of organisms would be expected to need to be released to result in spread of the trait throughout a population </a:t>
            </a:r>
          </a:p>
          <a:p>
            <a:pPr lvl="1"/>
            <a:endParaRPr lang="en-US" sz="1600" dirty="0"/>
          </a:p>
          <a:p>
            <a:r>
              <a:rPr lang="en-US" sz="1800" dirty="0"/>
              <a:t>The speed of reproduction of the modified organisms. </a:t>
            </a:r>
          </a:p>
          <a:p>
            <a:r>
              <a:rPr lang="en-US" sz="1800" dirty="0"/>
              <a:t>Potential for ecological consequences if organisms spread or persist and how any consequences can be evaluated in the event of an inadvertent release.</a:t>
            </a:r>
          </a:p>
          <a:p>
            <a:pPr marL="0" indent="0">
              <a:buNone/>
            </a:pPr>
            <a:endParaRPr lang="en-US" sz="1300" dirty="0"/>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11704320" y="6455431"/>
            <a:ext cx="445913" cy="365125"/>
          </a:xfrm>
        </p:spPr>
        <p:txBody>
          <a:bodyPr>
            <a:normAutofit/>
          </a:bodyPr>
          <a:lstStyle/>
          <a:p>
            <a:pPr>
              <a:spcAft>
                <a:spcPts val="600"/>
              </a:spcAft>
            </a:pPr>
            <a:fld id="{670A9334-4E67-F94F-A05E-0CE8B74A054E}" type="slidenum">
              <a:rPr lang="en-US" sz="110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2089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1" name="Group 6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75" name="Freeform: Shape 6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6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6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640080" y="1243013"/>
            <a:ext cx="3855720" cy="4371974"/>
          </a:xfrm>
        </p:spPr>
        <p:txBody>
          <a:bodyPr>
            <a:normAutofit/>
          </a:bodyPr>
          <a:lstStyle/>
          <a:p>
            <a:r>
              <a:rPr lang="en-US" dirty="0">
                <a:solidFill>
                  <a:schemeClr val="tx2"/>
                </a:solidFill>
              </a:rPr>
              <a:t>Section III-C-1 and Section IIIF-1</a:t>
            </a:r>
          </a:p>
        </p:txBody>
      </p:sp>
      <p:sp>
        <p:nvSpPr>
          <p:cNvPr id="78" name="Content Placeholder 2">
            <a:extLst>
              <a:ext uri="{FF2B5EF4-FFF2-40B4-BE49-F238E27FC236}">
                <a16:creationId xmlns:a16="http://schemas.microsoft.com/office/drawing/2014/main" id="{7852C6EE-5B78-F49F-8DED-C5306BB5C33E}"/>
              </a:ext>
            </a:extLst>
          </p:cNvPr>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rPr>
              <a:t>Sections III-C-1 and III-F-1 have been updated to include language about introducing “stable genetic modifications into the genome.”  </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smtClean="0"/>
              <a:pPr>
                <a:spcAft>
                  <a:spcPts val="600"/>
                </a:spcAft>
              </a:pPr>
              <a:t>8</a:t>
            </a:fld>
            <a:endParaRPr lang="en-US"/>
          </a:p>
        </p:txBody>
      </p:sp>
    </p:spTree>
    <p:extLst>
      <p:ext uri="{BB962C8B-B14F-4D97-AF65-F5344CB8AC3E}">
        <p14:creationId xmlns:p14="http://schemas.microsoft.com/office/powerpoint/2010/main" val="186578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1" name="Group 6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75" name="Freeform: Shape 6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6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6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9A8A22F-9DDA-75B6-77CC-17FDE30B08E7}"/>
              </a:ext>
            </a:extLst>
          </p:cNvPr>
          <p:cNvSpPr>
            <a:spLocks noGrp="1"/>
          </p:cNvSpPr>
          <p:nvPr>
            <p:ph type="title"/>
          </p:nvPr>
        </p:nvSpPr>
        <p:spPr>
          <a:xfrm>
            <a:off x="640080" y="1243013"/>
            <a:ext cx="3855720" cy="4371974"/>
          </a:xfrm>
        </p:spPr>
        <p:txBody>
          <a:bodyPr>
            <a:normAutofit/>
          </a:bodyPr>
          <a:lstStyle/>
          <a:p>
            <a:r>
              <a:rPr lang="en-US" dirty="0">
                <a:solidFill>
                  <a:schemeClr val="tx2"/>
                </a:solidFill>
              </a:rPr>
              <a:t>Sections III-D-4 and III-D-5 </a:t>
            </a:r>
          </a:p>
        </p:txBody>
      </p:sp>
      <p:sp>
        <p:nvSpPr>
          <p:cNvPr id="78" name="Content Placeholder 2">
            <a:extLst>
              <a:ext uri="{FF2B5EF4-FFF2-40B4-BE49-F238E27FC236}">
                <a16:creationId xmlns:a16="http://schemas.microsoft.com/office/drawing/2014/main" id="{7852C6EE-5B78-F49F-8DED-C5306BB5C33E}"/>
              </a:ext>
            </a:extLst>
          </p:cNvPr>
          <p:cNvSpPr>
            <a:spLocks noGrp="1"/>
          </p:cNvSpPr>
          <p:nvPr>
            <p:ph idx="1"/>
          </p:nvPr>
        </p:nvSpPr>
        <p:spPr>
          <a:xfrm>
            <a:off x="6172200" y="804672"/>
            <a:ext cx="5221224" cy="5230368"/>
          </a:xfrm>
        </p:spPr>
        <p:txBody>
          <a:bodyPr anchor="ctr">
            <a:normAutofit/>
          </a:bodyPr>
          <a:lstStyle/>
          <a:p>
            <a:pPr marL="0" indent="0">
              <a:buNone/>
            </a:pPr>
            <a:r>
              <a:rPr lang="en-US" dirty="0">
                <a:solidFill>
                  <a:schemeClr val="tx2"/>
                </a:solidFill>
              </a:rPr>
              <a:t>Updated to include clarifying language about GDMOs that has been added throughout The Guidelines.</a:t>
            </a:r>
          </a:p>
          <a:p>
            <a:pPr marL="0" indent="0">
              <a:buNone/>
            </a:pPr>
            <a:endParaRPr lang="en-US" dirty="0">
              <a:solidFill>
                <a:schemeClr val="tx2"/>
              </a:solidFill>
            </a:endParaRPr>
          </a:p>
          <a:p>
            <a:pPr marL="0" indent="0">
              <a:buNone/>
            </a:pPr>
            <a:r>
              <a:rPr lang="en-US" dirty="0">
                <a:solidFill>
                  <a:schemeClr val="tx2"/>
                </a:solidFill>
              </a:rPr>
              <a:t>These sections also state that GDMO research with whole animals  (III-D-4) and whole plants (III-D-5) shall be conducted at a minimum of Biosafety Level 2 per Section III-D-8. </a:t>
            </a:r>
          </a:p>
        </p:txBody>
      </p:sp>
      <p:sp>
        <p:nvSpPr>
          <p:cNvPr id="4" name="Slide Number Placeholder 3">
            <a:extLst>
              <a:ext uri="{FF2B5EF4-FFF2-40B4-BE49-F238E27FC236}">
                <a16:creationId xmlns:a16="http://schemas.microsoft.com/office/drawing/2014/main" id="{A027AB47-8B97-EAF1-9BF4-7DAF068110E1}"/>
              </a:ext>
            </a:extLst>
          </p:cNvPr>
          <p:cNvSpPr>
            <a:spLocks noGrp="1"/>
          </p:cNvSpPr>
          <p:nvPr>
            <p:ph type="sldNum" sz="quarter" idx="12"/>
          </p:nvPr>
        </p:nvSpPr>
        <p:spPr>
          <a:xfrm>
            <a:off x="8610600" y="6356350"/>
            <a:ext cx="2743200" cy="365125"/>
          </a:xfrm>
        </p:spPr>
        <p:txBody>
          <a:bodyPr>
            <a:normAutofit/>
          </a:bodyPr>
          <a:lstStyle/>
          <a:p>
            <a:pPr>
              <a:spcAft>
                <a:spcPts val="600"/>
              </a:spcAft>
            </a:pPr>
            <a:fld id="{670A9334-4E67-F94F-A05E-0CE8B74A054E}" type="slidenum">
              <a:rPr lang="en-US" smtClean="0"/>
              <a:pPr>
                <a:spcAft>
                  <a:spcPts val="600"/>
                </a:spcAft>
              </a:pPr>
              <a:t>9</a:t>
            </a:fld>
            <a:endParaRPr lang="en-US"/>
          </a:p>
        </p:txBody>
      </p:sp>
    </p:spTree>
    <p:extLst>
      <p:ext uri="{BB962C8B-B14F-4D97-AF65-F5344CB8AC3E}">
        <p14:creationId xmlns:p14="http://schemas.microsoft.com/office/powerpoint/2010/main" val="4182620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VA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spPr>
      <a:bodyPr rtlCol="0" anchor="ct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4_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84e0ee5-8f79-4036-b05d-88e91c74e162">
      <UserInfo>
        <DisplayName>Saran Luvsanjambaa</DisplayName>
        <AccountId>1077</AccountId>
        <AccountType/>
      </UserInfo>
      <UserInfo>
        <DisplayName>Loren Berman</DisplayName>
        <AccountId>1124</AccountId>
        <AccountType/>
      </UserInfo>
      <UserInfo>
        <DisplayName>Murry Smith</DisplayName>
        <AccountId>323</AccountId>
        <AccountType/>
      </UserInfo>
      <UserInfo>
        <DisplayName>Kenneth Gates</DisplayName>
        <AccountId>1335</AccountId>
        <AccountType/>
      </UserInfo>
    </SharedWithUsers>
    <TaxCatchAll xmlns="d84e0ee5-8f79-4036-b05d-88e91c74e162" xsi:nil="true"/>
    <lcf76f155ced4ddcb4097134ff3c332f xmlns="82a4c570-96aa-4e7e-95a1-f651dcacea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F024BF-5822-42B2-8773-B92FC9191C24}">
  <ds:schemaRef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d84e0ee5-8f79-4036-b05d-88e91c74e162"/>
    <ds:schemaRef ds:uri="http://schemas.microsoft.com/office/2006/metadata/properties"/>
    <ds:schemaRef ds:uri="82a4c570-96aa-4e7e-95a1-f651dcacea28"/>
    <ds:schemaRef ds:uri="http://www.w3.org/XML/1998/namespace"/>
  </ds:schemaRefs>
</ds:datastoreItem>
</file>

<file path=customXml/itemProps2.xml><?xml version="1.0" encoding="utf-8"?>
<ds:datastoreItem xmlns:ds="http://schemas.openxmlformats.org/officeDocument/2006/customXml" ds:itemID="{68C2B4E5-4DE0-4FF2-AE72-BB1A4853164D}">
  <ds:schemaRefs>
    <ds:schemaRef ds:uri="http://schemas.microsoft.com/sharepoint/v3/contenttype/forms"/>
  </ds:schemaRefs>
</ds:datastoreItem>
</file>

<file path=customXml/itemProps3.xml><?xml version="1.0" encoding="utf-8"?>
<ds:datastoreItem xmlns:ds="http://schemas.openxmlformats.org/officeDocument/2006/customXml" ds:itemID="{699A6363-82D1-4373-BE3B-83A764C9C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18832</TotalTime>
  <Words>1669</Words>
  <Application>Microsoft Office PowerPoint</Application>
  <PresentationFormat>Widescreen</PresentationFormat>
  <Paragraphs>167</Paragraphs>
  <Slides>20</Slides>
  <Notes>17</Notes>
  <HiddenSlides>0</HiddenSlides>
  <MMClips>0</MMClips>
  <ScaleCrop>false</ScaleCrop>
  <HeadingPairs>
    <vt:vector size="8" baseType="variant">
      <vt:variant>
        <vt:lpstr>Fonts Used</vt:lpstr>
      </vt:variant>
      <vt:variant>
        <vt:i4>3</vt:i4>
      </vt:variant>
      <vt:variant>
        <vt:lpstr>Theme</vt:lpstr>
      </vt:variant>
      <vt:variant>
        <vt:i4>18</vt:i4>
      </vt:variant>
      <vt:variant>
        <vt:lpstr>Embedded OLE Servers</vt:lpstr>
      </vt:variant>
      <vt:variant>
        <vt:i4>1</vt:i4>
      </vt:variant>
      <vt:variant>
        <vt:lpstr>Slide Titles</vt:lpstr>
      </vt:variant>
      <vt:variant>
        <vt:i4>20</vt:i4>
      </vt:variant>
    </vt:vector>
  </HeadingPairs>
  <TitlesOfParts>
    <vt:vector size="42" baseType="lpstr">
      <vt:lpstr>Arial</vt:lpstr>
      <vt:lpstr>Calibri</vt:lpstr>
      <vt:lpstr>Calibri Light</vt:lpstr>
      <vt:lpstr>VA Template</vt:lpstr>
      <vt:lpstr>12_Office Theme</vt:lpstr>
      <vt:lpstr>8_Office Theme</vt:lpstr>
      <vt:lpstr>19_Office Theme</vt:lpstr>
      <vt:lpstr>4_Office Theme</vt:lpstr>
      <vt:lpstr>6_Office Theme</vt:lpstr>
      <vt:lpstr>1_VA Template</vt:lpstr>
      <vt:lpstr>2_VA Template</vt:lpstr>
      <vt:lpstr>13_Office Theme</vt:lpstr>
      <vt:lpstr>17_Office Theme</vt:lpstr>
      <vt:lpstr>3_VA Template</vt:lpstr>
      <vt:lpstr>16_Office Theme</vt:lpstr>
      <vt:lpstr>18_Office Theme</vt:lpstr>
      <vt:lpstr>3_Office Theme</vt:lpstr>
      <vt:lpstr>7_Office Theme</vt:lpstr>
      <vt:lpstr>5_Office Theme</vt:lpstr>
      <vt:lpstr>7_Office Theme</vt:lpstr>
      <vt:lpstr>4_VA Template</vt:lpstr>
      <vt:lpstr>think-cell Slide</vt:lpstr>
      <vt:lpstr>PowerPoint Presentation</vt:lpstr>
      <vt:lpstr>Objectives</vt:lpstr>
      <vt:lpstr>Section I-E-7</vt:lpstr>
      <vt:lpstr>Key Points on GDMOs in the amended NIH Guidelines </vt:lpstr>
      <vt:lpstr>Section II-A-3. Considerations for Risk Assessments Involving Gene Drives </vt:lpstr>
      <vt:lpstr>Research involving GDMOs involves greater uncertainty in terms of risk and requires risk assessments of a broader scope of issues in consideration of risks in the  event of an unintended release from the laboratory. </vt:lpstr>
      <vt:lpstr>Develop risk profiles for GDMOs based on:</vt:lpstr>
      <vt:lpstr>Section III-C-1 and Section IIIF-1</vt:lpstr>
      <vt:lpstr>Sections III-D-4 and III-D-5 </vt:lpstr>
      <vt:lpstr>Section III-D-8 </vt:lpstr>
      <vt:lpstr>Section IV, Roles and Responsibilities for VA Facilities Working With GDMOs</vt:lpstr>
      <vt:lpstr>New Requirements Under the NIH Guidelines</vt:lpstr>
      <vt:lpstr>Action Items to Come Into Compliance with the 2024 NIH Guidelines</vt:lpstr>
      <vt:lpstr>Action Items to Come Into Compliance with the 2024 NIH Guidelines</vt:lpstr>
      <vt:lpstr>Action Items to Come Into Compliance with the 2024 NIH Guidelines</vt:lpstr>
      <vt:lpstr>Action Items to Come Into Compliance with the 2024 NIH Guidelines</vt:lpstr>
      <vt:lpstr>Amendments of Interest </vt:lpstr>
      <vt:lpstr>Updated Content on the ORD Biosafety and Biosecurity Webpage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Amendments To The NIH Guidelines For Research Involving Recombinant And Synthetic Nucleic Acid Molecules, April 2024: What You Need to Know</dc:title>
  <dc:subject>Amendments To The NIH Guidelines For Research Involving Recombinant And Synthetic Nucleic Acid Molecules, April 2024: What You Need to Know</dc:subject>
  <dc:creator>VA ORD</dc:creator>
  <cp:keywords>Amendments To The NIH Guidelines For Research Involving Recombinant And Synthetic Nucleic Acid Molecules, April 2024: What You Need to Know</cp:keywords>
  <cp:lastModifiedBy>Rivera, Portia T</cp:lastModifiedBy>
  <cp:revision>105</cp:revision>
  <dcterms:created xsi:type="dcterms:W3CDTF">2022-05-26T14:58:41Z</dcterms:created>
  <dcterms:modified xsi:type="dcterms:W3CDTF">2024-09-05T15:19:50Z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0x010100BE2A141307E13542A8F28E824404280B</vt:lpwstr>
  </property>
  <property fmtid="{D5CDD505-2E9C-101B-9397-08002B2CF9AE}" pid="3" name="MSIP_Label_7f97ea9d-daff-4c91-a4f1-55d953dbb0fc_Method">
    <vt:lpwstr>Standard</vt:lpwstr>
  </property>
  <property fmtid="{D5CDD505-2E9C-101B-9397-08002B2CF9AE}" pid="4" name="MSIP_Label_7f97ea9d-daff-4c91-a4f1-55d953dbb0fc_Enabled">
    <vt:lpwstr>true</vt:lpwstr>
  </property>
  <property fmtid="{D5CDD505-2E9C-101B-9397-08002B2CF9AE}" pid="5" name="MSIP_Label_7f97ea9d-daff-4c91-a4f1-55d953dbb0fc_SetDate">
    <vt:lpwstr>2022-05-27T13:14:52Z</vt:lpwstr>
  </property>
  <property fmtid="{D5CDD505-2E9C-101B-9397-08002B2CF9AE}" pid="6" name="MSIP_Label_7f97ea9d-daff-4c91-a4f1-55d953dbb0fc_ContentBits">
    <vt:lpwstr>0</vt:lpwstr>
  </property>
  <property fmtid="{D5CDD505-2E9C-101B-9397-08002B2CF9AE}" pid="7" name="MSIP_Label_7f97ea9d-daff-4c91-a4f1-55d953dbb0fc_Name">
    <vt:lpwstr>Public</vt:lpwstr>
  </property>
  <property fmtid="{D5CDD505-2E9C-101B-9397-08002B2CF9AE}" pid="8" name="MSIP_Label_7f97ea9d-daff-4c91-a4f1-55d953dbb0fc_ActionId">
    <vt:lpwstr>7ddac926-9be2-437a-8a99-4a9b64d4a89d</vt:lpwstr>
  </property>
  <property fmtid="{D5CDD505-2E9C-101B-9397-08002B2CF9AE}" pid="9" name="MSIP_Label_7f97ea9d-daff-4c91-a4f1-55d953dbb0fc_SiteId">
    <vt:lpwstr>58196b33-812d-4eb0-ad27-fc2dd9de53eb</vt:lpwstr>
  </property>
  <property fmtid="{D5CDD505-2E9C-101B-9397-08002B2CF9AE}" pid="10" name="MediaServiceImageTags">
    <vt:lpwstr/>
  </property>
</Properties>
</file>