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7" r:id="rId4"/>
  </p:sldMasterIdLst>
  <p:notesMasterIdLst>
    <p:notesMasterId r:id="rId24"/>
  </p:notesMasterIdLst>
  <p:handoutMasterIdLst>
    <p:handoutMasterId r:id="rId25"/>
  </p:handoutMasterIdLst>
  <p:sldIdLst>
    <p:sldId id="887" r:id="rId5"/>
    <p:sldId id="506" r:id="rId6"/>
    <p:sldId id="327" r:id="rId7"/>
    <p:sldId id="906" r:id="rId8"/>
    <p:sldId id="421" r:id="rId9"/>
    <p:sldId id="899" r:id="rId10"/>
    <p:sldId id="900" r:id="rId11"/>
    <p:sldId id="901" r:id="rId12"/>
    <p:sldId id="902" r:id="rId13"/>
    <p:sldId id="903" r:id="rId14"/>
    <p:sldId id="904" r:id="rId15"/>
    <p:sldId id="905" r:id="rId16"/>
    <p:sldId id="907" r:id="rId17"/>
    <p:sldId id="908" r:id="rId18"/>
    <p:sldId id="909" r:id="rId19"/>
    <p:sldId id="910" r:id="rId20"/>
    <p:sldId id="889" r:id="rId21"/>
    <p:sldId id="886" r:id="rId22"/>
    <p:sldId id="885" r:id="rId23"/>
  </p:sldIdLst>
  <p:sldSz cx="9144000" cy="6858000" type="screen4x3"/>
  <p:notesSz cx="7315200" cy="9601200"/>
  <p:defaultTextStyle>
    <a:defPPr>
      <a:defRPr lang="en-US"/>
    </a:defPPr>
    <a:lvl1pPr algn="l" defTabSz="457200" rtl="0" fontAlgn="base">
      <a:spcBef>
        <a:spcPct val="0"/>
      </a:spcBef>
      <a:spcAft>
        <a:spcPct val="0"/>
      </a:spcAft>
      <a:defRPr kern="1200">
        <a:solidFill>
          <a:schemeClr val="tx1"/>
        </a:solidFill>
        <a:latin typeface="Arial" pitchFamily="34" charset="0"/>
        <a:ea typeface="ＭＳ Ｐゴシック" charset="-128"/>
        <a:cs typeface="+mn-cs"/>
      </a:defRPr>
    </a:lvl1pPr>
    <a:lvl2pPr marL="457200" algn="l" defTabSz="457200" rtl="0" fontAlgn="base">
      <a:spcBef>
        <a:spcPct val="0"/>
      </a:spcBef>
      <a:spcAft>
        <a:spcPct val="0"/>
      </a:spcAft>
      <a:defRPr kern="1200">
        <a:solidFill>
          <a:schemeClr val="tx1"/>
        </a:solidFill>
        <a:latin typeface="Arial" pitchFamily="34" charset="0"/>
        <a:ea typeface="ＭＳ Ｐゴシック" charset="-128"/>
        <a:cs typeface="+mn-cs"/>
      </a:defRPr>
    </a:lvl2pPr>
    <a:lvl3pPr marL="914400" algn="l" defTabSz="457200" rtl="0" fontAlgn="base">
      <a:spcBef>
        <a:spcPct val="0"/>
      </a:spcBef>
      <a:spcAft>
        <a:spcPct val="0"/>
      </a:spcAft>
      <a:defRPr kern="1200">
        <a:solidFill>
          <a:schemeClr val="tx1"/>
        </a:solidFill>
        <a:latin typeface="Arial" pitchFamily="34" charset="0"/>
        <a:ea typeface="ＭＳ Ｐゴシック" charset="-128"/>
        <a:cs typeface="+mn-cs"/>
      </a:defRPr>
    </a:lvl3pPr>
    <a:lvl4pPr marL="1371600" algn="l" defTabSz="457200" rtl="0" fontAlgn="base">
      <a:spcBef>
        <a:spcPct val="0"/>
      </a:spcBef>
      <a:spcAft>
        <a:spcPct val="0"/>
      </a:spcAft>
      <a:defRPr kern="1200">
        <a:solidFill>
          <a:schemeClr val="tx1"/>
        </a:solidFill>
        <a:latin typeface="Arial" pitchFamily="34" charset="0"/>
        <a:ea typeface="ＭＳ Ｐゴシック" charset="-128"/>
        <a:cs typeface="+mn-cs"/>
      </a:defRPr>
    </a:lvl4pPr>
    <a:lvl5pPr marL="1828800" algn="l" defTabSz="457200" rtl="0" fontAlgn="base">
      <a:spcBef>
        <a:spcPct val="0"/>
      </a:spcBef>
      <a:spcAft>
        <a:spcPct val="0"/>
      </a:spcAft>
      <a:defRPr kern="1200">
        <a:solidFill>
          <a:schemeClr val="tx1"/>
        </a:solidFill>
        <a:latin typeface="Arial" pitchFamily="34" charset="0"/>
        <a:ea typeface="ＭＳ Ｐゴシック" charset="-128"/>
        <a:cs typeface="+mn-cs"/>
      </a:defRPr>
    </a:lvl5pPr>
    <a:lvl6pPr marL="2286000" algn="l" defTabSz="914400" rtl="0" eaLnBrk="1" latinLnBrk="0" hangingPunct="1">
      <a:defRPr kern="1200">
        <a:solidFill>
          <a:schemeClr val="tx1"/>
        </a:solidFill>
        <a:latin typeface="Arial" pitchFamily="34" charset="0"/>
        <a:ea typeface="ＭＳ Ｐゴシック" charset="-128"/>
        <a:cs typeface="+mn-cs"/>
      </a:defRPr>
    </a:lvl6pPr>
    <a:lvl7pPr marL="2743200" algn="l" defTabSz="914400" rtl="0" eaLnBrk="1" latinLnBrk="0" hangingPunct="1">
      <a:defRPr kern="1200">
        <a:solidFill>
          <a:schemeClr val="tx1"/>
        </a:solidFill>
        <a:latin typeface="Arial" pitchFamily="34" charset="0"/>
        <a:ea typeface="ＭＳ Ｐゴシック" charset="-128"/>
        <a:cs typeface="+mn-cs"/>
      </a:defRPr>
    </a:lvl7pPr>
    <a:lvl8pPr marL="3200400" algn="l" defTabSz="914400" rtl="0" eaLnBrk="1" latinLnBrk="0" hangingPunct="1">
      <a:defRPr kern="1200">
        <a:solidFill>
          <a:schemeClr val="tx1"/>
        </a:solidFill>
        <a:latin typeface="Arial" pitchFamily="34" charset="0"/>
        <a:ea typeface="ＭＳ Ｐゴシック" charset="-128"/>
        <a:cs typeface="+mn-cs"/>
      </a:defRPr>
    </a:lvl8pPr>
    <a:lvl9pPr marL="3657600" algn="l" defTabSz="914400" rtl="0" eaLnBrk="1" latinLnBrk="0" hangingPunct="1">
      <a:defRPr kern="1200">
        <a:solidFill>
          <a:schemeClr val="tx1"/>
        </a:solidFill>
        <a:latin typeface="Arial" pitchFamily="34" charset="0"/>
        <a:ea typeface="ＭＳ Ｐゴシック"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025" userDrawn="1">
          <p15:clr>
            <a:srgbClr val="A4A3A4"/>
          </p15:clr>
        </p15:guide>
        <p15:guide id="2" pos="2304"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Foster, Angela" initials="FA" lastIdx="7" clrIdx="0">
    <p:extLst>
      <p:ext uri="{19B8F6BF-5375-455C-9EA6-DF929625EA0E}">
        <p15:presenceInfo xmlns:p15="http://schemas.microsoft.com/office/powerpoint/2012/main" userId="S::Angela.Foster@va.gov::29524050-54a8-4308-8bd1-10d67264d500" providerId="AD"/>
      </p:ext>
    </p:extLst>
  </p:cmAuthor>
  <p:cmAuthor id="2" name="Workman, Don E." initials="WDE" lastIdx="7" clrIdx="1">
    <p:extLst>
      <p:ext uri="{19B8F6BF-5375-455C-9EA6-DF929625EA0E}">
        <p15:presenceInfo xmlns:p15="http://schemas.microsoft.com/office/powerpoint/2012/main" userId="S::Don.Workman@va.gov::0a3d2f99-f7e7-4296-970f-bb7eab0cd3e8" providerId="AD"/>
      </p:ext>
    </p:extLst>
  </p:cmAuthor>
  <p:cmAuthor id="3" name="O'Brien, Christie" initials="OC" lastIdx="3" clrIdx="2">
    <p:extLst>
      <p:ext uri="{19B8F6BF-5375-455C-9EA6-DF929625EA0E}">
        <p15:presenceInfo xmlns:p15="http://schemas.microsoft.com/office/powerpoint/2012/main" userId="S::Christie.O'Brien@va.gov::7d017a83-5ff7-45d9-b304-5d013876a98c" providerId="AD"/>
      </p:ext>
    </p:extLst>
  </p:cmAuthor>
  <p:cmAuthor id="4" name="Jessica" initials="J" lastIdx="4" clrIdx="3">
    <p:extLst>
      <p:ext uri="{19B8F6BF-5375-455C-9EA6-DF929625EA0E}">
        <p15:presenceInfo xmlns:p15="http://schemas.microsoft.com/office/powerpoint/2012/main" userId="S::Jessica.Kroll@va.gov::713e1659-9a0b-4490-9e15-2f1f3061f8ab"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399"/>
    <a:srgbClr val="F9A619"/>
    <a:srgbClr val="0083BE"/>
    <a:srgbClr val="000099"/>
    <a:srgbClr val="CCECFF"/>
    <a:srgbClr val="0066CC"/>
    <a:srgbClr val="336699"/>
    <a:srgbClr val="3366CC"/>
    <a:srgbClr val="3333FF"/>
    <a:srgbClr val="0066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08E080C-C278-4CE7-A454-3B436A5B00A9}" v="9" dt="2024-08-28T18:43:53.802"/>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17292A2E-F333-43FB-9621-5CBBE7FDCDCB}" styleName="Light Style 2 - Accent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8" d="100"/>
          <a:sy n="108" d="100"/>
        </p:scale>
        <p:origin x="1704" y="102"/>
      </p:cViewPr>
      <p:guideLst>
        <p:guide orient="horz" pos="2160"/>
        <p:guide pos="2880"/>
      </p:guideLst>
    </p:cSldViewPr>
  </p:slideViewPr>
  <p:notesTextViewPr>
    <p:cViewPr>
      <p:scale>
        <a:sx n="1" d="1"/>
        <a:sy n="1" d="1"/>
      </p:scale>
      <p:origin x="0" y="0"/>
    </p:cViewPr>
  </p:notesTextViewPr>
  <p:notesViewPr>
    <p:cSldViewPr snapToGrid="0">
      <p:cViewPr>
        <p:scale>
          <a:sx n="1" d="2"/>
          <a:sy n="1" d="2"/>
        </p:scale>
        <p:origin x="0" y="0"/>
      </p:cViewPr>
      <p:guideLst>
        <p:guide orient="horz" pos="3025"/>
        <p:guide pos="230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commentAuthors" Target="commentAuthor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notesMaster" Target="notesMasters/notesMaster1.xml"/><Relationship Id="rId32" Type="http://schemas.microsoft.com/office/2015/10/relationships/revisionInfo" Target="revisionInfo.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31" Type="http://schemas.microsoft.com/office/2016/11/relationships/changesInfo" Target="changesInfos/changesInfo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presProps" Target="presProps.xml"/><Relationship Id="rId30"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Foster, Angela" userId="29524050-54a8-4308-8bd1-10d67264d500" providerId="ADAL" clId="{C08E080C-C278-4CE7-A454-3B436A5B00A9}"/>
    <pc:docChg chg="undo custSel addSld modSld">
      <pc:chgData name="Foster, Angela" userId="29524050-54a8-4308-8bd1-10d67264d500" providerId="ADAL" clId="{C08E080C-C278-4CE7-A454-3B436A5B00A9}" dt="2024-08-28T19:33:12.751" v="357"/>
      <pc:docMkLst>
        <pc:docMk/>
      </pc:docMkLst>
      <pc:sldChg chg="addSp modSp mod">
        <pc:chgData name="Foster, Angela" userId="29524050-54a8-4308-8bd1-10d67264d500" providerId="ADAL" clId="{C08E080C-C278-4CE7-A454-3B436A5B00A9}" dt="2024-08-28T18:13:02.421" v="36" actId="2711"/>
        <pc:sldMkLst>
          <pc:docMk/>
          <pc:sldMk cId="2883663564" sldId="899"/>
        </pc:sldMkLst>
        <pc:spChg chg="add mod">
          <ac:chgData name="Foster, Angela" userId="29524050-54a8-4308-8bd1-10d67264d500" providerId="ADAL" clId="{C08E080C-C278-4CE7-A454-3B436A5B00A9}" dt="2024-08-28T18:13:02.421" v="36" actId="2711"/>
          <ac:spMkLst>
            <pc:docMk/>
            <pc:sldMk cId="2883663564" sldId="899"/>
            <ac:spMk id="3" creationId="{9B01B787-5169-2368-117B-1DF18B90174A}"/>
          </ac:spMkLst>
        </pc:spChg>
      </pc:sldChg>
      <pc:sldChg chg="addSp modSp mod">
        <pc:chgData name="Foster, Angela" userId="29524050-54a8-4308-8bd1-10d67264d500" providerId="ADAL" clId="{C08E080C-C278-4CE7-A454-3B436A5B00A9}" dt="2024-08-28T18:17:36.858" v="76" actId="11"/>
        <pc:sldMkLst>
          <pc:docMk/>
          <pc:sldMk cId="109808559" sldId="900"/>
        </pc:sldMkLst>
        <pc:spChg chg="add mod">
          <ac:chgData name="Foster, Angela" userId="29524050-54a8-4308-8bd1-10d67264d500" providerId="ADAL" clId="{C08E080C-C278-4CE7-A454-3B436A5B00A9}" dt="2024-08-28T18:17:36.858" v="76" actId="11"/>
          <ac:spMkLst>
            <pc:docMk/>
            <pc:sldMk cId="109808559" sldId="900"/>
            <ac:spMk id="3" creationId="{4D5D91D0-F086-362F-5809-EA3A2BD8D862}"/>
          </ac:spMkLst>
        </pc:spChg>
      </pc:sldChg>
      <pc:sldChg chg="addSp modSp mod">
        <pc:chgData name="Foster, Angela" userId="29524050-54a8-4308-8bd1-10d67264d500" providerId="ADAL" clId="{C08E080C-C278-4CE7-A454-3B436A5B00A9}" dt="2024-08-28T18:24:12.352" v="122" actId="20577"/>
        <pc:sldMkLst>
          <pc:docMk/>
          <pc:sldMk cId="739109261" sldId="901"/>
        </pc:sldMkLst>
        <pc:spChg chg="add mod">
          <ac:chgData name="Foster, Angela" userId="29524050-54a8-4308-8bd1-10d67264d500" providerId="ADAL" clId="{C08E080C-C278-4CE7-A454-3B436A5B00A9}" dt="2024-08-28T18:24:12.352" v="122" actId="20577"/>
          <ac:spMkLst>
            <pc:docMk/>
            <pc:sldMk cId="739109261" sldId="901"/>
            <ac:spMk id="3" creationId="{4A4DB171-0DE7-4654-D145-09CC0891B7A9}"/>
          </ac:spMkLst>
        </pc:spChg>
      </pc:sldChg>
      <pc:sldChg chg="addSp delSp modSp mod">
        <pc:chgData name="Foster, Angela" userId="29524050-54a8-4308-8bd1-10d67264d500" providerId="ADAL" clId="{C08E080C-C278-4CE7-A454-3B436A5B00A9}" dt="2024-08-28T18:25:40.143" v="124"/>
        <pc:sldMkLst>
          <pc:docMk/>
          <pc:sldMk cId="1218041805" sldId="902"/>
        </pc:sldMkLst>
        <pc:spChg chg="add del">
          <ac:chgData name="Foster, Angela" userId="29524050-54a8-4308-8bd1-10d67264d500" providerId="ADAL" clId="{C08E080C-C278-4CE7-A454-3B436A5B00A9}" dt="2024-08-28T18:20:33.439" v="101" actId="478"/>
          <ac:spMkLst>
            <pc:docMk/>
            <pc:sldMk cId="1218041805" sldId="902"/>
            <ac:spMk id="4" creationId="{DFA5B25F-2243-2CBE-E9B3-4842FEE35CE9}"/>
          </ac:spMkLst>
        </pc:spChg>
        <pc:spChg chg="add mod">
          <ac:chgData name="Foster, Angela" userId="29524050-54a8-4308-8bd1-10d67264d500" providerId="ADAL" clId="{C08E080C-C278-4CE7-A454-3B436A5B00A9}" dt="2024-08-28T18:25:40.143" v="124"/>
          <ac:spMkLst>
            <pc:docMk/>
            <pc:sldMk cId="1218041805" sldId="902"/>
            <ac:spMk id="5" creationId="{377CA84D-5354-329E-DCFD-FA3B4C8A825C}"/>
          </ac:spMkLst>
        </pc:spChg>
      </pc:sldChg>
      <pc:sldChg chg="addSp delSp modSp mod">
        <pc:chgData name="Foster, Angela" userId="29524050-54a8-4308-8bd1-10d67264d500" providerId="ADAL" clId="{C08E080C-C278-4CE7-A454-3B436A5B00A9}" dt="2024-08-28T18:35:02.252" v="159" actId="11"/>
        <pc:sldMkLst>
          <pc:docMk/>
          <pc:sldMk cId="1170932503" sldId="903"/>
        </pc:sldMkLst>
        <pc:spChg chg="add del">
          <ac:chgData name="Foster, Angela" userId="29524050-54a8-4308-8bd1-10d67264d500" providerId="ADAL" clId="{C08E080C-C278-4CE7-A454-3B436A5B00A9}" dt="2024-08-28T18:25:59.610" v="126" actId="22"/>
          <ac:spMkLst>
            <pc:docMk/>
            <pc:sldMk cId="1170932503" sldId="903"/>
            <ac:spMk id="4" creationId="{526CA38A-841C-B967-9863-5F16FA16FF24}"/>
          </ac:spMkLst>
        </pc:spChg>
        <pc:spChg chg="add mod">
          <ac:chgData name="Foster, Angela" userId="29524050-54a8-4308-8bd1-10d67264d500" providerId="ADAL" clId="{C08E080C-C278-4CE7-A454-3B436A5B00A9}" dt="2024-08-28T18:35:02.252" v="159" actId="11"/>
          <ac:spMkLst>
            <pc:docMk/>
            <pc:sldMk cId="1170932503" sldId="903"/>
            <ac:spMk id="5" creationId="{4BC95185-0589-DB82-DBF9-ADFC8BCA51B0}"/>
          </ac:spMkLst>
        </pc:spChg>
      </pc:sldChg>
      <pc:sldChg chg="addSp modSp mod">
        <pc:chgData name="Foster, Angela" userId="29524050-54a8-4308-8bd1-10d67264d500" providerId="ADAL" clId="{C08E080C-C278-4CE7-A454-3B436A5B00A9}" dt="2024-08-28T18:43:45.698" v="213" actId="11"/>
        <pc:sldMkLst>
          <pc:docMk/>
          <pc:sldMk cId="2549320396" sldId="904"/>
        </pc:sldMkLst>
        <pc:spChg chg="add mod">
          <ac:chgData name="Foster, Angela" userId="29524050-54a8-4308-8bd1-10d67264d500" providerId="ADAL" clId="{C08E080C-C278-4CE7-A454-3B436A5B00A9}" dt="2024-08-28T18:43:45.698" v="213" actId="11"/>
          <ac:spMkLst>
            <pc:docMk/>
            <pc:sldMk cId="2549320396" sldId="904"/>
            <ac:spMk id="3" creationId="{FBAF10E4-386B-5365-980A-B7BE95950B1C}"/>
          </ac:spMkLst>
        </pc:spChg>
      </pc:sldChg>
      <pc:sldChg chg="addSp modSp mod">
        <pc:chgData name="Foster, Angela" userId="29524050-54a8-4308-8bd1-10d67264d500" providerId="ADAL" clId="{C08E080C-C278-4CE7-A454-3B436A5B00A9}" dt="2024-08-28T18:48:29.734" v="244" actId="20577"/>
        <pc:sldMkLst>
          <pc:docMk/>
          <pc:sldMk cId="2729717093" sldId="905"/>
        </pc:sldMkLst>
        <pc:spChg chg="add mod">
          <ac:chgData name="Foster, Angela" userId="29524050-54a8-4308-8bd1-10d67264d500" providerId="ADAL" clId="{C08E080C-C278-4CE7-A454-3B436A5B00A9}" dt="2024-08-28T18:48:29.734" v="244" actId="20577"/>
          <ac:spMkLst>
            <pc:docMk/>
            <pc:sldMk cId="2729717093" sldId="905"/>
            <ac:spMk id="3" creationId="{38656953-54EB-8ECC-9C9C-EB03FBFFC812}"/>
          </ac:spMkLst>
        </pc:spChg>
      </pc:sldChg>
      <pc:sldChg chg="modSp add mod">
        <pc:chgData name="Foster, Angela" userId="29524050-54a8-4308-8bd1-10d67264d500" providerId="ADAL" clId="{C08E080C-C278-4CE7-A454-3B436A5B00A9}" dt="2024-08-28T18:53:19.791" v="274" actId="5793"/>
        <pc:sldMkLst>
          <pc:docMk/>
          <pc:sldMk cId="3527658027" sldId="907"/>
        </pc:sldMkLst>
        <pc:spChg chg="mod">
          <ac:chgData name="Foster, Angela" userId="29524050-54a8-4308-8bd1-10d67264d500" providerId="ADAL" clId="{C08E080C-C278-4CE7-A454-3B436A5B00A9}" dt="2024-08-28T18:53:19.791" v="274" actId="5793"/>
          <ac:spMkLst>
            <pc:docMk/>
            <pc:sldMk cId="3527658027" sldId="907"/>
            <ac:spMk id="3" creationId="{38656953-54EB-8ECC-9C9C-EB03FBFFC812}"/>
          </ac:spMkLst>
        </pc:spChg>
      </pc:sldChg>
      <pc:sldChg chg="modSp add mod">
        <pc:chgData name="Foster, Angela" userId="29524050-54a8-4308-8bd1-10d67264d500" providerId="ADAL" clId="{C08E080C-C278-4CE7-A454-3B436A5B00A9}" dt="2024-08-28T18:58:32.324" v="312" actId="20577"/>
        <pc:sldMkLst>
          <pc:docMk/>
          <pc:sldMk cId="1839786322" sldId="908"/>
        </pc:sldMkLst>
        <pc:spChg chg="mod">
          <ac:chgData name="Foster, Angela" userId="29524050-54a8-4308-8bd1-10d67264d500" providerId="ADAL" clId="{C08E080C-C278-4CE7-A454-3B436A5B00A9}" dt="2024-08-28T18:58:32.324" v="312" actId="20577"/>
          <ac:spMkLst>
            <pc:docMk/>
            <pc:sldMk cId="1839786322" sldId="908"/>
            <ac:spMk id="3" creationId="{38656953-54EB-8ECC-9C9C-EB03FBFFC812}"/>
          </ac:spMkLst>
        </pc:spChg>
      </pc:sldChg>
      <pc:sldChg chg="modSp add mod">
        <pc:chgData name="Foster, Angela" userId="29524050-54a8-4308-8bd1-10d67264d500" providerId="ADAL" clId="{C08E080C-C278-4CE7-A454-3B436A5B00A9}" dt="2024-08-28T19:29:31.505" v="337" actId="5793"/>
        <pc:sldMkLst>
          <pc:docMk/>
          <pc:sldMk cId="1613669100" sldId="909"/>
        </pc:sldMkLst>
        <pc:spChg chg="mod">
          <ac:chgData name="Foster, Angela" userId="29524050-54a8-4308-8bd1-10d67264d500" providerId="ADAL" clId="{C08E080C-C278-4CE7-A454-3B436A5B00A9}" dt="2024-08-28T19:29:31.505" v="337" actId="5793"/>
          <ac:spMkLst>
            <pc:docMk/>
            <pc:sldMk cId="1613669100" sldId="909"/>
            <ac:spMk id="3" creationId="{38656953-54EB-8ECC-9C9C-EB03FBFFC812}"/>
          </ac:spMkLst>
        </pc:spChg>
      </pc:sldChg>
      <pc:sldChg chg="modSp add mod">
        <pc:chgData name="Foster, Angela" userId="29524050-54a8-4308-8bd1-10d67264d500" providerId="ADAL" clId="{C08E080C-C278-4CE7-A454-3B436A5B00A9}" dt="2024-08-28T19:33:12.751" v="357"/>
        <pc:sldMkLst>
          <pc:docMk/>
          <pc:sldMk cId="3123833273" sldId="910"/>
        </pc:sldMkLst>
        <pc:spChg chg="mod">
          <ac:chgData name="Foster, Angela" userId="29524050-54a8-4308-8bd1-10d67264d500" providerId="ADAL" clId="{C08E080C-C278-4CE7-A454-3B436A5B00A9}" dt="2024-08-28T19:33:12.751" v="357"/>
          <ac:spMkLst>
            <pc:docMk/>
            <pc:sldMk cId="3123833273" sldId="910"/>
            <ac:spMk id="3" creationId="{38656953-54EB-8ECC-9C9C-EB03FBFFC812}"/>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2"/>
            <a:ext cx="3170238" cy="479425"/>
          </a:xfrm>
          <a:prstGeom prst="rect">
            <a:avLst/>
          </a:prstGeom>
        </p:spPr>
        <p:txBody>
          <a:bodyPr vert="horz" wrap="square" lIns="96639" tIns="48321" rIns="96639" bIns="48321" numCol="1" anchor="t" anchorCtr="0" compatLnSpc="1">
            <a:prstTxWarp prst="textNoShape">
              <a:avLst/>
            </a:prstTxWarp>
          </a:bodyPr>
          <a:lstStyle>
            <a:lvl1pPr>
              <a:defRPr sz="1200">
                <a:latin typeface="Calibri" pitchFamily="-108" charset="0"/>
                <a:ea typeface="ＭＳ Ｐゴシック" pitchFamily="-108" charset="-128"/>
                <a:cs typeface="+mn-cs"/>
              </a:defRPr>
            </a:lvl1pPr>
          </a:lstStyle>
          <a:p>
            <a:pPr>
              <a:defRPr/>
            </a:pPr>
            <a:endParaRPr lang="en-US"/>
          </a:p>
        </p:txBody>
      </p:sp>
      <p:sp>
        <p:nvSpPr>
          <p:cNvPr id="3" name="Date Placeholder 2"/>
          <p:cNvSpPr>
            <a:spLocks noGrp="1"/>
          </p:cNvSpPr>
          <p:nvPr>
            <p:ph type="dt" sz="quarter" idx="1"/>
          </p:nvPr>
        </p:nvSpPr>
        <p:spPr>
          <a:xfrm>
            <a:off x="4143375" y="2"/>
            <a:ext cx="3170238" cy="479425"/>
          </a:xfrm>
          <a:prstGeom prst="rect">
            <a:avLst/>
          </a:prstGeom>
        </p:spPr>
        <p:txBody>
          <a:bodyPr vert="horz" wrap="square" lIns="96639" tIns="48321" rIns="96639" bIns="48321" numCol="1" anchor="t" anchorCtr="0" compatLnSpc="1">
            <a:prstTxWarp prst="textNoShape">
              <a:avLst/>
            </a:prstTxWarp>
          </a:bodyPr>
          <a:lstStyle>
            <a:lvl1pPr algn="r">
              <a:defRPr sz="1200">
                <a:latin typeface="Calibri" pitchFamily="34" charset="0"/>
              </a:defRPr>
            </a:lvl1pPr>
          </a:lstStyle>
          <a:p>
            <a:pPr>
              <a:defRPr/>
            </a:pPr>
            <a:fld id="{ADCE56C1-B30B-4E0B-B4AF-AA0A774A2B7A}" type="datetime1">
              <a:rPr lang="en-US"/>
              <a:pPr>
                <a:defRPr/>
              </a:pPr>
              <a:t>9/10/2024</a:t>
            </a:fld>
            <a:endParaRPr lang="en-US"/>
          </a:p>
        </p:txBody>
      </p:sp>
      <p:sp>
        <p:nvSpPr>
          <p:cNvPr id="4" name="Footer Placeholder 3"/>
          <p:cNvSpPr>
            <a:spLocks noGrp="1"/>
          </p:cNvSpPr>
          <p:nvPr>
            <p:ph type="ftr" sz="quarter" idx="2"/>
          </p:nvPr>
        </p:nvSpPr>
        <p:spPr>
          <a:xfrm>
            <a:off x="0" y="9120189"/>
            <a:ext cx="3170238" cy="479425"/>
          </a:xfrm>
          <a:prstGeom prst="rect">
            <a:avLst/>
          </a:prstGeom>
        </p:spPr>
        <p:txBody>
          <a:bodyPr vert="horz" wrap="square" lIns="96639" tIns="48321" rIns="96639" bIns="48321" numCol="1" anchor="b" anchorCtr="0" compatLnSpc="1">
            <a:prstTxWarp prst="textNoShape">
              <a:avLst/>
            </a:prstTxWarp>
          </a:bodyPr>
          <a:lstStyle>
            <a:lvl1pPr>
              <a:defRPr sz="1200">
                <a:latin typeface="Calibri" pitchFamily="-108" charset="0"/>
                <a:ea typeface="ＭＳ Ｐゴシック" pitchFamily="-108" charset="-128"/>
                <a:cs typeface="+mn-cs"/>
              </a:defRPr>
            </a:lvl1pPr>
          </a:lstStyle>
          <a:p>
            <a:pPr>
              <a:defRPr/>
            </a:pPr>
            <a:endParaRPr lang="en-US"/>
          </a:p>
        </p:txBody>
      </p:sp>
      <p:sp>
        <p:nvSpPr>
          <p:cNvPr id="5" name="Slide Number Placeholder 4"/>
          <p:cNvSpPr>
            <a:spLocks noGrp="1"/>
          </p:cNvSpPr>
          <p:nvPr>
            <p:ph type="sldNum" sz="quarter" idx="3"/>
          </p:nvPr>
        </p:nvSpPr>
        <p:spPr>
          <a:xfrm>
            <a:off x="4143375" y="9120189"/>
            <a:ext cx="3170238" cy="479425"/>
          </a:xfrm>
          <a:prstGeom prst="rect">
            <a:avLst/>
          </a:prstGeom>
        </p:spPr>
        <p:txBody>
          <a:bodyPr vert="horz" wrap="square" lIns="96639" tIns="48321" rIns="96639" bIns="48321" numCol="1" anchor="b" anchorCtr="0" compatLnSpc="1">
            <a:prstTxWarp prst="textNoShape">
              <a:avLst/>
            </a:prstTxWarp>
          </a:bodyPr>
          <a:lstStyle>
            <a:lvl1pPr algn="r">
              <a:defRPr sz="1200">
                <a:latin typeface="Calibri" pitchFamily="34" charset="0"/>
              </a:defRPr>
            </a:lvl1pPr>
          </a:lstStyle>
          <a:p>
            <a:pPr>
              <a:defRPr/>
            </a:pPr>
            <a:fld id="{B9766B6E-F780-4189-A9E9-CF88040C5F0C}" type="slidenum">
              <a:rPr lang="en-US"/>
              <a:pPr>
                <a:defRPr/>
              </a:pPr>
              <a:t>‹#›</a:t>
            </a:fld>
            <a:endParaRPr lang="en-US"/>
          </a:p>
        </p:txBody>
      </p:sp>
    </p:spTree>
    <p:extLst>
      <p:ext uri="{BB962C8B-B14F-4D97-AF65-F5344CB8AC3E}">
        <p14:creationId xmlns:p14="http://schemas.microsoft.com/office/powerpoint/2010/main" val="235023867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2"/>
            <a:ext cx="3170238" cy="479425"/>
          </a:xfrm>
          <a:prstGeom prst="rect">
            <a:avLst/>
          </a:prstGeom>
        </p:spPr>
        <p:txBody>
          <a:bodyPr vert="horz" wrap="square" lIns="96639" tIns="48321" rIns="96639" bIns="48321" numCol="1" anchor="t" anchorCtr="0" compatLnSpc="1">
            <a:prstTxWarp prst="textNoShape">
              <a:avLst/>
            </a:prstTxWarp>
          </a:bodyPr>
          <a:lstStyle>
            <a:lvl1pPr>
              <a:defRPr sz="1200">
                <a:latin typeface="Calibri" pitchFamily="-108" charset="0"/>
                <a:ea typeface="ＭＳ Ｐゴシック" pitchFamily="-108" charset="-128"/>
                <a:cs typeface="+mn-cs"/>
              </a:defRPr>
            </a:lvl1pPr>
          </a:lstStyle>
          <a:p>
            <a:pPr>
              <a:defRPr/>
            </a:pPr>
            <a:endParaRPr lang="en-US"/>
          </a:p>
        </p:txBody>
      </p:sp>
      <p:sp>
        <p:nvSpPr>
          <p:cNvPr id="3" name="Date Placeholder 2"/>
          <p:cNvSpPr>
            <a:spLocks noGrp="1"/>
          </p:cNvSpPr>
          <p:nvPr>
            <p:ph type="dt" idx="1"/>
          </p:nvPr>
        </p:nvSpPr>
        <p:spPr>
          <a:xfrm>
            <a:off x="4143375" y="2"/>
            <a:ext cx="3170238" cy="479425"/>
          </a:xfrm>
          <a:prstGeom prst="rect">
            <a:avLst/>
          </a:prstGeom>
        </p:spPr>
        <p:txBody>
          <a:bodyPr vert="horz" wrap="square" lIns="96639" tIns="48321" rIns="96639" bIns="48321" numCol="1" anchor="t" anchorCtr="0" compatLnSpc="1">
            <a:prstTxWarp prst="textNoShape">
              <a:avLst/>
            </a:prstTxWarp>
          </a:bodyPr>
          <a:lstStyle>
            <a:lvl1pPr algn="r">
              <a:defRPr sz="1200">
                <a:latin typeface="Calibri" pitchFamily="34" charset="0"/>
              </a:defRPr>
            </a:lvl1pPr>
          </a:lstStyle>
          <a:p>
            <a:pPr>
              <a:defRPr/>
            </a:pPr>
            <a:fld id="{50F45370-6F28-403B-B7B2-95C1EE238BC8}" type="datetime1">
              <a:rPr lang="en-US"/>
              <a:pPr>
                <a:defRPr/>
              </a:pPr>
              <a:t>9/10/2024</a:t>
            </a:fld>
            <a:endParaRPr lang="en-US"/>
          </a:p>
        </p:txBody>
      </p:sp>
      <p:sp>
        <p:nvSpPr>
          <p:cNvPr id="4" name="Slide Image Placeholder 3"/>
          <p:cNvSpPr>
            <a:spLocks noGrp="1" noRot="1" noChangeAspect="1"/>
          </p:cNvSpPr>
          <p:nvPr>
            <p:ph type="sldImg" idx="2"/>
          </p:nvPr>
        </p:nvSpPr>
        <p:spPr>
          <a:xfrm>
            <a:off x="1257300" y="720725"/>
            <a:ext cx="4802188" cy="3600450"/>
          </a:xfrm>
          <a:prstGeom prst="rect">
            <a:avLst/>
          </a:prstGeom>
          <a:noFill/>
          <a:ln w="12700">
            <a:solidFill>
              <a:prstClr val="black"/>
            </a:solidFill>
          </a:ln>
        </p:spPr>
        <p:txBody>
          <a:bodyPr vert="horz" wrap="square" lIns="96639" tIns="48321" rIns="96639" bIns="48321" numCol="1" anchor="ctr" anchorCtr="0" compatLnSpc="1">
            <a:prstTxWarp prst="textNoShape">
              <a:avLst/>
            </a:prstTxWarp>
          </a:bodyPr>
          <a:lstStyle/>
          <a:p>
            <a:pPr lvl="0"/>
            <a:endParaRPr lang="en-US" noProof="0"/>
          </a:p>
        </p:txBody>
      </p:sp>
      <p:sp>
        <p:nvSpPr>
          <p:cNvPr id="5" name="Notes Placeholder 4"/>
          <p:cNvSpPr>
            <a:spLocks noGrp="1"/>
          </p:cNvSpPr>
          <p:nvPr>
            <p:ph type="body" sz="quarter" idx="3"/>
          </p:nvPr>
        </p:nvSpPr>
        <p:spPr>
          <a:xfrm>
            <a:off x="731839" y="4560888"/>
            <a:ext cx="5851526" cy="4319587"/>
          </a:xfrm>
          <a:prstGeom prst="rect">
            <a:avLst/>
          </a:prstGeom>
        </p:spPr>
        <p:txBody>
          <a:bodyPr vert="horz" wrap="square" lIns="96639" tIns="48321" rIns="96639" bIns="48321" numCol="1" anchor="t" anchorCtr="0" compatLnSpc="1">
            <a:prstTxWarp prst="textNoShape">
              <a:avLst/>
            </a:prstTxWarp>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9120189"/>
            <a:ext cx="3170238" cy="479425"/>
          </a:xfrm>
          <a:prstGeom prst="rect">
            <a:avLst/>
          </a:prstGeom>
        </p:spPr>
        <p:txBody>
          <a:bodyPr vert="horz" wrap="square" lIns="96639" tIns="48321" rIns="96639" bIns="48321" numCol="1" anchor="b" anchorCtr="0" compatLnSpc="1">
            <a:prstTxWarp prst="textNoShape">
              <a:avLst/>
            </a:prstTxWarp>
          </a:bodyPr>
          <a:lstStyle>
            <a:lvl1pPr>
              <a:defRPr sz="1200">
                <a:latin typeface="Calibri" pitchFamily="-108" charset="0"/>
                <a:ea typeface="ＭＳ Ｐゴシック" pitchFamily="-108" charset="-128"/>
                <a:cs typeface="+mn-cs"/>
              </a:defRPr>
            </a:lvl1pPr>
          </a:lstStyle>
          <a:p>
            <a:pPr>
              <a:defRPr/>
            </a:pPr>
            <a:endParaRPr lang="en-US"/>
          </a:p>
        </p:txBody>
      </p:sp>
      <p:sp>
        <p:nvSpPr>
          <p:cNvPr id="7" name="Slide Number Placeholder 6"/>
          <p:cNvSpPr>
            <a:spLocks noGrp="1"/>
          </p:cNvSpPr>
          <p:nvPr>
            <p:ph type="sldNum" sz="quarter" idx="5"/>
          </p:nvPr>
        </p:nvSpPr>
        <p:spPr>
          <a:xfrm>
            <a:off x="4143375" y="9120189"/>
            <a:ext cx="3170238" cy="479425"/>
          </a:xfrm>
          <a:prstGeom prst="rect">
            <a:avLst/>
          </a:prstGeom>
        </p:spPr>
        <p:txBody>
          <a:bodyPr vert="horz" wrap="square" lIns="96639" tIns="48321" rIns="96639" bIns="48321" numCol="1" anchor="b" anchorCtr="0" compatLnSpc="1">
            <a:prstTxWarp prst="textNoShape">
              <a:avLst/>
            </a:prstTxWarp>
          </a:bodyPr>
          <a:lstStyle>
            <a:lvl1pPr algn="r">
              <a:defRPr sz="1200">
                <a:latin typeface="Calibri" pitchFamily="34" charset="0"/>
              </a:defRPr>
            </a:lvl1pPr>
          </a:lstStyle>
          <a:p>
            <a:pPr>
              <a:defRPr/>
            </a:pPr>
            <a:fld id="{FB850CD8-3DC0-4D51-9F0F-9FA8CBAFAED7}" type="slidenum">
              <a:rPr lang="en-US"/>
              <a:pPr>
                <a:defRPr/>
              </a:pPr>
              <a:t>‹#›</a:t>
            </a:fld>
            <a:endParaRPr lang="en-US"/>
          </a:p>
        </p:txBody>
      </p:sp>
    </p:spTree>
    <p:extLst>
      <p:ext uri="{BB962C8B-B14F-4D97-AF65-F5344CB8AC3E}">
        <p14:creationId xmlns:p14="http://schemas.microsoft.com/office/powerpoint/2010/main" val="61316544"/>
      </p:ext>
    </p:extLst>
  </p:cSld>
  <p:clrMap bg1="lt1" tx1="dk1" bg2="lt2" tx2="dk2" accent1="accent1" accent2="accent2" accent3="accent3" accent4="accent4" accent5="accent5" accent6="accent6" hlink="hlink" folHlink="folHlink"/>
  <p:hf hdr="0" ftr="0" dt="0"/>
  <p:notesStyle>
    <a:lvl1pPr algn="l" defTabSz="457200" rtl="0" eaLnBrk="0" fontAlgn="base" hangingPunct="0">
      <a:spcBef>
        <a:spcPct val="30000"/>
      </a:spcBef>
      <a:spcAft>
        <a:spcPct val="0"/>
      </a:spcAft>
      <a:defRPr sz="1200" kern="1200">
        <a:solidFill>
          <a:schemeClr val="tx1"/>
        </a:solidFill>
        <a:latin typeface="+mn-lt"/>
        <a:ea typeface="ＭＳ Ｐゴシック" pitchFamily="28" charset="-128"/>
        <a:cs typeface="ＭＳ Ｐゴシック" pitchFamily="28" charset="-128"/>
      </a:defRPr>
    </a:lvl1pPr>
    <a:lvl2pPr marL="457200" algn="l" defTabSz="457200" rtl="0" eaLnBrk="0" fontAlgn="base" hangingPunct="0">
      <a:spcBef>
        <a:spcPct val="30000"/>
      </a:spcBef>
      <a:spcAft>
        <a:spcPct val="0"/>
      </a:spcAft>
      <a:defRPr sz="1200" kern="1200">
        <a:solidFill>
          <a:schemeClr val="tx1"/>
        </a:solidFill>
        <a:latin typeface="+mn-lt"/>
        <a:ea typeface="ＭＳ Ｐゴシック" pitchFamily="28" charset="-128"/>
        <a:cs typeface="ＭＳ Ｐゴシック"/>
      </a:defRPr>
    </a:lvl2pPr>
    <a:lvl3pPr marL="914400" algn="l" defTabSz="457200" rtl="0" eaLnBrk="0" fontAlgn="base" hangingPunct="0">
      <a:spcBef>
        <a:spcPct val="30000"/>
      </a:spcBef>
      <a:spcAft>
        <a:spcPct val="0"/>
      </a:spcAft>
      <a:defRPr sz="1200" kern="1200">
        <a:solidFill>
          <a:schemeClr val="tx1"/>
        </a:solidFill>
        <a:latin typeface="+mn-lt"/>
        <a:ea typeface="ＭＳ Ｐゴシック" pitchFamily="28" charset="-128"/>
        <a:cs typeface="ＭＳ Ｐゴシック"/>
      </a:defRPr>
    </a:lvl3pPr>
    <a:lvl4pPr marL="1371600" algn="l" defTabSz="457200" rtl="0" eaLnBrk="0" fontAlgn="base" hangingPunct="0">
      <a:spcBef>
        <a:spcPct val="30000"/>
      </a:spcBef>
      <a:spcAft>
        <a:spcPct val="0"/>
      </a:spcAft>
      <a:defRPr sz="1200" kern="1200">
        <a:solidFill>
          <a:schemeClr val="tx1"/>
        </a:solidFill>
        <a:latin typeface="+mn-lt"/>
        <a:ea typeface="ＭＳ Ｐゴシック" pitchFamily="28" charset="-128"/>
        <a:cs typeface="ＭＳ Ｐゴシック"/>
      </a:defRPr>
    </a:lvl4pPr>
    <a:lvl5pPr marL="1828800" algn="l" defTabSz="457200" rtl="0" eaLnBrk="0" fontAlgn="base" hangingPunct="0">
      <a:spcBef>
        <a:spcPct val="30000"/>
      </a:spcBef>
      <a:spcAft>
        <a:spcPct val="0"/>
      </a:spcAft>
      <a:defRPr sz="1200" kern="1200">
        <a:solidFill>
          <a:schemeClr val="tx1"/>
        </a:solidFill>
        <a:latin typeface="+mn-lt"/>
        <a:ea typeface="ＭＳ Ｐゴシック" pitchFamily="28" charset="-128"/>
        <a:cs typeface="ＭＳ Ｐゴシック"/>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p:cNvSpPr>
            <a:spLocks noGrp="1" noRot="1" noChangeAspect="1" noTextEdit="1"/>
          </p:cNvSpPr>
          <p:nvPr>
            <p:ph type="sldImg"/>
          </p:nvPr>
        </p:nvSpPr>
        <p:spPr bwMode="auto">
          <a:noFill/>
          <a:ln>
            <a:solidFill>
              <a:srgbClr val="000000"/>
            </a:solidFill>
            <a:miter lim="800000"/>
            <a:headEnd/>
            <a:tailEnd/>
          </a:ln>
        </p:spPr>
      </p:sp>
      <p:sp>
        <p:nvSpPr>
          <p:cNvPr id="11267" name="Notes Placeholder 2"/>
          <p:cNvSpPr>
            <a:spLocks noGrp="1"/>
          </p:cNvSpPr>
          <p:nvPr>
            <p:ph type="body" idx="1"/>
          </p:nvPr>
        </p:nvSpPr>
        <p:spPr bwMode="auto">
          <a:noFill/>
        </p:spPr>
        <p:txBody>
          <a:bodyPr>
            <a:normAutofit fontScale="77500" lnSpcReduction="20000"/>
          </a:bodyPr>
          <a:lstStyle/>
          <a:p>
            <a:r>
              <a:rPr lang="x-none" sz="1800" b="1" u="sng">
                <a:solidFill>
                  <a:srgbClr val="C00000"/>
                </a:solidFill>
                <a:latin typeface="Calibri"/>
                <a:ea typeface="ＭＳ Ｐゴシック"/>
                <a:cs typeface="Calibri"/>
              </a:rPr>
              <a:t>Presenters – Please do not make changes to this slide.</a:t>
            </a:r>
          </a:p>
          <a:p>
            <a:endParaRPr lang="x-none" sz="1800">
              <a:solidFill>
                <a:srgbClr val="C00000"/>
              </a:solidFill>
              <a:latin typeface="Calibri"/>
              <a:ea typeface="ＭＳ Ｐゴシック"/>
              <a:cs typeface="Calibri"/>
            </a:endParaRPr>
          </a:p>
          <a:p>
            <a:pPr algn="l"/>
            <a:r>
              <a:rPr lang="x-none" sz="1800" b="0" i="0">
                <a:solidFill>
                  <a:srgbClr val="C00000"/>
                </a:solidFill>
                <a:effectLst/>
                <a:latin typeface="Calibri"/>
                <a:ea typeface="ＭＳ Ｐゴシック"/>
                <a:cs typeface="Calibri"/>
              </a:rPr>
              <a:t>HOSTING THE WEBINAR</a:t>
            </a:r>
            <a:r>
              <a:rPr lang="en-US" sz="1800" b="0" i="0">
                <a:solidFill>
                  <a:srgbClr val="C00000"/>
                </a:solidFill>
                <a:effectLst/>
                <a:latin typeface="Calibri"/>
                <a:ea typeface="ＭＳ Ｐゴシック"/>
                <a:cs typeface="Calibri"/>
              </a:rPr>
              <a:t> </a:t>
            </a:r>
            <a:endParaRPr lang="en-US" b="0" i="0">
              <a:solidFill>
                <a:srgbClr val="1E4E79"/>
              </a:solidFill>
              <a:effectLst/>
              <a:latin typeface="Calibri"/>
              <a:ea typeface="ＭＳ Ｐゴシック"/>
              <a:cs typeface="Calibri"/>
            </a:endParaRPr>
          </a:p>
          <a:p>
            <a:pPr lvl="1" algn="l" rtl="0" fontAlgn="base">
              <a:buFont typeface="+mj-lt"/>
              <a:buAutoNum type="arabicPeriod"/>
            </a:pPr>
            <a:r>
              <a:rPr lang="x-none" sz="1800" b="0" i="0">
                <a:solidFill>
                  <a:srgbClr val="000000"/>
                </a:solidFill>
                <a:effectLst/>
                <a:latin typeface="Calibri"/>
                <a:ea typeface="ＭＳ Ｐゴシック"/>
                <a:cs typeface="Calibri"/>
              </a:rPr>
              <a:t>Join the webinar 10 minutes early</a:t>
            </a:r>
            <a:r>
              <a:rPr lang="en-US" sz="1800" b="0" i="0">
                <a:solidFill>
                  <a:srgbClr val="000000"/>
                </a:solidFill>
                <a:effectLst/>
                <a:latin typeface="Calibri"/>
                <a:ea typeface="ＭＳ Ｐゴシック"/>
                <a:cs typeface="Calibri"/>
              </a:rPr>
              <a:t> </a:t>
            </a:r>
          </a:p>
          <a:p>
            <a:pPr lvl="1" algn="l" rtl="0" fontAlgn="base">
              <a:buFont typeface="+mj-lt"/>
              <a:buAutoNum type="arabicPeriod"/>
            </a:pPr>
            <a:r>
              <a:rPr lang="x-none" sz="1800" b="0" i="0">
                <a:solidFill>
                  <a:srgbClr val="000000"/>
                </a:solidFill>
                <a:effectLst/>
                <a:latin typeface="Calibri"/>
                <a:ea typeface="ＭＳ Ｐゴシック"/>
                <a:cs typeface="Calibri"/>
              </a:rPr>
              <a:t>Start with a sound check of all speakers</a:t>
            </a:r>
            <a:r>
              <a:rPr lang="en-US" sz="1800" b="0" i="0">
                <a:solidFill>
                  <a:srgbClr val="000000"/>
                </a:solidFill>
                <a:effectLst/>
                <a:latin typeface="Calibri"/>
                <a:ea typeface="ＭＳ Ｐゴシック"/>
                <a:cs typeface="Calibri"/>
              </a:rPr>
              <a:t> </a:t>
            </a:r>
          </a:p>
          <a:p>
            <a:pPr lvl="1" algn="l" rtl="0" fontAlgn="base">
              <a:buFont typeface="+mj-lt"/>
              <a:buAutoNum type="arabicPeriod"/>
            </a:pPr>
            <a:r>
              <a:rPr lang="x-none" sz="1800" b="0" i="0">
                <a:solidFill>
                  <a:srgbClr val="000000"/>
                </a:solidFill>
                <a:effectLst/>
                <a:latin typeface="Calibri"/>
                <a:ea typeface="ＭＳ Ｐゴシック"/>
                <a:cs typeface="Calibri"/>
              </a:rPr>
              <a:t>Share the PowerPoint slides- ask if other speakers can see it</a:t>
            </a:r>
            <a:r>
              <a:rPr lang="en-US" sz="1800" b="0" i="0">
                <a:solidFill>
                  <a:srgbClr val="000000"/>
                </a:solidFill>
                <a:effectLst/>
                <a:latin typeface="Calibri"/>
                <a:ea typeface="ＭＳ Ｐゴシック"/>
                <a:cs typeface="Calibri"/>
              </a:rPr>
              <a:t> </a:t>
            </a:r>
          </a:p>
          <a:p>
            <a:pPr lvl="1" algn="l" rtl="0" fontAlgn="base">
              <a:buFont typeface="+mj-lt"/>
              <a:buAutoNum type="arabicPeriod"/>
            </a:pPr>
            <a:r>
              <a:rPr lang="x-none" sz="1800" b="0" i="0">
                <a:solidFill>
                  <a:srgbClr val="FF0000"/>
                </a:solidFill>
                <a:effectLst/>
                <a:latin typeface="Calibri"/>
                <a:ea typeface="ＭＳ Ｐゴシック"/>
                <a:cs typeface="Calibri"/>
              </a:rPr>
              <a:t>Begin Recording</a:t>
            </a:r>
            <a:r>
              <a:rPr lang="en-US" sz="1800" b="0" i="0">
                <a:solidFill>
                  <a:srgbClr val="FF0000"/>
                </a:solidFill>
                <a:effectLst/>
                <a:latin typeface="Calibri"/>
                <a:ea typeface="ＭＳ Ｐゴシック"/>
                <a:cs typeface="Calibri"/>
              </a:rPr>
              <a:t> </a:t>
            </a:r>
          </a:p>
          <a:p>
            <a:pPr lvl="1" algn="l" rtl="0" fontAlgn="base">
              <a:buFont typeface="+mj-lt"/>
              <a:buAutoNum type="arabicPeriod"/>
            </a:pPr>
            <a:r>
              <a:rPr lang="x-none" sz="1800" b="0" i="0">
                <a:solidFill>
                  <a:srgbClr val="000000"/>
                </a:solidFill>
                <a:effectLst/>
                <a:latin typeface="Calibri"/>
                <a:ea typeface="ＭＳ Ｐゴシック"/>
                <a:cs typeface="Calibri"/>
              </a:rPr>
              <a:t>At the end of the meeting, remind audience to fill out the survey.  Add survey link to chat.</a:t>
            </a:r>
            <a:r>
              <a:rPr lang="en-US" sz="1800" b="0" i="0">
                <a:solidFill>
                  <a:srgbClr val="000000"/>
                </a:solidFill>
                <a:effectLst/>
                <a:latin typeface="Calibri"/>
                <a:ea typeface="ＭＳ Ｐゴシック"/>
                <a:cs typeface="Calibri"/>
              </a:rPr>
              <a:t> </a:t>
            </a:r>
          </a:p>
          <a:p>
            <a:pPr algn="l" rtl="0" fontAlgn="base"/>
            <a:r>
              <a:rPr lang="en-US" sz="1800" b="0" i="0">
                <a:solidFill>
                  <a:srgbClr val="000000"/>
                </a:solidFill>
                <a:effectLst/>
                <a:latin typeface="Calibri"/>
                <a:ea typeface="ＭＳ Ｐゴシック"/>
                <a:cs typeface="Calibri"/>
              </a:rPr>
              <a:t> </a:t>
            </a:r>
            <a:endParaRPr lang="en-US" b="0" i="0">
              <a:solidFill>
                <a:srgbClr val="000000"/>
              </a:solidFill>
              <a:effectLst/>
              <a:latin typeface="Calibri"/>
              <a:ea typeface="ＭＳ Ｐゴシック"/>
              <a:cs typeface="Calibri"/>
            </a:endParaRPr>
          </a:p>
          <a:p>
            <a:pPr algn="l" rtl="0" fontAlgn="base"/>
            <a:r>
              <a:rPr lang="x-none" sz="1800" b="0" i="0">
                <a:solidFill>
                  <a:srgbClr val="C00000"/>
                </a:solidFill>
                <a:effectLst/>
                <a:latin typeface="Calibri"/>
                <a:ea typeface="ＭＳ Ｐゴシック"/>
                <a:cs typeface="Calibri"/>
              </a:rPr>
              <a:t>Q&amp;A ASSISTANT ROLE</a:t>
            </a:r>
            <a:r>
              <a:rPr lang="en-US" sz="1800" b="0" i="0">
                <a:solidFill>
                  <a:srgbClr val="C00000"/>
                </a:solidFill>
                <a:effectLst/>
                <a:latin typeface="Calibri"/>
                <a:ea typeface="ＭＳ Ｐゴシック"/>
                <a:cs typeface="Calibri"/>
              </a:rPr>
              <a:t> </a:t>
            </a:r>
            <a:endParaRPr lang="en-US" b="0" i="0">
              <a:solidFill>
                <a:srgbClr val="1E4E79"/>
              </a:solidFill>
              <a:effectLst/>
              <a:latin typeface="Calibri"/>
              <a:ea typeface="ＭＳ Ｐゴシック"/>
              <a:cs typeface="Calibri"/>
            </a:endParaRPr>
          </a:p>
          <a:p>
            <a:pPr lvl="1">
              <a:buFont typeface="+mj-lt"/>
              <a:buAutoNum type="arabicPeriod"/>
            </a:pPr>
            <a:r>
              <a:rPr lang="en-US" sz="1800" b="0" i="0">
                <a:solidFill>
                  <a:srgbClr val="000000"/>
                </a:solidFill>
                <a:effectLst/>
                <a:latin typeface="Calibri"/>
                <a:ea typeface="ＭＳ Ｐゴシック"/>
                <a:cs typeface="Calibri"/>
              </a:rPr>
              <a:t>When questions are submitted, please respond</a:t>
            </a:r>
            <a:r>
              <a:rPr lang="en-US" sz="1800">
                <a:solidFill>
                  <a:srgbClr val="000000"/>
                </a:solidFill>
                <a:latin typeface="Calibri"/>
                <a:ea typeface="ＭＳ Ｐゴシック"/>
                <a:cs typeface="Calibri"/>
              </a:rPr>
              <a:t> in the chat  </a:t>
            </a:r>
            <a:r>
              <a:rPr lang="en-US" sz="1800" b="0" i="0">
                <a:solidFill>
                  <a:srgbClr val="000000"/>
                </a:solidFill>
                <a:effectLst/>
                <a:latin typeface="Calibri"/>
                <a:ea typeface="ＭＳ Ｐゴシック"/>
                <a:cs typeface="Calibri"/>
              </a:rPr>
              <a:t>“</a:t>
            </a:r>
            <a:r>
              <a:rPr lang="en-US" sz="1800" b="1" i="0">
                <a:solidFill>
                  <a:srgbClr val="000000"/>
                </a:solidFill>
                <a:effectLst/>
                <a:latin typeface="Calibri"/>
                <a:ea typeface="ＭＳ Ｐゴシック"/>
                <a:cs typeface="Calibri"/>
              </a:rPr>
              <a:t>Thank you for your question</a:t>
            </a:r>
            <a:r>
              <a:rPr lang="en-US" sz="1800" b="0" i="0">
                <a:solidFill>
                  <a:srgbClr val="000000"/>
                </a:solidFill>
                <a:effectLst/>
                <a:latin typeface="Calibri"/>
                <a:ea typeface="ＭＳ Ｐゴシック"/>
                <a:cs typeface="Calibri"/>
              </a:rPr>
              <a:t>.”  </a:t>
            </a:r>
            <a:endParaRPr lang="en-US" sz="1800">
              <a:solidFill>
                <a:srgbClr val="000000"/>
              </a:solidFill>
              <a:latin typeface="Calibri"/>
              <a:ea typeface="ＭＳ Ｐゴシック"/>
              <a:cs typeface="Calibri"/>
            </a:endParaRPr>
          </a:p>
          <a:p>
            <a:pPr lvl="1">
              <a:buAutoNum type="arabicPeriod"/>
            </a:pPr>
            <a:r>
              <a:rPr lang="en-US" sz="1800" b="0" i="0">
                <a:solidFill>
                  <a:srgbClr val="000000"/>
                </a:solidFill>
                <a:effectLst/>
                <a:latin typeface="Calibri"/>
                <a:ea typeface="ＭＳ Ｐゴシック"/>
                <a:cs typeface="Calibri"/>
              </a:rPr>
              <a:t>Copy and paste submitted questions into a PowerPoint document to share at the end during the last 15-ish minutes of the webinar. You will only need to share your screen. The presenter will read the questions aloud and answer the question. </a:t>
            </a:r>
            <a:endParaRPr lang="en-US"/>
          </a:p>
          <a:p>
            <a:pPr lvl="1">
              <a:buFont typeface="+mj-lt"/>
              <a:buAutoNum type="arabicPeriod"/>
            </a:pPr>
            <a:r>
              <a:rPr lang="en-US" sz="1800" b="0" i="0">
                <a:solidFill>
                  <a:srgbClr val="000000"/>
                </a:solidFill>
                <a:effectLst/>
                <a:latin typeface="Calibri"/>
                <a:ea typeface="ＭＳ Ｐゴシック"/>
                <a:cs typeface="Calibri"/>
              </a:rPr>
              <a:t>Download attendance list of </a:t>
            </a:r>
            <a:r>
              <a:rPr lang="en-US" sz="1800">
                <a:solidFill>
                  <a:srgbClr val="000000"/>
                </a:solidFill>
                <a:latin typeface="Calibri"/>
                <a:ea typeface="ＭＳ Ｐゴシック"/>
                <a:cs typeface="Calibri"/>
              </a:rPr>
              <a:t>meeting. Send</a:t>
            </a:r>
            <a:r>
              <a:rPr lang="en-US" sz="1800" b="0" i="0">
                <a:solidFill>
                  <a:srgbClr val="000000"/>
                </a:solidFill>
                <a:effectLst/>
                <a:latin typeface="Calibri"/>
                <a:ea typeface="ＭＳ Ｐゴシック"/>
                <a:cs typeface="Calibri"/>
              </a:rPr>
              <a:t> reminder to fill out survey if they haven't already, providing survey link.  Test link before sending. </a:t>
            </a:r>
          </a:p>
          <a:p>
            <a:endParaRPr lang="en-US"/>
          </a:p>
        </p:txBody>
      </p:sp>
      <p:sp>
        <p:nvSpPr>
          <p:cNvPr id="11268" name="Slide Number Placeholder 3"/>
          <p:cNvSpPr>
            <a:spLocks noGrp="1"/>
          </p:cNvSpPr>
          <p:nvPr>
            <p:ph type="sldNum" sz="quarter" idx="5"/>
          </p:nvPr>
        </p:nvSpPr>
        <p:spPr bwMode="auto">
          <a:noFill/>
          <a:ln>
            <a:miter lim="800000"/>
            <a:headEnd/>
            <a:tailEnd/>
          </a:ln>
        </p:spPr>
        <p:txBody>
          <a:bodyPr/>
          <a:lstStyle/>
          <a:p>
            <a:fld id="{B0A8AC77-AA18-4B2E-A059-F88CAA9F3832}" type="slidenum">
              <a:rPr lang="en-US" smtClean="0"/>
              <a:pPr/>
              <a:t>1</a:t>
            </a:fld>
            <a:endParaRPr lang="en-US"/>
          </a:p>
        </p:txBody>
      </p:sp>
    </p:spTree>
    <p:extLst>
      <p:ext uri="{BB962C8B-B14F-4D97-AF65-F5344CB8AC3E}">
        <p14:creationId xmlns:p14="http://schemas.microsoft.com/office/powerpoint/2010/main" val="179055936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lnSpcReduction="10000"/>
          </a:bodyPr>
          <a:lstStyle/>
          <a:p>
            <a:r>
              <a:rPr lang="x-none" b="1" u="sng">
                <a:solidFill>
                  <a:srgbClr val="FF0000"/>
                </a:solidFill>
                <a:ea typeface="ＭＳ Ｐゴシック"/>
                <a:cs typeface="Calibri"/>
              </a:rPr>
              <a:t>Presenters – Please do not make changes to this slide.</a:t>
            </a:r>
            <a:endParaRPr lang="x-none" b="1" u="sng">
              <a:ea typeface="ＭＳ Ｐゴシック"/>
              <a:cs typeface="Calibri"/>
            </a:endParaRPr>
          </a:p>
          <a:p>
            <a:endParaRPr lang="en-US"/>
          </a:p>
          <a:p>
            <a:r>
              <a:rPr lang="en-US">
                <a:effectLst/>
                <a:ea typeface="ＭＳ Ｐゴシック"/>
                <a:cs typeface="Calibri"/>
              </a:rPr>
              <a:t>Hello and Welcome to today’s ORPP&amp;E webinar on </a:t>
            </a:r>
            <a:r>
              <a:rPr lang="en-US">
                <a:ea typeface="ＭＳ Ｐゴシック"/>
                <a:cs typeface="Calibri"/>
              </a:rPr>
              <a:t>&lt;&lt;</a:t>
            </a:r>
            <a:r>
              <a:rPr lang="en-US">
                <a:effectLst/>
                <a:ea typeface="ＭＳ Ｐゴシック"/>
                <a:cs typeface="Calibri"/>
              </a:rPr>
              <a:t>Insert Webinar Title</a:t>
            </a:r>
            <a:r>
              <a:rPr lang="en-US">
                <a:ea typeface="ＭＳ Ｐゴシック"/>
                <a:cs typeface="Calibri"/>
              </a:rPr>
              <a:t>&gt;&gt;.</a:t>
            </a:r>
            <a:r>
              <a:rPr lang="en-US">
                <a:effectLst/>
                <a:ea typeface="ＭＳ Ｐゴシック"/>
                <a:cs typeface="Calibri"/>
              </a:rPr>
              <a:t>  The target audiences for today’s webinar are </a:t>
            </a:r>
            <a:r>
              <a:rPr lang="en-US">
                <a:ea typeface="ＭＳ Ｐゴシック"/>
                <a:cs typeface="Calibri"/>
              </a:rPr>
              <a:t>&lt;&lt;</a:t>
            </a:r>
            <a:r>
              <a:rPr lang="en-US">
                <a:effectLst/>
                <a:ea typeface="ＭＳ Ｐゴシック"/>
                <a:cs typeface="Calibri"/>
              </a:rPr>
              <a:t>Insert Audience</a:t>
            </a:r>
            <a:r>
              <a:rPr lang="en-US">
                <a:ea typeface="ＭＳ Ｐゴシック"/>
                <a:cs typeface="Calibri"/>
              </a:rPr>
              <a:t>&gt;&gt;.</a:t>
            </a:r>
            <a:r>
              <a:rPr lang="en-US">
                <a:effectLst/>
                <a:ea typeface="ＭＳ Ｐゴシック"/>
                <a:cs typeface="Calibri"/>
              </a:rPr>
              <a:t>  I am </a:t>
            </a:r>
            <a:r>
              <a:rPr lang="en-US">
                <a:ea typeface="ＭＳ Ｐゴシック"/>
                <a:cs typeface="Calibri"/>
              </a:rPr>
              <a:t>&lt;&lt;</a:t>
            </a:r>
            <a:r>
              <a:rPr lang="en-US">
                <a:effectLst/>
                <a:ea typeface="ＭＳ Ｐゴシック"/>
                <a:cs typeface="Calibri"/>
              </a:rPr>
              <a:t>insert webinar administrator name</a:t>
            </a:r>
            <a:r>
              <a:rPr lang="en-US">
                <a:ea typeface="ＭＳ Ｐゴシック"/>
                <a:cs typeface="Calibri"/>
              </a:rPr>
              <a:t>&gt;&gt;</a:t>
            </a:r>
            <a:r>
              <a:rPr lang="en-US">
                <a:effectLst/>
                <a:ea typeface="ＭＳ Ｐゴシック"/>
                <a:cs typeface="Calibri"/>
              </a:rPr>
              <a:t> and will be </a:t>
            </a:r>
            <a:r>
              <a:rPr lang="en-US">
                <a:ea typeface="ＭＳ Ｐゴシック"/>
                <a:cs typeface="Calibri"/>
              </a:rPr>
              <a:t>providing administrative support for today's Webinar.</a:t>
            </a:r>
            <a:r>
              <a:rPr lang="en-US">
                <a:effectLst/>
                <a:ea typeface="ＭＳ Ｐゴシック"/>
                <a:cs typeface="Calibri"/>
              </a:rPr>
              <a:t> I’d like to go over a few reminders and housekeeping items. </a:t>
            </a:r>
            <a:endParaRPr lang="en-US">
              <a:ea typeface="ＭＳ Ｐゴシック"/>
              <a:cs typeface="Calibri"/>
            </a:endParaRPr>
          </a:p>
          <a:p>
            <a:endParaRPr lang="en-US">
              <a:ea typeface="ＭＳ Ｐゴシック"/>
              <a:cs typeface="Calibri"/>
            </a:endParaRPr>
          </a:p>
          <a:p>
            <a:r>
              <a:rPr lang="en-US">
                <a:ea typeface="ＭＳ Ｐゴシック"/>
                <a:cs typeface="Calibri"/>
              </a:rPr>
              <a:t>Please mute your microphones.</a:t>
            </a:r>
            <a:r>
              <a:rPr lang="en-US">
                <a:effectLst/>
                <a:ea typeface="ＭＳ Ｐゴシック"/>
                <a:cs typeface="Calibri"/>
              </a:rPr>
              <a:t> This presentation is being recorded.   </a:t>
            </a:r>
            <a:endParaRPr lang="en-US">
              <a:ea typeface="ＭＳ Ｐゴシック"/>
              <a:cs typeface="Calibri"/>
            </a:endParaRPr>
          </a:p>
          <a:p>
            <a:r>
              <a:rPr lang="en-US">
                <a:effectLst/>
                <a:ea typeface="ＭＳ Ｐゴシック"/>
                <a:cs typeface="Calibri"/>
              </a:rPr>
              <a:t>  </a:t>
            </a:r>
            <a:endParaRPr lang="en-US"/>
          </a:p>
          <a:p>
            <a:r>
              <a:rPr lang="en-US">
                <a:ea typeface="ＭＳ Ｐゴシック"/>
                <a:cs typeface="Calibri"/>
              </a:rPr>
              <a:t>Presentation materials are available in this meeting chat. </a:t>
            </a:r>
          </a:p>
          <a:p>
            <a:r>
              <a:rPr lang="en-US">
                <a:effectLst/>
                <a:ea typeface="ＭＳ Ｐゴシック"/>
                <a:cs typeface="Calibri"/>
              </a:rPr>
              <a:t>  </a:t>
            </a:r>
            <a:endParaRPr lang="en-US"/>
          </a:p>
          <a:p>
            <a:r>
              <a:rPr lang="en-US">
                <a:ea typeface="ＭＳ Ｐゴシック"/>
                <a:cs typeface="Calibri"/>
              </a:rPr>
              <a:t>Please use the chat feature to submit questions to the presenters. Questions </a:t>
            </a:r>
            <a:r>
              <a:rPr lang="en-US">
                <a:effectLst/>
                <a:ea typeface="ＭＳ Ｐゴシック"/>
                <a:cs typeface="Calibri"/>
              </a:rPr>
              <a:t>will be addressed during the question and answer portion of the webinar. </a:t>
            </a:r>
            <a:r>
              <a:rPr lang="en-US">
                <a:ea typeface="ＭＳ Ｐゴシック"/>
                <a:cs typeface="Calibri"/>
              </a:rPr>
              <a:t> </a:t>
            </a:r>
          </a:p>
          <a:p>
            <a:pPr rtl="0"/>
            <a:r>
              <a:rPr lang="en-US">
                <a:effectLst/>
                <a:ea typeface="ＭＳ Ｐゴシック"/>
                <a:cs typeface="Calibri"/>
              </a:rPr>
              <a:t>  </a:t>
            </a:r>
          </a:p>
          <a:p>
            <a:r>
              <a:rPr lang="en-US">
                <a:ea typeface="ＭＳ Ｐゴシック"/>
                <a:cs typeface="Calibri"/>
              </a:rPr>
              <a:t> </a:t>
            </a:r>
            <a:r>
              <a:rPr lang="en-US">
                <a:effectLst/>
                <a:ea typeface="ＭＳ Ｐゴシック"/>
                <a:cs typeface="Calibri"/>
              </a:rPr>
              <a:t>We would appreciate your feedback regarding today’s presentation to improve future webinars. </a:t>
            </a:r>
            <a:r>
              <a:rPr lang="en-US">
                <a:ea typeface="ＭＳ Ｐゴシック"/>
                <a:cs typeface="Calibri"/>
              </a:rPr>
              <a:t> Please use the </a:t>
            </a:r>
            <a:r>
              <a:rPr lang="en-US" err="1">
                <a:ea typeface="ＭＳ Ｐゴシック"/>
                <a:cs typeface="Calibri"/>
              </a:rPr>
              <a:t>ePROS</a:t>
            </a:r>
            <a:r>
              <a:rPr lang="en-US">
                <a:ea typeface="ＭＳ Ｐゴシック"/>
                <a:cs typeface="Calibri"/>
              </a:rPr>
              <a:t> Webinar Survey link included in the meeting slides and posted in the meeting chat.</a:t>
            </a:r>
            <a:endParaRPr lang="en-US">
              <a:effectLst/>
              <a:ea typeface="ＭＳ Ｐゴシック"/>
              <a:cs typeface="Calibri"/>
            </a:endParaRPr>
          </a:p>
          <a:p>
            <a:pPr rtl="0"/>
            <a:r>
              <a:rPr lang="en-US">
                <a:effectLst/>
                <a:ea typeface="ＭＳ Ｐゴシック"/>
                <a:cs typeface="Calibri"/>
              </a:rPr>
              <a:t>  </a:t>
            </a:r>
          </a:p>
          <a:p>
            <a:r>
              <a:rPr lang="en-US">
                <a:effectLst/>
                <a:ea typeface="ＭＳ Ｐゴシック"/>
                <a:cs typeface="Calibri"/>
              </a:rPr>
              <a:t>If you have difficulties running the </a:t>
            </a:r>
            <a:r>
              <a:rPr lang="en-US">
                <a:ea typeface="ＭＳ Ｐゴシック"/>
                <a:cs typeface="Calibri"/>
              </a:rPr>
              <a:t>webinar on your computer, you can</a:t>
            </a:r>
            <a:r>
              <a:rPr lang="en-US">
                <a:effectLst/>
                <a:ea typeface="ＭＳ Ｐゴシック"/>
                <a:cs typeface="Calibri"/>
              </a:rPr>
              <a:t> </a:t>
            </a:r>
            <a:r>
              <a:rPr lang="en-US">
                <a:ea typeface="ＭＳ Ｐゴシック"/>
                <a:cs typeface="Calibri"/>
              </a:rPr>
              <a:t>access</a:t>
            </a:r>
            <a:r>
              <a:rPr lang="en-US">
                <a:effectLst/>
                <a:ea typeface="ＭＳ Ｐゴシック"/>
                <a:cs typeface="Calibri"/>
              </a:rPr>
              <a:t> </a:t>
            </a:r>
            <a:r>
              <a:rPr lang="en-US">
                <a:ea typeface="ＭＳ Ｐゴシック"/>
                <a:cs typeface="Calibri"/>
              </a:rPr>
              <a:t>the meeting using the </a:t>
            </a:r>
            <a:r>
              <a:rPr lang="en-US">
                <a:effectLst/>
                <a:ea typeface="ＭＳ Ｐゴシック"/>
                <a:cs typeface="Calibri"/>
              </a:rPr>
              <a:t>call in number </a:t>
            </a:r>
            <a:r>
              <a:rPr lang="en-US">
                <a:ea typeface="ＭＳ Ｐゴシック"/>
                <a:cs typeface="Calibri"/>
              </a:rPr>
              <a:t>included in the meeting invitation. </a:t>
            </a:r>
            <a:r>
              <a:rPr lang="en-US">
                <a:effectLst/>
                <a:ea typeface="ＭＳ Ｐゴシック"/>
                <a:cs typeface="Calibri"/>
              </a:rPr>
              <a:t> </a:t>
            </a:r>
          </a:p>
          <a:p>
            <a:pPr rtl="0"/>
            <a:r>
              <a:rPr lang="en-US">
                <a:effectLst/>
                <a:ea typeface="ＭＳ Ｐゴシック"/>
                <a:cs typeface="Calibri"/>
              </a:rPr>
              <a:t>  </a:t>
            </a:r>
          </a:p>
          <a:p>
            <a:r>
              <a:rPr lang="en-US">
                <a:effectLst/>
                <a:ea typeface="ＭＳ Ｐゴシック"/>
                <a:cs typeface="Calibri"/>
              </a:rPr>
              <a:t>With that I will pass it along to </a:t>
            </a:r>
            <a:r>
              <a:rPr lang="en-US">
                <a:ea typeface="ＭＳ Ｐゴシック"/>
                <a:cs typeface="Calibri"/>
              </a:rPr>
              <a:t>&lt;&lt;insert</a:t>
            </a:r>
            <a:r>
              <a:rPr lang="en-US">
                <a:effectLst/>
                <a:ea typeface="ＭＳ Ｐゴシック"/>
                <a:cs typeface="Calibri"/>
              </a:rPr>
              <a:t> Name and title of first presenter</a:t>
            </a:r>
            <a:r>
              <a:rPr lang="en-US">
                <a:ea typeface="ＭＳ Ｐゴシック"/>
                <a:cs typeface="Calibri"/>
              </a:rPr>
              <a:t>&gt;&gt;</a:t>
            </a:r>
            <a:r>
              <a:rPr lang="en-US">
                <a:effectLst/>
                <a:ea typeface="ＭＳ Ｐゴシック"/>
                <a:cs typeface="Calibri"/>
              </a:rPr>
              <a:t> </a:t>
            </a:r>
            <a:r>
              <a:rPr lang="en-US" b="1">
                <a:ea typeface="ＭＳ Ｐゴシック"/>
                <a:cs typeface="Calibri"/>
              </a:rPr>
              <a:t>MAKE SURE TO MUTE SELF</a:t>
            </a:r>
            <a:endParaRPr lang="en-US" b="1" i="1">
              <a:cs typeface="Calibri"/>
            </a:endParaRPr>
          </a:p>
        </p:txBody>
      </p:sp>
      <p:sp>
        <p:nvSpPr>
          <p:cNvPr id="4" name="Slide Number Placeholder 3"/>
          <p:cNvSpPr>
            <a:spLocks noGrp="1"/>
          </p:cNvSpPr>
          <p:nvPr>
            <p:ph type="sldNum" sz="quarter" idx="5"/>
          </p:nvPr>
        </p:nvSpPr>
        <p:spPr/>
        <p:txBody>
          <a:bodyPr/>
          <a:lstStyle/>
          <a:p>
            <a:pPr>
              <a:defRPr/>
            </a:pPr>
            <a:fld id="{FB850CD8-3DC0-4D51-9F0F-9FA8CBAFAED7}" type="slidenum">
              <a:rPr lang="en-US" smtClean="0"/>
              <a:pPr>
                <a:defRPr/>
              </a:pPr>
              <a:t>2</a:t>
            </a:fld>
            <a:endParaRPr lang="en-US"/>
          </a:p>
        </p:txBody>
      </p:sp>
    </p:spTree>
    <p:extLst>
      <p:ext uri="{BB962C8B-B14F-4D97-AF65-F5344CB8AC3E}">
        <p14:creationId xmlns:p14="http://schemas.microsoft.com/office/powerpoint/2010/main" val="131364462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p:cNvSpPr>
            <a:spLocks noGrp="1" noRot="1" noChangeAspect="1" noTextEdit="1"/>
          </p:cNvSpPr>
          <p:nvPr>
            <p:ph type="sldImg"/>
          </p:nvPr>
        </p:nvSpPr>
        <p:spPr bwMode="auto">
          <a:noFill/>
          <a:ln>
            <a:solidFill>
              <a:srgbClr val="000000"/>
            </a:solidFill>
            <a:miter lim="800000"/>
            <a:headEnd/>
            <a:tailEnd/>
          </a:ln>
        </p:spPr>
      </p:sp>
      <p:sp>
        <p:nvSpPr>
          <p:cNvPr id="11267" name="Notes Placeholder 2"/>
          <p:cNvSpPr>
            <a:spLocks noGrp="1"/>
          </p:cNvSpPr>
          <p:nvPr>
            <p:ph type="body" idx="1"/>
          </p:nvPr>
        </p:nvSpPr>
        <p:spPr bwMode="auto">
          <a:noFill/>
        </p:spPr>
        <p:txBody>
          <a:bodyPr/>
          <a:lstStyle/>
          <a:p>
            <a:r>
              <a:rPr lang="en-US" b="1" u="sng">
                <a:solidFill>
                  <a:srgbClr val="FF0000"/>
                </a:solidFill>
                <a:ea typeface="ＭＳ Ｐゴシック"/>
                <a:cs typeface="Calibri"/>
              </a:rPr>
              <a:t>Please make sure to provide the names and titles of all presenters/panelists.</a:t>
            </a:r>
            <a:endParaRPr lang="en-US" b="1" u="sng"/>
          </a:p>
        </p:txBody>
      </p:sp>
      <p:sp>
        <p:nvSpPr>
          <p:cNvPr id="11268" name="Slide Number Placeholder 3"/>
          <p:cNvSpPr>
            <a:spLocks noGrp="1"/>
          </p:cNvSpPr>
          <p:nvPr>
            <p:ph type="sldNum" sz="quarter" idx="5"/>
          </p:nvPr>
        </p:nvSpPr>
        <p:spPr bwMode="auto">
          <a:noFill/>
          <a:ln>
            <a:miter lim="800000"/>
            <a:headEnd/>
            <a:tailEnd/>
          </a:ln>
        </p:spPr>
        <p:txBody>
          <a:bodyPr/>
          <a:lstStyle/>
          <a:p>
            <a:fld id="{B0A8AC77-AA18-4B2E-A059-F88CAA9F3832}" type="slidenum">
              <a:rPr lang="en-US" smtClean="0"/>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a:defRPr/>
            </a:pPr>
            <a:fld id="{FB850CD8-3DC0-4D51-9F0F-9FA8CBAFAED7}" type="slidenum">
              <a:rPr lang="en-US" smtClean="0"/>
              <a:pPr>
                <a:defRPr/>
              </a:pPr>
              <a:t>5</a:t>
            </a:fld>
            <a:endParaRPr lang="en-US"/>
          </a:p>
        </p:txBody>
      </p:sp>
    </p:spTree>
    <p:extLst>
      <p:ext uri="{BB962C8B-B14F-4D97-AF65-F5344CB8AC3E}">
        <p14:creationId xmlns:p14="http://schemas.microsoft.com/office/powerpoint/2010/main" val="72815596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Add link to chat</a:t>
            </a:r>
          </a:p>
        </p:txBody>
      </p:sp>
      <p:sp>
        <p:nvSpPr>
          <p:cNvPr id="4" name="Slide Number Placeholder 3"/>
          <p:cNvSpPr>
            <a:spLocks noGrp="1"/>
          </p:cNvSpPr>
          <p:nvPr>
            <p:ph type="sldNum" sz="quarter" idx="5"/>
          </p:nvPr>
        </p:nvSpPr>
        <p:spPr/>
        <p:txBody>
          <a:bodyPr/>
          <a:lstStyle/>
          <a:p>
            <a:pPr>
              <a:defRPr/>
            </a:pPr>
            <a:fld id="{FB850CD8-3DC0-4D51-9F0F-9FA8CBAFAED7}" type="slidenum">
              <a:rPr lang="en-US" smtClean="0"/>
              <a:pPr>
                <a:defRPr/>
              </a:pPr>
              <a:t>18</a:t>
            </a:fld>
            <a:endParaRPr lang="en-US"/>
          </a:p>
        </p:txBody>
      </p:sp>
    </p:spTree>
    <p:extLst>
      <p:ext uri="{BB962C8B-B14F-4D97-AF65-F5344CB8AC3E}">
        <p14:creationId xmlns:p14="http://schemas.microsoft.com/office/powerpoint/2010/main" val="242677626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a:defRPr/>
            </a:pPr>
            <a:fld id="{FB850CD8-3DC0-4D51-9F0F-9FA8CBAFAED7}" type="slidenum">
              <a:rPr lang="en-US" smtClean="0"/>
              <a:pPr>
                <a:defRPr/>
              </a:pPr>
              <a:t>19</a:t>
            </a:fld>
            <a:endParaRPr lang="en-US"/>
          </a:p>
        </p:txBody>
      </p:sp>
    </p:spTree>
    <p:extLst>
      <p:ext uri="{BB962C8B-B14F-4D97-AF65-F5344CB8AC3E}">
        <p14:creationId xmlns:p14="http://schemas.microsoft.com/office/powerpoint/2010/main" val="200044184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8" descr="background cover.pdf"/>
          <p:cNvPicPr>
            <a:picLocks noChangeAspect="1"/>
          </p:cNvPicPr>
          <p:nvPr/>
        </p:nvPicPr>
        <p:blipFill>
          <a:blip r:embed="rId2"/>
          <a:srcRect/>
          <a:stretch>
            <a:fillRect/>
          </a:stretch>
        </p:blipFill>
        <p:spPr bwMode="auto">
          <a:xfrm>
            <a:off x="0" y="0"/>
            <a:ext cx="9144000" cy="6858000"/>
          </a:xfrm>
          <a:prstGeom prst="rect">
            <a:avLst/>
          </a:prstGeom>
          <a:noFill/>
          <a:ln w="9525">
            <a:noFill/>
            <a:miter lim="800000"/>
            <a:headEnd/>
            <a:tailEnd/>
          </a:ln>
        </p:spPr>
      </p:pic>
      <p:sp>
        <p:nvSpPr>
          <p:cNvPr id="2" name="Title 1"/>
          <p:cNvSpPr>
            <a:spLocks noGrp="1"/>
          </p:cNvSpPr>
          <p:nvPr>
            <p:ph type="ctrTitle"/>
          </p:nvPr>
        </p:nvSpPr>
        <p:spPr>
          <a:xfrm>
            <a:off x="338880" y="3178162"/>
            <a:ext cx="7772400" cy="730127"/>
          </a:xfrm>
        </p:spPr>
        <p:txBody>
          <a:bodyPr>
            <a:normAutofit/>
          </a:bodyPr>
          <a:lstStyle>
            <a:lvl1pPr algn="l">
              <a:defRPr sz="2000" b="1">
                <a:latin typeface="Calibri"/>
                <a:cs typeface="Calibri"/>
              </a:defRPr>
            </a:lvl1pPr>
          </a:lstStyle>
          <a:p>
            <a:r>
              <a:rPr lang="en-US"/>
              <a:t>Click to edit Master title style</a:t>
            </a:r>
          </a:p>
        </p:txBody>
      </p:sp>
      <p:sp>
        <p:nvSpPr>
          <p:cNvPr id="3" name="Subtitle 2"/>
          <p:cNvSpPr>
            <a:spLocks noGrp="1"/>
          </p:cNvSpPr>
          <p:nvPr>
            <p:ph type="subTitle" idx="1"/>
          </p:nvPr>
        </p:nvSpPr>
        <p:spPr>
          <a:xfrm>
            <a:off x="357696" y="4004454"/>
            <a:ext cx="7753584" cy="914813"/>
          </a:xfrm>
        </p:spPr>
        <p:txBody>
          <a:bodyPr>
            <a:noAutofit/>
          </a:bodyPr>
          <a:lstStyle>
            <a:lvl1pPr marL="0" indent="0" algn="l">
              <a:buNone/>
              <a:defRPr sz="1600">
                <a:solidFill>
                  <a:srgbClr val="FFFFFF"/>
                </a:solidFill>
                <a:latin typeface="+mn-l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Tree>
  </p:cSld>
  <p:clrMapOvr>
    <a:masterClrMapping/>
  </p:clrMapOvr>
  <p:hf hdr="0" dt="0"/>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Slide Number Placeholder 5"/>
          <p:cNvSpPr>
            <a:spLocks noGrp="1"/>
          </p:cNvSpPr>
          <p:nvPr>
            <p:ph type="sldNum" sz="quarter" idx="10"/>
          </p:nvPr>
        </p:nvSpPr>
        <p:spPr/>
        <p:txBody>
          <a:bodyPr/>
          <a:lstStyle>
            <a:lvl1pPr>
              <a:defRPr/>
            </a:lvl1pPr>
          </a:lstStyle>
          <a:p>
            <a:pPr>
              <a:defRPr/>
            </a:pPr>
            <a:fld id="{1E1760D5-4C07-408F-A1D5-FBE4E348B26D}" type="slidenum">
              <a:rPr lang="en-US"/>
              <a:pPr>
                <a:defRPr/>
              </a:pPr>
              <a:t>‹#›</a:t>
            </a:fld>
            <a:endParaRPr lang="en-US"/>
          </a:p>
        </p:txBody>
      </p:sp>
    </p:spTree>
  </p:cSld>
  <p:clrMapOvr>
    <a:masterClrMapping/>
  </p:clrMapOvr>
  <p:hf hd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642534" y="2760397"/>
            <a:ext cx="6798733" cy="1125803"/>
          </a:xfrm>
          <a:prstGeom prst="rect">
            <a:avLst/>
          </a:prstGeom>
        </p:spPr>
        <p:txBody>
          <a:bodyPr>
            <a:normAutofit/>
          </a:bodyPr>
          <a:lstStyle>
            <a:lvl1pPr algn="l">
              <a:defRPr sz="3200">
                <a:solidFill>
                  <a:schemeClr val="bg1"/>
                </a:solidFill>
              </a:defRPr>
            </a:lvl1pPr>
          </a:lstStyle>
          <a:p>
            <a:r>
              <a:rPr lang="en-US"/>
              <a:t>Click to edit Master title style</a:t>
            </a:r>
          </a:p>
        </p:txBody>
      </p:sp>
      <p:sp>
        <p:nvSpPr>
          <p:cNvPr id="3" name="Subtitle 2"/>
          <p:cNvSpPr>
            <a:spLocks noGrp="1"/>
          </p:cNvSpPr>
          <p:nvPr>
            <p:ph type="subTitle" idx="1"/>
          </p:nvPr>
        </p:nvSpPr>
        <p:spPr>
          <a:xfrm>
            <a:off x="1642533" y="3886200"/>
            <a:ext cx="6798733" cy="1422400"/>
          </a:xfrm>
          <a:prstGeom prst="rect">
            <a:avLst/>
          </a:prstGeom>
        </p:spPr>
        <p:txBody>
          <a:bodyPr>
            <a:normAutofit/>
          </a:bodyPr>
          <a:lstStyle>
            <a:lvl1pPr marL="0" indent="0" algn="l">
              <a:buNone/>
              <a:defRPr sz="2400">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8" name="Text Placeholder 7"/>
          <p:cNvSpPr>
            <a:spLocks noGrp="1"/>
          </p:cNvSpPr>
          <p:nvPr>
            <p:ph type="body" sz="quarter" idx="10"/>
          </p:nvPr>
        </p:nvSpPr>
        <p:spPr>
          <a:xfrm>
            <a:off x="1643063" y="5308600"/>
            <a:ext cx="6797675" cy="804863"/>
          </a:xfrm>
          <a:prstGeom prst="rect">
            <a:avLst/>
          </a:prstGeom>
        </p:spPr>
        <p:txBody>
          <a:bodyPr/>
          <a:lstStyle>
            <a:lvl1pPr>
              <a:buNone/>
              <a:defRPr sz="1400">
                <a:solidFill>
                  <a:schemeClr val="bg1"/>
                </a:solidFill>
              </a:defRPr>
            </a:lvl1pPr>
            <a:lvl2pPr>
              <a:buNone/>
              <a:defRPr sz="1400">
                <a:solidFill>
                  <a:schemeClr val="bg1"/>
                </a:solidFill>
              </a:defRPr>
            </a:lvl2pPr>
            <a:lvl3pPr>
              <a:buNone/>
              <a:defRPr sz="1400">
                <a:solidFill>
                  <a:schemeClr val="bg1"/>
                </a:solidFill>
              </a:defRPr>
            </a:lvl3pPr>
            <a:lvl4pPr>
              <a:buNone/>
              <a:defRPr sz="1400">
                <a:solidFill>
                  <a:schemeClr val="bg1"/>
                </a:solidFill>
              </a:defRPr>
            </a:lvl4pPr>
            <a:lvl5pPr>
              <a:buNone/>
              <a:defRPr sz="1400">
                <a:solidFill>
                  <a:schemeClr val="bg1"/>
                </a:solidFill>
              </a:defRPr>
            </a:lvl5pPr>
          </a:lstStyle>
          <a:p>
            <a:pPr lvl="0"/>
            <a:r>
              <a:rPr lang="en-US"/>
              <a:t>Click to edit Master text styles</a:t>
            </a:r>
          </a:p>
        </p:txBody>
      </p:sp>
    </p:spTree>
  </p:cSld>
  <p:clrMapOvr>
    <a:masterClrMapping/>
  </p:clrMapOvr>
  <p:hf hd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a:xfrm>
            <a:off x="457200" y="1935650"/>
            <a:ext cx="8229600" cy="419051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5"/>
          <p:cNvSpPr>
            <a:spLocks noGrp="1"/>
          </p:cNvSpPr>
          <p:nvPr>
            <p:ph type="sldNum" sz="quarter" idx="10"/>
          </p:nvPr>
        </p:nvSpPr>
        <p:spPr/>
        <p:txBody>
          <a:bodyPr/>
          <a:lstStyle>
            <a:lvl1pPr>
              <a:defRPr/>
            </a:lvl1pPr>
          </a:lstStyle>
          <a:p>
            <a:pPr>
              <a:defRPr/>
            </a:pPr>
            <a:fld id="{C32E41BC-F3C7-4440-964A-79A2B9AB8CF4}" type="slidenum">
              <a:rPr lang="en-US"/>
              <a:pPr>
                <a:defRPr/>
              </a:pPr>
              <a:t>‹#›</a:t>
            </a:fld>
            <a:endParaRPr lang="en-US"/>
          </a:p>
        </p:txBody>
      </p:sp>
    </p:spTree>
  </p:cSld>
  <p:clrMapOvr>
    <a:masterClrMapping/>
  </p:clrMapOvr>
  <p:hf hd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normAutofit/>
          </a:bodyPr>
          <a:lstStyle>
            <a:lvl1pPr algn="l">
              <a:defRPr sz="32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Tree>
  </p:cSld>
  <p:clrMapOvr>
    <a:masterClrMapping/>
  </p:clrMapOvr>
  <p:hf hd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923322"/>
            <a:ext cx="4038600" cy="4202841"/>
          </a:xfrm>
        </p:spPr>
        <p:txBody>
          <a:bodyPr>
            <a:normAutofit/>
          </a:bodyPr>
          <a:lstStyle>
            <a:lvl1pPr>
              <a:defRPr sz="1600"/>
            </a:lvl1pPr>
            <a:lvl2pPr>
              <a:defRPr sz="1600"/>
            </a:lvl2pPr>
            <a:lvl3pPr>
              <a:defRPr sz="1600"/>
            </a:lvl3pPr>
            <a:lvl4pPr>
              <a:defRPr sz="1600"/>
            </a:lvl4pPr>
            <a:lvl5pPr>
              <a:defRPr sz="16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23322"/>
            <a:ext cx="4038600" cy="4202841"/>
          </a:xfrm>
        </p:spPr>
        <p:txBody>
          <a:bodyPr>
            <a:normAutofit/>
          </a:bodyPr>
          <a:lstStyle>
            <a:lvl1pPr>
              <a:defRPr sz="1600"/>
            </a:lvl1pPr>
            <a:lvl2pPr>
              <a:defRPr sz="1600"/>
            </a:lvl2pPr>
            <a:lvl3pPr>
              <a:defRPr sz="1600"/>
            </a:lvl3pPr>
            <a:lvl4pPr>
              <a:defRPr sz="1600"/>
            </a:lvl4pPr>
            <a:lvl5pPr>
              <a:defRPr sz="16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5"/>
          <p:cNvSpPr>
            <a:spLocks noGrp="1"/>
          </p:cNvSpPr>
          <p:nvPr>
            <p:ph type="sldNum" sz="quarter" idx="10"/>
          </p:nvPr>
        </p:nvSpPr>
        <p:spPr/>
        <p:txBody>
          <a:bodyPr/>
          <a:lstStyle>
            <a:lvl1pPr>
              <a:defRPr/>
            </a:lvl1pPr>
          </a:lstStyle>
          <a:p>
            <a:pPr>
              <a:defRPr/>
            </a:pPr>
            <a:fld id="{61ECAB98-9D83-492E-8368-C7175A3158D5}" type="slidenum">
              <a:rPr lang="en-US"/>
              <a:pPr>
                <a:defRPr/>
              </a:pPr>
              <a:t>‹#›</a:t>
            </a:fld>
            <a:endParaRPr lang="en-US"/>
          </a:p>
        </p:txBody>
      </p:sp>
    </p:spTree>
  </p:cSld>
  <p:clrMapOvr>
    <a:masterClrMapping/>
  </p:clrMapOvr>
  <p:hf hd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732377"/>
            <a:ext cx="4040188" cy="639762"/>
          </a:xfrm>
        </p:spPr>
        <p:txBody>
          <a:bodyPr anchor="b">
            <a:normAutofit/>
          </a:bodyPr>
          <a:lstStyle>
            <a:lvl1pPr marL="0" indent="0">
              <a:buNone/>
              <a:defRPr sz="1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372139"/>
            <a:ext cx="4040188" cy="3706052"/>
          </a:xfrm>
        </p:spPr>
        <p:txBody>
          <a:bodyPr>
            <a:normAutofit/>
          </a:bodyPr>
          <a:lstStyle>
            <a:lvl1pPr>
              <a:defRPr sz="1600"/>
            </a:lvl1pPr>
            <a:lvl2pPr>
              <a:defRPr sz="1600"/>
            </a:lvl2pPr>
            <a:lvl3pPr>
              <a:defRPr sz="1600"/>
            </a:lvl3pPr>
            <a:lvl4pPr>
              <a:defRPr sz="1800"/>
            </a:lvl4pPr>
            <a:lvl5pPr>
              <a:defRPr sz="18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p:txBody>
      </p:sp>
      <p:sp>
        <p:nvSpPr>
          <p:cNvPr id="5" name="Text Placeholder 4"/>
          <p:cNvSpPr>
            <a:spLocks noGrp="1"/>
          </p:cNvSpPr>
          <p:nvPr>
            <p:ph type="body" sz="quarter" idx="3"/>
          </p:nvPr>
        </p:nvSpPr>
        <p:spPr>
          <a:xfrm>
            <a:off x="4645025" y="1732377"/>
            <a:ext cx="4041775" cy="639762"/>
          </a:xfrm>
        </p:spPr>
        <p:txBody>
          <a:bodyPr anchor="b">
            <a:normAutofit/>
          </a:bodyPr>
          <a:lstStyle>
            <a:lvl1pPr marL="0" indent="0">
              <a:buNone/>
              <a:defRPr sz="1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372139"/>
            <a:ext cx="4041775" cy="3706052"/>
          </a:xfrm>
        </p:spPr>
        <p:txBody>
          <a:bodyPr>
            <a:normAutofit/>
          </a:bodyPr>
          <a:lstStyle>
            <a:lvl1pPr>
              <a:defRPr sz="1600"/>
            </a:lvl1pPr>
            <a:lvl2pPr>
              <a:defRPr sz="16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p:txBody>
      </p:sp>
      <p:sp>
        <p:nvSpPr>
          <p:cNvPr id="7" name="Slide Number Placeholder 5"/>
          <p:cNvSpPr>
            <a:spLocks noGrp="1"/>
          </p:cNvSpPr>
          <p:nvPr>
            <p:ph type="sldNum" sz="quarter" idx="10"/>
          </p:nvPr>
        </p:nvSpPr>
        <p:spPr/>
        <p:txBody>
          <a:bodyPr/>
          <a:lstStyle>
            <a:lvl1pPr>
              <a:defRPr/>
            </a:lvl1pPr>
          </a:lstStyle>
          <a:p>
            <a:pPr>
              <a:defRPr/>
            </a:pPr>
            <a:fld id="{F89C8036-696E-4188-A6AA-7FE09813FD3C}" type="slidenum">
              <a:rPr lang="en-US"/>
              <a:pPr>
                <a:defRPr/>
              </a:pPr>
              <a:t>‹#›</a:t>
            </a:fld>
            <a:endParaRPr lang="en-US"/>
          </a:p>
        </p:txBody>
      </p:sp>
    </p:spTree>
  </p:cSld>
  <p:clrMapOvr>
    <a:masterClrMapping/>
  </p:clrMapOvr>
  <p:hf hd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Slide Number Placeholder 5"/>
          <p:cNvSpPr>
            <a:spLocks noGrp="1"/>
          </p:cNvSpPr>
          <p:nvPr>
            <p:ph type="sldNum" sz="quarter" idx="10"/>
          </p:nvPr>
        </p:nvSpPr>
        <p:spPr/>
        <p:txBody>
          <a:bodyPr/>
          <a:lstStyle>
            <a:lvl1pPr>
              <a:defRPr/>
            </a:lvl1pPr>
          </a:lstStyle>
          <a:p>
            <a:pPr>
              <a:defRPr/>
            </a:pPr>
            <a:fld id="{5B1AF43B-DC5F-4813-A4DA-17F2F6C1393F}" type="slidenum">
              <a:rPr lang="en-US"/>
              <a:pPr>
                <a:defRPr/>
              </a:pPr>
              <a:t>‹#›</a:t>
            </a:fld>
            <a:endParaRPr lang="en-US"/>
          </a:p>
        </p:txBody>
      </p:sp>
    </p:spTree>
  </p:cSld>
  <p:clrMapOvr>
    <a:masterClrMapping/>
  </p:clrMapOvr>
  <p:hf hdr="0" dt="0"/>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Slide Number Placeholder 3"/>
          <p:cNvSpPr>
            <a:spLocks noGrp="1"/>
          </p:cNvSpPr>
          <p:nvPr>
            <p:ph type="sldNum" sz="quarter" idx="10"/>
          </p:nvPr>
        </p:nvSpPr>
        <p:spPr/>
        <p:txBody>
          <a:bodyPr/>
          <a:lstStyle>
            <a:lvl1pPr>
              <a:defRPr/>
            </a:lvl1pPr>
          </a:lstStyle>
          <a:p>
            <a:pPr>
              <a:defRPr/>
            </a:pPr>
            <a:fld id="{6370341D-E8BE-4F86-965D-1FB71959D2E4}" type="slidenum">
              <a:rPr lang="en-US"/>
              <a:pPr>
                <a:defRPr/>
              </a:pPr>
              <a:t>‹#›</a:t>
            </a:fld>
            <a:endParaRPr lang="en-US"/>
          </a:p>
        </p:txBody>
      </p:sp>
    </p:spTree>
  </p:cSld>
  <p:clrMapOvr>
    <a:masterClrMapping/>
  </p:clrMapOvr>
  <p:hf hdr="0" dt="0"/>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Content with Caption">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5050" y="1997295"/>
            <a:ext cx="5111750" cy="4128867"/>
          </a:xfrm>
        </p:spPr>
        <p:txBody>
          <a:bodyPr>
            <a:normAutofit/>
          </a:bodyPr>
          <a:lstStyle>
            <a:lvl1pPr>
              <a:defRPr sz="1800"/>
            </a:lvl1pPr>
            <a:lvl2pPr>
              <a:defRPr sz="1800"/>
            </a:lvl2pPr>
            <a:lvl3pPr>
              <a:defRPr sz="1800"/>
            </a:lvl3pPr>
            <a:lvl4pPr>
              <a:defRPr sz="1600"/>
            </a:lvl4pPr>
            <a:lvl5pPr>
              <a:defRPr sz="16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p:txBody>
      </p:sp>
      <p:sp>
        <p:nvSpPr>
          <p:cNvPr id="4" name="Text Placeholder 3"/>
          <p:cNvSpPr>
            <a:spLocks noGrp="1"/>
          </p:cNvSpPr>
          <p:nvPr>
            <p:ph type="body" sz="half" idx="2"/>
          </p:nvPr>
        </p:nvSpPr>
        <p:spPr>
          <a:xfrm>
            <a:off x="457200" y="1997296"/>
            <a:ext cx="3008313" cy="4128866"/>
          </a:xfrm>
          <a:solidFill>
            <a:srgbClr val="FFFFFF"/>
          </a:solidFill>
          <a:ln>
            <a:solidFill>
              <a:srgbClr val="BFBFBF"/>
            </a:solidFill>
          </a:ln>
        </p:spPr>
        <p:txBody>
          <a:bodyP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Title 5"/>
          <p:cNvSpPr>
            <a:spLocks noGrp="1"/>
          </p:cNvSpPr>
          <p:nvPr>
            <p:ph type="title"/>
          </p:nvPr>
        </p:nvSpPr>
        <p:spPr/>
        <p:txBody>
          <a:bodyPr/>
          <a:lstStyle/>
          <a:p>
            <a:r>
              <a:rPr lang="en-US"/>
              <a:t>Click to edit Master title style</a:t>
            </a:r>
          </a:p>
        </p:txBody>
      </p:sp>
      <p:sp>
        <p:nvSpPr>
          <p:cNvPr id="5" name="Slide Number Placeholder 5"/>
          <p:cNvSpPr>
            <a:spLocks noGrp="1"/>
          </p:cNvSpPr>
          <p:nvPr>
            <p:ph type="sldNum" sz="quarter" idx="10"/>
          </p:nvPr>
        </p:nvSpPr>
        <p:spPr/>
        <p:txBody>
          <a:bodyPr/>
          <a:lstStyle>
            <a:lvl1pPr>
              <a:defRPr/>
            </a:lvl1pPr>
          </a:lstStyle>
          <a:p>
            <a:pPr>
              <a:defRPr/>
            </a:pPr>
            <a:fld id="{66C7BBB8-63D5-4F68-8BFB-EAA674B48DC9}" type="slidenum">
              <a:rPr lang="en-US"/>
              <a:pPr>
                <a:defRPr/>
              </a:pPr>
              <a:t>‹#›</a:t>
            </a:fld>
            <a:endParaRPr lang="en-US"/>
          </a:p>
        </p:txBody>
      </p:sp>
    </p:spTree>
  </p:cSld>
  <p:clrMapOvr>
    <a:masterClrMapping/>
  </p:clrMapOvr>
  <p:hf hdr="0" dt="0"/>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Picture with Caption">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1792288" y="2391824"/>
            <a:ext cx="5486400" cy="2724039"/>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p>
        </p:txBody>
      </p:sp>
      <p:sp>
        <p:nvSpPr>
          <p:cNvPr id="4" name="Text Placeholder 3"/>
          <p:cNvSpPr>
            <a:spLocks noGrp="1"/>
          </p:cNvSpPr>
          <p:nvPr>
            <p:ph type="body" sz="half" idx="2"/>
          </p:nvPr>
        </p:nvSpPr>
        <p:spPr>
          <a:xfrm>
            <a:off x="1792288" y="5682602"/>
            <a:ext cx="5486400" cy="61356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itle 4"/>
          <p:cNvSpPr>
            <a:spLocks noGrp="1"/>
          </p:cNvSpPr>
          <p:nvPr>
            <p:ph type="title"/>
          </p:nvPr>
        </p:nvSpPr>
        <p:spPr/>
        <p:txBody>
          <a:bodyPr/>
          <a:lstStyle/>
          <a:p>
            <a:r>
              <a:rPr lang="en-US"/>
              <a:t>Click to edit Master title style</a:t>
            </a:r>
          </a:p>
        </p:txBody>
      </p:sp>
      <p:sp>
        <p:nvSpPr>
          <p:cNvPr id="6" name="Slide Number Placeholder 5"/>
          <p:cNvSpPr>
            <a:spLocks noGrp="1"/>
          </p:cNvSpPr>
          <p:nvPr>
            <p:ph type="sldNum" sz="quarter" idx="10"/>
          </p:nvPr>
        </p:nvSpPr>
        <p:spPr/>
        <p:txBody>
          <a:bodyPr/>
          <a:lstStyle>
            <a:lvl1pPr>
              <a:defRPr/>
            </a:lvl1pPr>
          </a:lstStyle>
          <a:p>
            <a:pPr>
              <a:defRPr/>
            </a:pPr>
            <a:fld id="{A17788A4-D08F-4E06-9EB3-D565824E40CB}" type="slidenum">
              <a:rPr lang="en-US"/>
              <a:pPr>
                <a:defRPr/>
              </a:pPr>
              <a:t>‹#›</a:t>
            </a:fld>
            <a:endParaRPr lang="en-US"/>
          </a:p>
        </p:txBody>
      </p:sp>
    </p:spTree>
  </p:cSld>
  <p:clrMapOvr>
    <a:masterClrMapping/>
  </p:clrMapOvr>
  <p:hf hd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026" name="Picture 3" descr="background interior.pdf"/>
          <p:cNvPicPr>
            <a:picLocks noChangeAspect="1"/>
          </p:cNvPicPr>
          <p:nvPr/>
        </p:nvPicPr>
        <p:blipFill>
          <a:blip r:embed="rId13"/>
          <a:srcRect/>
          <a:stretch>
            <a:fillRect/>
          </a:stretch>
        </p:blipFill>
        <p:spPr bwMode="auto">
          <a:xfrm>
            <a:off x="0" y="0"/>
            <a:ext cx="9144000" cy="6858000"/>
          </a:xfrm>
          <a:prstGeom prst="rect">
            <a:avLst/>
          </a:prstGeom>
          <a:noFill/>
          <a:ln w="9525">
            <a:noFill/>
            <a:miter lim="800000"/>
            <a:headEnd/>
            <a:tailEnd/>
          </a:ln>
        </p:spPr>
      </p:pic>
      <p:sp>
        <p:nvSpPr>
          <p:cNvPr id="1027" name="Title Placeholder 1"/>
          <p:cNvSpPr>
            <a:spLocks noGrp="1"/>
          </p:cNvSpPr>
          <p:nvPr>
            <p:ph type="title"/>
          </p:nvPr>
        </p:nvSpPr>
        <p:spPr bwMode="auto">
          <a:xfrm>
            <a:off x="457200" y="274638"/>
            <a:ext cx="8229600" cy="12906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US"/>
              <a:t>Click to edit Master title style</a:t>
            </a:r>
          </a:p>
        </p:txBody>
      </p:sp>
      <p:sp>
        <p:nvSpPr>
          <p:cNvPr id="1028" name="Text Placeholder 2"/>
          <p:cNvSpPr>
            <a:spLocks noGrp="1"/>
          </p:cNvSpPr>
          <p:nvPr>
            <p:ph type="body" idx="1"/>
          </p:nvPr>
        </p:nvSpPr>
        <p:spPr bwMode="auto">
          <a:xfrm>
            <a:off x="457200" y="1849438"/>
            <a:ext cx="8229600" cy="42767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p:txBody>
      </p:sp>
      <p:sp>
        <p:nvSpPr>
          <p:cNvPr id="6" name="Slide Number Placeholder 5"/>
          <p:cNvSpPr>
            <a:spLocks noGrp="1"/>
          </p:cNvSpPr>
          <p:nvPr>
            <p:ph type="sldNum" sz="quarter" idx="4"/>
          </p:nvPr>
        </p:nvSpPr>
        <p:spPr>
          <a:xfrm>
            <a:off x="8583613" y="6249988"/>
            <a:ext cx="490537" cy="365125"/>
          </a:xfrm>
          <a:prstGeom prst="rect">
            <a:avLst/>
          </a:prstGeom>
        </p:spPr>
        <p:txBody>
          <a:bodyPr vert="horz" wrap="square" lIns="91440" tIns="45720" rIns="91440" bIns="45720" numCol="1" anchor="ctr" anchorCtr="0" compatLnSpc="1">
            <a:prstTxWarp prst="textNoShape">
              <a:avLst/>
            </a:prstTxWarp>
          </a:bodyPr>
          <a:lstStyle>
            <a:lvl1pPr algn="r">
              <a:defRPr sz="1000">
                <a:solidFill>
                  <a:srgbClr val="898989"/>
                </a:solidFill>
                <a:latin typeface="Georgia" pitchFamily="18" charset="0"/>
              </a:defRPr>
            </a:lvl1pPr>
          </a:lstStyle>
          <a:p>
            <a:pPr>
              <a:defRPr/>
            </a:pPr>
            <a:fld id="{4452FDFF-9483-4A82-A0D2-0EFD9C982FB8}" type="slidenum">
              <a:rPr lang="en-US"/>
              <a:pPr>
                <a:defRPr/>
              </a:pPr>
              <a:t>‹#›</a:t>
            </a:fld>
            <a:endParaRPr lang="en-US"/>
          </a:p>
        </p:txBody>
      </p:sp>
      <p:pic>
        <p:nvPicPr>
          <p:cNvPr id="1030" name="Picture 4" descr="Department of Veterans Affairs, Veterans Health Administration, Office of Health Information"/>
          <p:cNvPicPr>
            <a:picLocks noChangeAspect="1" noChangeArrowheads="1"/>
          </p:cNvPicPr>
          <p:nvPr userDrawn="1"/>
        </p:nvPicPr>
        <p:blipFill>
          <a:blip r:embed="rId14"/>
          <a:srcRect/>
          <a:stretch>
            <a:fillRect/>
          </a:stretch>
        </p:blipFill>
        <p:spPr bwMode="auto">
          <a:xfrm>
            <a:off x="911225" y="495300"/>
            <a:ext cx="165100" cy="16510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792" r:id="rId1"/>
    <p:sldLayoutId id="2147483785" r:id="rId2"/>
    <p:sldLayoutId id="2147483793" r:id="rId3"/>
    <p:sldLayoutId id="2147483786" r:id="rId4"/>
    <p:sldLayoutId id="2147483787" r:id="rId5"/>
    <p:sldLayoutId id="2147483788" r:id="rId6"/>
    <p:sldLayoutId id="2147483794" r:id="rId7"/>
    <p:sldLayoutId id="2147483789" r:id="rId8"/>
    <p:sldLayoutId id="2147483790" r:id="rId9"/>
    <p:sldLayoutId id="2147483791" r:id="rId10"/>
    <p:sldLayoutId id="2147483795" r:id="rId11"/>
  </p:sldLayoutIdLst>
  <p:hf hdr="0" dt="0"/>
  <p:txStyles>
    <p:titleStyle>
      <a:lvl1pPr algn="l" defTabSz="457200" rtl="0" eaLnBrk="0" fontAlgn="base" hangingPunct="0">
        <a:spcBef>
          <a:spcPct val="0"/>
        </a:spcBef>
        <a:spcAft>
          <a:spcPct val="0"/>
        </a:spcAft>
        <a:defRPr sz="2400" kern="1200">
          <a:solidFill>
            <a:schemeClr val="bg1"/>
          </a:solidFill>
          <a:latin typeface="Georgia"/>
          <a:ea typeface="ＭＳ Ｐゴシック" charset="0"/>
          <a:cs typeface="Georgia"/>
        </a:defRPr>
      </a:lvl1pPr>
      <a:lvl2pPr algn="l" defTabSz="457200" rtl="0" eaLnBrk="0" fontAlgn="base" hangingPunct="0">
        <a:spcBef>
          <a:spcPct val="0"/>
        </a:spcBef>
        <a:spcAft>
          <a:spcPct val="0"/>
        </a:spcAft>
        <a:defRPr sz="2400">
          <a:solidFill>
            <a:schemeClr val="bg1"/>
          </a:solidFill>
          <a:latin typeface="Georgia" charset="0"/>
          <a:ea typeface="ＭＳ Ｐゴシック" charset="0"/>
          <a:cs typeface="Georgia" charset="0"/>
        </a:defRPr>
      </a:lvl2pPr>
      <a:lvl3pPr algn="l" defTabSz="457200" rtl="0" eaLnBrk="0" fontAlgn="base" hangingPunct="0">
        <a:spcBef>
          <a:spcPct val="0"/>
        </a:spcBef>
        <a:spcAft>
          <a:spcPct val="0"/>
        </a:spcAft>
        <a:defRPr sz="2400">
          <a:solidFill>
            <a:schemeClr val="bg1"/>
          </a:solidFill>
          <a:latin typeface="Georgia" charset="0"/>
          <a:ea typeface="ＭＳ Ｐゴシック" charset="0"/>
          <a:cs typeface="Georgia" charset="0"/>
        </a:defRPr>
      </a:lvl3pPr>
      <a:lvl4pPr algn="l" defTabSz="457200" rtl="0" eaLnBrk="0" fontAlgn="base" hangingPunct="0">
        <a:spcBef>
          <a:spcPct val="0"/>
        </a:spcBef>
        <a:spcAft>
          <a:spcPct val="0"/>
        </a:spcAft>
        <a:defRPr sz="2400">
          <a:solidFill>
            <a:schemeClr val="bg1"/>
          </a:solidFill>
          <a:latin typeface="Georgia" charset="0"/>
          <a:ea typeface="ＭＳ Ｐゴシック" charset="0"/>
          <a:cs typeface="Georgia" charset="0"/>
        </a:defRPr>
      </a:lvl4pPr>
      <a:lvl5pPr algn="l" defTabSz="457200" rtl="0" eaLnBrk="0" fontAlgn="base" hangingPunct="0">
        <a:spcBef>
          <a:spcPct val="0"/>
        </a:spcBef>
        <a:spcAft>
          <a:spcPct val="0"/>
        </a:spcAft>
        <a:defRPr sz="2400">
          <a:solidFill>
            <a:schemeClr val="bg1"/>
          </a:solidFill>
          <a:latin typeface="Georgia" charset="0"/>
          <a:ea typeface="ＭＳ Ｐゴシック" charset="0"/>
          <a:cs typeface="Georgia" charset="0"/>
        </a:defRPr>
      </a:lvl5pPr>
      <a:lvl6pPr marL="457200" algn="l" defTabSz="457200" rtl="0" fontAlgn="base">
        <a:spcBef>
          <a:spcPct val="0"/>
        </a:spcBef>
        <a:spcAft>
          <a:spcPct val="0"/>
        </a:spcAft>
        <a:defRPr sz="2400">
          <a:solidFill>
            <a:schemeClr val="bg1"/>
          </a:solidFill>
          <a:latin typeface="Georgia" charset="0"/>
          <a:ea typeface="ＭＳ Ｐゴシック" charset="0"/>
          <a:cs typeface="Georgia" charset="0"/>
        </a:defRPr>
      </a:lvl6pPr>
      <a:lvl7pPr marL="914400" algn="l" defTabSz="457200" rtl="0" fontAlgn="base">
        <a:spcBef>
          <a:spcPct val="0"/>
        </a:spcBef>
        <a:spcAft>
          <a:spcPct val="0"/>
        </a:spcAft>
        <a:defRPr sz="2400">
          <a:solidFill>
            <a:schemeClr val="bg1"/>
          </a:solidFill>
          <a:latin typeface="Georgia" charset="0"/>
          <a:ea typeface="ＭＳ Ｐゴシック" charset="0"/>
          <a:cs typeface="Georgia" charset="0"/>
        </a:defRPr>
      </a:lvl7pPr>
      <a:lvl8pPr marL="1371600" algn="l" defTabSz="457200" rtl="0" fontAlgn="base">
        <a:spcBef>
          <a:spcPct val="0"/>
        </a:spcBef>
        <a:spcAft>
          <a:spcPct val="0"/>
        </a:spcAft>
        <a:defRPr sz="2400">
          <a:solidFill>
            <a:schemeClr val="bg1"/>
          </a:solidFill>
          <a:latin typeface="Georgia" charset="0"/>
          <a:ea typeface="ＭＳ Ｐゴシック" charset="0"/>
          <a:cs typeface="Georgia" charset="0"/>
        </a:defRPr>
      </a:lvl8pPr>
      <a:lvl9pPr marL="1828800" algn="l" defTabSz="457200" rtl="0" fontAlgn="base">
        <a:spcBef>
          <a:spcPct val="0"/>
        </a:spcBef>
        <a:spcAft>
          <a:spcPct val="0"/>
        </a:spcAft>
        <a:defRPr sz="2400">
          <a:solidFill>
            <a:schemeClr val="bg1"/>
          </a:solidFill>
          <a:latin typeface="Georgia" charset="0"/>
          <a:ea typeface="ＭＳ Ｐゴシック" charset="0"/>
          <a:cs typeface="Georgia" charset="0"/>
        </a:defRPr>
      </a:lvl9pPr>
    </p:titleStyle>
    <p:bodyStyle>
      <a:lvl1pPr marL="342900" indent="-342900" algn="l" defTabSz="457200" rtl="0" eaLnBrk="0" fontAlgn="base" hangingPunct="0">
        <a:spcBef>
          <a:spcPct val="20000"/>
        </a:spcBef>
        <a:spcAft>
          <a:spcPct val="0"/>
        </a:spcAft>
        <a:buFont typeface="Arial" pitchFamily="34" charset="0"/>
        <a:buChar char="•"/>
        <a:defRPr kern="1200">
          <a:solidFill>
            <a:schemeClr val="tx1"/>
          </a:solidFill>
          <a:latin typeface="+mn-lt"/>
          <a:ea typeface="ＭＳ Ｐゴシック" charset="0"/>
          <a:cs typeface="Georgia"/>
        </a:defRPr>
      </a:lvl1pPr>
      <a:lvl2pPr marL="742950" indent="-285750" algn="l" defTabSz="457200" rtl="0" eaLnBrk="0" fontAlgn="base" hangingPunct="0">
        <a:spcBef>
          <a:spcPct val="20000"/>
        </a:spcBef>
        <a:spcAft>
          <a:spcPct val="0"/>
        </a:spcAft>
        <a:buFont typeface="Arial" pitchFamily="34" charset="0"/>
        <a:buChar char="–"/>
        <a:defRPr sz="1600" kern="1200">
          <a:solidFill>
            <a:schemeClr val="tx1"/>
          </a:solidFill>
          <a:latin typeface="+mn-lt"/>
          <a:ea typeface="Georgia" charset="0"/>
          <a:cs typeface="Georgia"/>
        </a:defRPr>
      </a:lvl2pPr>
      <a:lvl3pPr marL="1143000" indent="-228600" algn="l" defTabSz="457200" rtl="0" eaLnBrk="0" fontAlgn="base" hangingPunct="0">
        <a:spcBef>
          <a:spcPct val="20000"/>
        </a:spcBef>
        <a:spcAft>
          <a:spcPct val="0"/>
        </a:spcAft>
        <a:buFont typeface="Arial" pitchFamily="34" charset="0"/>
        <a:buChar char="•"/>
        <a:defRPr sz="1400" kern="1200">
          <a:solidFill>
            <a:schemeClr val="tx1"/>
          </a:solidFill>
          <a:latin typeface="+mn-lt"/>
          <a:ea typeface="Georgia" charset="0"/>
          <a:cs typeface="Georgia"/>
        </a:defRPr>
      </a:lvl3pPr>
      <a:lvl4pPr marL="1600200" indent="-228600" algn="l" defTabSz="457200" rtl="0" eaLnBrk="0" fontAlgn="base" hangingPunct="0">
        <a:spcBef>
          <a:spcPct val="20000"/>
        </a:spcBef>
        <a:spcAft>
          <a:spcPct val="0"/>
        </a:spcAft>
        <a:buFont typeface="Arial" pitchFamily="34" charset="0"/>
        <a:buChar char="–"/>
        <a:defRPr sz="1200" kern="1200">
          <a:solidFill>
            <a:schemeClr val="tx1"/>
          </a:solidFill>
          <a:latin typeface="+mn-lt"/>
          <a:ea typeface="Georgia" charset="0"/>
          <a:cs typeface="Georgia"/>
        </a:defRPr>
      </a:lvl4pPr>
      <a:lvl5pPr marL="2057400" indent="-228600" algn="l" defTabSz="457200" rtl="0" eaLnBrk="0" fontAlgn="base" hangingPunct="0">
        <a:spcBef>
          <a:spcPct val="20000"/>
        </a:spcBef>
        <a:spcAft>
          <a:spcPct val="0"/>
        </a:spcAft>
        <a:buFont typeface="Arial" pitchFamily="34" charset="0"/>
        <a:buChar char="»"/>
        <a:defRPr sz="1200" kern="1200">
          <a:solidFill>
            <a:schemeClr val="tx1"/>
          </a:solidFill>
          <a:latin typeface="Georgia"/>
          <a:ea typeface="Georgia" charset="0"/>
          <a:cs typeface="Georgia"/>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hyperlink" Target="https://apps.gov.powerapps.us/play/e/default-e95f1b23-abaf-45ee-821d-b7ab251ab3bf/a/e40d77cb-7ac9-472a-b96c-5c8f65afaa3e?tenantId=e95f1b23-abaf-45ee-821d-b7ab251ab3bf&amp;hint=0659c213-8b46-4efd-9379-8c545ad3f2a2&amp;sourcetime=1707239838032&amp;source=portal"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hyperlink" Target="https://vaww.research.cfde.webdev.va.gov/about/national_directory/" TargetMode="External"/><Relationship Id="rId7" Type="http://schemas.openxmlformats.org/officeDocument/2006/relationships/hyperlink" Target="https://teams.microsoft.com/l/meetup-join/19%3ameeting_NGIwZjdlZDUtYzViNC00NjVkLWE5MTItNGY4OWMwZTY1NTVm%40thread.v2/0?context=%7b%22Tid%22%3a%22e95f1b23-abaf-45ee-821d-b7ab251ab3bf%22%2c%22Oid%22%3a%22467d9cce-5b52-4bd1-8b16-c5bd006f9830%22%7d" TargetMode="External"/><Relationship Id="rId2" Type="http://schemas.openxmlformats.org/officeDocument/2006/relationships/hyperlink" Target="https://apps.gov.powerapps.us/play/e/cddd845c-89ba-4d0d-b1e2-898765ba6626/a/df00f335-3403-491f-8c1d-6cbc4f7834ec?tenantId=e95f1b23-abaf-45ee-821d-b7ab251ab3bf&amp;source=portal&amp;skipmetadata=true" TargetMode="External"/><Relationship Id="rId1" Type="http://schemas.openxmlformats.org/officeDocument/2006/relationships/slideLayout" Target="../slideLayouts/slideLayout2.xml"/><Relationship Id="rId6" Type="http://schemas.openxmlformats.org/officeDocument/2006/relationships/hyperlink" Target="https://teams.microsoft.com/l/meetup-join/19%3ameeting_ODE5ZTU0YTUtMzE4NC00NDllLTk2MDktYjdkMzY4NTFmZGQx%40thread.v2/0?context=%7b%22Tid%22%3a%22e95f1b23-abaf-45ee-821d-b7ab251ab3bf%22%2c%22Oid%22%3a%22467d9cce-5b52-4bd1-8b16-c5bd006f9830%22%7d" TargetMode="External"/><Relationship Id="rId5" Type="http://schemas.openxmlformats.org/officeDocument/2006/relationships/hyperlink" Target="NULL" TargetMode="External"/><Relationship Id="rId4" Type="http://schemas.openxmlformats.org/officeDocument/2006/relationships/image" Target="../media/image7.png"/></Relationships>
</file>

<file path=ppt/slides/_rels/slide18.xml.rels><?xml version="1.0" encoding="UTF-8" standalone="yes"?>
<Relationships xmlns="http://schemas.openxmlformats.org/package/2006/relationships"><Relationship Id="rId3" Type="http://schemas.openxmlformats.org/officeDocument/2006/relationships/hyperlink" Target="https://apps.gov.powerapps.us/play/e/default-e95f1b23-abaf-45ee-821d-b7ab251ab3bf/a/e40d77cb-7ac9-472a-b96c-5c8f65afaa3e?tenantId=e95f1b23-abaf-45ee-821d-b7ab251ab3bf&amp;hint=0659c213-8b46-4efd-9379-8c545ad3f2a2&amp;sourcetime=1707239838032&amp;source=porta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www.research.va.gov/programs/epros/education/webinars/archives.cfm"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hyperlink" Target="https://apps.gov.powerapps.us/play/e/default-e95f1b23-abaf-45ee-821d-b7ab251ab3bf/a/e40d77cb-7ac9-472a-b96c-5c8f65afaa3e?tenantId=e95f1b23-abaf-45ee-821d-b7ab251ab3bf&amp;hint=0659c213-8b46-4efd-9379-8c545ad3f2a2&amp;sourcetime=1707239838032&amp;source=portal" TargetMode="External"/><Relationship Id="rId4" Type="http://schemas.openxmlformats.org/officeDocument/2006/relationships/hyperlink" Target="https://www.research.va.gov/programs/epros/education/webinars/archives.cfm"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hyperlink" Target="http://owl.excelsior.edu/writing-process/prewriting-strategies/prewriting-strategies-asking-defining-questions/"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a:extLst>
              <a:ext uri="{FF2B5EF4-FFF2-40B4-BE49-F238E27FC236}">
                <a16:creationId xmlns:a16="http://schemas.microsoft.com/office/drawing/2014/main" id="{745E9C71-B0BC-BA93-5F1B-FB76E4C36A34}"/>
              </a:ext>
            </a:extLst>
          </p:cNvPr>
          <p:cNvSpPr txBox="1">
            <a:spLocks/>
          </p:cNvSpPr>
          <p:nvPr/>
        </p:nvSpPr>
        <p:spPr>
          <a:xfrm>
            <a:off x="535393" y="3915567"/>
            <a:ext cx="3945835" cy="1732921"/>
          </a:xfrm>
          <a:prstGeom prst="rect">
            <a:avLst/>
          </a:prstGeom>
        </p:spPr>
        <p:txBody>
          <a:bodyPr vert="horz" lIns="68580" tIns="34290" rIns="68580" bIns="34290" rtlCol="0" anchor="t">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buFont typeface="Wingdings" panose="05000000000000000000" pitchFamily="2" charset="2"/>
              <a:buChar char="ü"/>
            </a:pPr>
            <a:r>
              <a:rPr lang="en-US" sz="1600"/>
              <a:t>Check the chat box for handouts that may have been uploaded by the presenters. </a:t>
            </a:r>
            <a:endParaRPr lang="en-US" sz="1600">
              <a:cs typeface="Calibri"/>
            </a:endParaRPr>
          </a:p>
          <a:p>
            <a:pPr>
              <a:buFont typeface="Wingdings" panose="05000000000000000000" pitchFamily="2" charset="2"/>
              <a:buChar char="ü"/>
            </a:pPr>
            <a:r>
              <a:rPr lang="en-US" sz="1600"/>
              <a:t>Please mute your mic and use the chat box or raise your hand to ask questions. Reactions are also encouraged.</a:t>
            </a:r>
            <a:endParaRPr lang="en-US" sz="1600">
              <a:cs typeface="Calibri"/>
            </a:endParaRPr>
          </a:p>
        </p:txBody>
      </p:sp>
      <p:sp>
        <p:nvSpPr>
          <p:cNvPr id="5" name="TextBox 4">
            <a:extLst>
              <a:ext uri="{FF2B5EF4-FFF2-40B4-BE49-F238E27FC236}">
                <a16:creationId xmlns:a16="http://schemas.microsoft.com/office/drawing/2014/main" id="{0FAF94A7-CC87-0F11-3D6F-D30213308CAB}"/>
              </a:ext>
            </a:extLst>
          </p:cNvPr>
          <p:cNvSpPr txBox="1"/>
          <p:nvPr/>
        </p:nvSpPr>
        <p:spPr>
          <a:xfrm>
            <a:off x="918940" y="3090446"/>
            <a:ext cx="7124575" cy="677108"/>
          </a:xfrm>
          <a:prstGeom prst="rect">
            <a:avLst/>
          </a:prstGeom>
          <a:noFill/>
        </p:spPr>
        <p:txBody>
          <a:bodyPr wrap="square" lIns="91440" tIns="45720" rIns="91440" bIns="45720" rtlCol="0" anchor="t">
            <a:spAutoFit/>
          </a:bodyPr>
          <a:lstStyle/>
          <a:p>
            <a:pPr algn="ctr"/>
            <a:r>
              <a:rPr lang="en-US" sz="2000" b="1">
                <a:latin typeface="Calibri"/>
                <a:ea typeface="ＭＳ Ｐゴシック"/>
                <a:cs typeface="Calibri"/>
              </a:rPr>
              <a:t>Welcome to the ePROS Webinar.  </a:t>
            </a:r>
            <a:endParaRPr lang="en-US" sz="2000" b="1">
              <a:latin typeface="Calibri"/>
              <a:cs typeface="Calibri"/>
            </a:endParaRPr>
          </a:p>
          <a:p>
            <a:pPr algn="ctr"/>
            <a:r>
              <a:rPr lang="en-US" b="1">
                <a:latin typeface="Calibri"/>
                <a:ea typeface="ＭＳ Ｐゴシック"/>
                <a:cs typeface="Calibri"/>
              </a:rPr>
              <a:t>We will begin shortly.</a:t>
            </a:r>
          </a:p>
        </p:txBody>
      </p:sp>
      <p:grpSp>
        <p:nvGrpSpPr>
          <p:cNvPr id="13" name="Group 12">
            <a:extLst>
              <a:ext uri="{FF2B5EF4-FFF2-40B4-BE49-F238E27FC236}">
                <a16:creationId xmlns:a16="http://schemas.microsoft.com/office/drawing/2014/main" id="{7332C52C-9655-8795-9C85-6171FDD95F3E}"/>
              </a:ext>
            </a:extLst>
          </p:cNvPr>
          <p:cNvGrpSpPr/>
          <p:nvPr/>
        </p:nvGrpSpPr>
        <p:grpSpPr>
          <a:xfrm>
            <a:off x="419450" y="5622708"/>
            <a:ext cx="8305101" cy="448840"/>
            <a:chOff x="419450" y="3103838"/>
            <a:chExt cx="8305101" cy="448840"/>
          </a:xfrm>
        </p:grpSpPr>
        <p:pic>
          <p:nvPicPr>
            <p:cNvPr id="6" name="Picture 5">
              <a:extLst>
                <a:ext uri="{FF2B5EF4-FFF2-40B4-BE49-F238E27FC236}">
                  <a16:creationId xmlns:a16="http://schemas.microsoft.com/office/drawing/2014/main" id="{0A179403-F56D-695D-81A8-3BE522C80A6D}"/>
                </a:ext>
              </a:extLst>
            </p:cNvPr>
            <p:cNvPicPr>
              <a:picLocks noChangeAspect="1"/>
            </p:cNvPicPr>
            <p:nvPr/>
          </p:nvPicPr>
          <p:blipFill rotWithShape="1">
            <a:blip r:embed="rId3"/>
            <a:srcRect l="9174" t="1" b="-609"/>
            <a:stretch/>
          </p:blipFill>
          <p:spPr>
            <a:xfrm>
              <a:off x="419450" y="3103838"/>
              <a:ext cx="8305101" cy="446139"/>
            </a:xfrm>
            <a:prstGeom prst="rect">
              <a:avLst/>
            </a:prstGeom>
          </p:spPr>
        </p:pic>
        <p:grpSp>
          <p:nvGrpSpPr>
            <p:cNvPr id="12" name="Group 11">
              <a:extLst>
                <a:ext uri="{FF2B5EF4-FFF2-40B4-BE49-F238E27FC236}">
                  <a16:creationId xmlns:a16="http://schemas.microsoft.com/office/drawing/2014/main" id="{C3AC6C9D-04CA-DE6E-C2B4-1C13B887917A}"/>
                </a:ext>
              </a:extLst>
            </p:cNvPr>
            <p:cNvGrpSpPr/>
            <p:nvPr/>
          </p:nvGrpSpPr>
          <p:grpSpPr>
            <a:xfrm>
              <a:off x="3431099" y="3103838"/>
              <a:ext cx="1697371" cy="448840"/>
              <a:chOff x="3850548" y="401054"/>
              <a:chExt cx="1697371" cy="448840"/>
            </a:xfrm>
          </p:grpSpPr>
          <p:sp>
            <p:nvSpPr>
              <p:cNvPr id="7" name="Rectangle 6">
                <a:extLst>
                  <a:ext uri="{FF2B5EF4-FFF2-40B4-BE49-F238E27FC236}">
                    <a16:creationId xmlns:a16="http://schemas.microsoft.com/office/drawing/2014/main" id="{1D082409-A4A3-70ED-5481-9973E1C67877}"/>
                  </a:ext>
                </a:extLst>
              </p:cNvPr>
              <p:cNvSpPr/>
              <p:nvPr/>
            </p:nvSpPr>
            <p:spPr>
              <a:xfrm>
                <a:off x="3850548" y="403755"/>
                <a:ext cx="419448" cy="443438"/>
              </a:xfrm>
              <a:prstGeom prst="rect">
                <a:avLst/>
              </a:prstGeom>
              <a:noFill/>
              <a:ln w="38100">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10A004F8-CA51-EBD6-79AD-F3961A39FD80}"/>
                  </a:ext>
                </a:extLst>
              </p:cNvPr>
              <p:cNvSpPr/>
              <p:nvPr/>
            </p:nvSpPr>
            <p:spPr>
              <a:xfrm>
                <a:off x="4709023" y="401054"/>
                <a:ext cx="419448" cy="443438"/>
              </a:xfrm>
              <a:prstGeom prst="rect">
                <a:avLst/>
              </a:prstGeom>
              <a:noFill/>
              <a:ln w="38100">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4CF19114-DE93-9FEF-713A-B1E2DD1AD498}"/>
                  </a:ext>
                </a:extLst>
              </p:cNvPr>
              <p:cNvSpPr/>
              <p:nvPr/>
            </p:nvSpPr>
            <p:spPr>
              <a:xfrm>
                <a:off x="5128471" y="406456"/>
                <a:ext cx="419448" cy="443438"/>
              </a:xfrm>
              <a:prstGeom prst="rect">
                <a:avLst/>
              </a:prstGeom>
              <a:noFill/>
              <a:ln w="38100">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sp>
        <p:nvSpPr>
          <p:cNvPr id="14" name="Content Placeholder 2">
            <a:extLst>
              <a:ext uri="{FF2B5EF4-FFF2-40B4-BE49-F238E27FC236}">
                <a16:creationId xmlns:a16="http://schemas.microsoft.com/office/drawing/2014/main" id="{9A72B5C4-79C9-DAB5-9AA7-9028FB8B8F31}"/>
              </a:ext>
            </a:extLst>
          </p:cNvPr>
          <p:cNvSpPr txBox="1">
            <a:spLocks/>
          </p:cNvSpPr>
          <p:nvPr/>
        </p:nvSpPr>
        <p:spPr>
          <a:xfrm>
            <a:off x="4578778" y="3915567"/>
            <a:ext cx="3945835" cy="1732921"/>
          </a:xfrm>
          <a:prstGeom prst="rect">
            <a:avLst/>
          </a:prstGeom>
        </p:spPr>
        <p:txBody>
          <a:bodyPr vert="horz" lIns="68580" tIns="34290" rIns="68580" bIns="34290" rtlCol="0" anchor="t">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171450" indent="-171450" defTabSz="685800" fontAlgn="auto">
              <a:spcBef>
                <a:spcPts val="750"/>
              </a:spcBef>
              <a:spcAft>
                <a:spcPts val="0"/>
              </a:spcAft>
              <a:buFont typeface="Wingdings" panose="05000000000000000000" pitchFamily="2" charset="2"/>
              <a:buChar char="ü"/>
              <a:defRPr/>
            </a:pPr>
            <a:r>
              <a:rPr kumimoji="0" lang="en-US" sz="1600" b="0" i="0" u="none" strike="noStrike" kern="1200" cap="none" spc="0" normalizeH="0" baseline="0" noProof="0">
                <a:ln>
                  <a:noFill/>
                </a:ln>
                <a:solidFill>
                  <a:prstClr val="black"/>
                </a:solidFill>
                <a:effectLst/>
                <a:uLnTx/>
                <a:uFillTx/>
                <a:ea typeface="+mn-ea"/>
                <a:cs typeface="+mn-cs"/>
              </a:rPr>
              <a:t>Please complete the post-webinar evaluation survey</a:t>
            </a:r>
            <a:r>
              <a:rPr lang="en-US" sz="1600">
                <a:solidFill>
                  <a:prstClr val="black"/>
                </a:solidFill>
              </a:rPr>
              <a:t>, available here</a:t>
            </a:r>
            <a:r>
              <a:rPr kumimoji="0" lang="en-US" sz="1600" b="0" i="0" u="none" strike="noStrike" kern="1200" cap="none" spc="0" normalizeH="0" baseline="0" noProof="0">
                <a:ln>
                  <a:noFill/>
                </a:ln>
                <a:solidFill>
                  <a:prstClr val="black"/>
                </a:solidFill>
                <a:effectLst/>
                <a:uLnTx/>
                <a:uFillTx/>
                <a:ea typeface="+mn-ea"/>
                <a:cs typeface="+mn-cs"/>
              </a:rPr>
              <a:t> </a:t>
            </a:r>
            <a:r>
              <a:rPr lang="en-US" sz="1600">
                <a:solidFill>
                  <a:prstClr val="black"/>
                </a:solidFill>
                <a:latin typeface="Calibri"/>
                <a:cs typeface="Arial"/>
                <a:hlinkClick r:id="rId4">
                  <a:extLst>
                    <a:ext uri="{A12FA001-AC4F-418D-AE19-62706E023703}">
                      <ahyp:hlinkClr xmlns:ahyp="http://schemas.microsoft.com/office/drawing/2018/hyperlinkcolor" val="tx"/>
                    </a:ext>
                  </a:extLst>
                </a:hlinkClick>
              </a:rPr>
              <a:t>here</a:t>
            </a:r>
            <a:r>
              <a:rPr lang="en-US" sz="1600">
                <a:solidFill>
                  <a:prstClr val="black"/>
                </a:solidFill>
                <a:latin typeface="Calibri"/>
                <a:cs typeface="Arial"/>
              </a:rPr>
              <a:t> </a:t>
            </a:r>
            <a:r>
              <a:rPr lang="en-US" sz="1600">
                <a:solidFill>
                  <a:prstClr val="black"/>
                </a:solidFill>
              </a:rPr>
              <a:t>after</a:t>
            </a:r>
            <a:r>
              <a:rPr kumimoji="0" lang="en-US" sz="1600" b="0" i="0" u="none" strike="noStrike" kern="1200" cap="none" spc="0" normalizeH="0" baseline="0" noProof="0">
                <a:ln>
                  <a:noFill/>
                </a:ln>
                <a:solidFill>
                  <a:prstClr val="black"/>
                </a:solidFill>
                <a:effectLst/>
                <a:uLnTx/>
                <a:uFillTx/>
                <a:ea typeface="+mn-ea"/>
                <a:cs typeface="+mn-cs"/>
              </a:rPr>
              <a:t> the webinar. The presenter will post the link in chat.</a:t>
            </a:r>
            <a:endParaRPr lang="en-US" sz="1600" b="0" i="0" u="none" strike="noStrike" kern="1200" cap="none" spc="0" normalizeH="0" baseline="0" noProof="0">
              <a:ln>
                <a:noFill/>
              </a:ln>
              <a:solidFill>
                <a:prstClr val="black"/>
              </a:solidFill>
              <a:effectLst/>
              <a:uLnTx/>
              <a:uFillTx/>
              <a:cs typeface="Calibri"/>
            </a:endParaRPr>
          </a:p>
          <a:p>
            <a:pPr marL="171450" indent="-171450" defTabSz="685800" fontAlgn="auto">
              <a:spcBef>
                <a:spcPts val="750"/>
              </a:spcBef>
              <a:spcAft>
                <a:spcPts val="0"/>
              </a:spcAft>
              <a:buFont typeface="Wingdings" panose="05000000000000000000" pitchFamily="2" charset="2"/>
              <a:buChar char="ü"/>
              <a:defRPr/>
            </a:pPr>
            <a:r>
              <a:rPr kumimoji="0" lang="en-US" sz="1600" b="0" i="0" u="none" strike="noStrike" kern="1200" cap="none" spc="0" normalizeH="0" baseline="0" noProof="0">
                <a:ln>
                  <a:noFill/>
                </a:ln>
                <a:solidFill>
                  <a:prstClr val="black"/>
                </a:solidFill>
                <a:effectLst/>
                <a:uLnTx/>
                <a:uFillTx/>
                <a:ea typeface="+mn-ea"/>
                <a:cs typeface="+mn-cs"/>
              </a:rPr>
              <a:t>If you experience sound issues– call in using the number included on the </a:t>
            </a:r>
            <a:r>
              <a:rPr lang="en-US" sz="1600">
                <a:solidFill>
                  <a:prstClr val="black"/>
                </a:solidFill>
              </a:rPr>
              <a:t>TEAMs calendar</a:t>
            </a:r>
            <a:r>
              <a:rPr kumimoji="0" lang="en-US" sz="1600" b="0" i="0" u="none" strike="noStrike" kern="1200" cap="none" spc="0" normalizeH="0" baseline="0" noProof="0">
                <a:ln>
                  <a:noFill/>
                </a:ln>
                <a:solidFill>
                  <a:prstClr val="black"/>
                </a:solidFill>
                <a:effectLst/>
                <a:uLnTx/>
                <a:uFillTx/>
                <a:ea typeface="+mn-ea"/>
                <a:cs typeface="+mn-cs"/>
              </a:rPr>
              <a:t> invitation.</a:t>
            </a:r>
            <a:endParaRPr lang="en-US" sz="1600" b="0" i="0" u="none" strike="noStrike" kern="1200" cap="none" spc="0" normalizeH="0" baseline="0" noProof="0">
              <a:ln>
                <a:noFill/>
              </a:ln>
              <a:solidFill>
                <a:prstClr val="black"/>
              </a:solidFill>
              <a:effectLst/>
              <a:uLnTx/>
              <a:uFillTx/>
              <a:cs typeface="Calibri"/>
            </a:endParaRPr>
          </a:p>
          <a:p>
            <a:pPr marL="0" marR="0" lvl="0" indent="0" algn="l" defTabSz="685800" rtl="0" eaLnBrk="1" fontAlgn="auto" latinLnBrk="0" hangingPunct="1">
              <a:lnSpc>
                <a:spcPct val="90000"/>
              </a:lnSpc>
              <a:spcBef>
                <a:spcPts val="750"/>
              </a:spcBef>
              <a:spcAft>
                <a:spcPts val="0"/>
              </a:spcAft>
              <a:buClrTx/>
              <a:buSzTx/>
              <a:buNone/>
              <a:tabLst/>
              <a:defRPr/>
            </a:pPr>
            <a:endParaRPr kumimoji="0" lang="en-US" sz="1600" b="0" i="0" u="none" strike="noStrike" kern="1200" cap="none" spc="0" normalizeH="0" baseline="0" noProof="0">
              <a:ln>
                <a:noFill/>
              </a:ln>
              <a:solidFill>
                <a:prstClr val="black"/>
              </a:solidFill>
              <a:effectLst/>
              <a:uLnTx/>
              <a:uFillTx/>
              <a:ea typeface="+mn-ea"/>
              <a:cs typeface="+mn-cs"/>
            </a:endParaRPr>
          </a:p>
        </p:txBody>
      </p:sp>
      <p:sp>
        <p:nvSpPr>
          <p:cNvPr id="19" name="Rectangle 18">
            <a:extLst>
              <a:ext uri="{FF2B5EF4-FFF2-40B4-BE49-F238E27FC236}">
                <a16:creationId xmlns:a16="http://schemas.microsoft.com/office/drawing/2014/main" id="{1055385A-6AC9-47C2-B200-074DD4E7A10A}"/>
              </a:ext>
            </a:extLst>
          </p:cNvPr>
          <p:cNvSpPr/>
          <p:nvPr/>
        </p:nvSpPr>
        <p:spPr>
          <a:xfrm>
            <a:off x="6974264" y="5617801"/>
            <a:ext cx="419448" cy="443438"/>
          </a:xfrm>
          <a:prstGeom prst="rect">
            <a:avLst/>
          </a:prstGeom>
          <a:noFill/>
          <a:ln w="38100">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extBox 1">
            <a:extLst>
              <a:ext uri="{FF2B5EF4-FFF2-40B4-BE49-F238E27FC236}">
                <a16:creationId xmlns:a16="http://schemas.microsoft.com/office/drawing/2014/main" id="{4A971ECA-A332-ADD0-AFF5-A3AE33C0C849}"/>
              </a:ext>
            </a:extLst>
          </p:cNvPr>
          <p:cNvSpPr txBox="1"/>
          <p:nvPr/>
        </p:nvSpPr>
        <p:spPr>
          <a:xfrm>
            <a:off x="249886" y="6580348"/>
            <a:ext cx="1795481" cy="24622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000">
                <a:latin typeface="Arial"/>
                <a:ea typeface="ＭＳ Ｐゴシック"/>
                <a:cs typeface="Arial"/>
              </a:rPr>
              <a:t>Version 6/26/2024</a:t>
            </a:r>
            <a:endParaRPr lang="en-US" sz="1000"/>
          </a:p>
        </p:txBody>
      </p:sp>
    </p:spTree>
    <p:extLst>
      <p:ext uri="{BB962C8B-B14F-4D97-AF65-F5344CB8AC3E}">
        <p14:creationId xmlns:p14="http://schemas.microsoft.com/office/powerpoint/2010/main" val="129123754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D95A0943-F328-6D6A-2C52-19164475B82E}"/>
              </a:ext>
            </a:extLst>
          </p:cNvPr>
          <p:cNvSpPr>
            <a:spLocks noGrp="1"/>
          </p:cNvSpPr>
          <p:nvPr>
            <p:ph type="sldNum" sz="quarter" idx="10"/>
          </p:nvPr>
        </p:nvSpPr>
        <p:spPr/>
        <p:txBody>
          <a:bodyPr/>
          <a:lstStyle/>
          <a:p>
            <a:pPr>
              <a:defRPr/>
            </a:pPr>
            <a:fld id="{6370341D-E8BE-4F86-965D-1FB71959D2E4}" type="slidenum">
              <a:rPr lang="en-US" smtClean="0"/>
              <a:pPr>
                <a:defRPr/>
              </a:pPr>
              <a:t>10</a:t>
            </a:fld>
            <a:endParaRPr lang="en-US"/>
          </a:p>
        </p:txBody>
      </p:sp>
      <p:sp>
        <p:nvSpPr>
          <p:cNvPr id="5" name="TextBox 4">
            <a:extLst>
              <a:ext uri="{FF2B5EF4-FFF2-40B4-BE49-F238E27FC236}">
                <a16:creationId xmlns:a16="http://schemas.microsoft.com/office/drawing/2014/main" id="{4BC95185-0589-DB82-DBF9-ADFC8BCA51B0}"/>
              </a:ext>
            </a:extLst>
          </p:cNvPr>
          <p:cNvSpPr txBox="1"/>
          <p:nvPr/>
        </p:nvSpPr>
        <p:spPr>
          <a:xfrm>
            <a:off x="715375" y="674001"/>
            <a:ext cx="7664127" cy="6463308"/>
          </a:xfrm>
          <a:prstGeom prst="rect">
            <a:avLst/>
          </a:prstGeom>
          <a:noFill/>
        </p:spPr>
        <p:txBody>
          <a:bodyPr wrap="square" rtlCol="0">
            <a:spAutoFit/>
          </a:bodyPr>
          <a:lstStyle/>
          <a:p>
            <a:pPr marL="342900" indent="-342900" rtl="0">
              <a:buFont typeface="+mj-lt"/>
              <a:buAutoNum type="arabicPeriod" startAt="24"/>
            </a:pPr>
            <a:r>
              <a:rPr lang="en-US" dirty="0">
                <a:effectLst/>
                <a:cs typeface="Arial" panose="020B0604020202020204" pitchFamily="34" charset="0"/>
              </a:rPr>
              <a:t>Will this wizard still be reviewed by local ISSOs or will this be reviewed centrally?</a:t>
            </a:r>
          </a:p>
          <a:p>
            <a:pPr marL="342900" indent="-342900" rtl="0">
              <a:buFont typeface="+mj-lt"/>
              <a:buAutoNum type="arabicPeriod" startAt="24"/>
            </a:pPr>
            <a:endParaRPr lang="en-US" dirty="0">
              <a:effectLst/>
              <a:cs typeface="Arial" panose="020B0604020202020204" pitchFamily="34" charset="0"/>
            </a:endParaRPr>
          </a:p>
          <a:p>
            <a:pPr marL="342900" indent="-342900" rtl="0">
              <a:buFont typeface="+mj-lt"/>
              <a:buAutoNum type="arabicPeriod" startAt="24"/>
            </a:pPr>
            <a:r>
              <a:rPr lang="en-US" dirty="0"/>
              <a:t>Could "CRADA" be added to the Contracts section as oftentimes a CRADA will include the language that would otherwise be covered by a DUA </a:t>
            </a:r>
          </a:p>
          <a:p>
            <a:pPr marL="342900" indent="-342900" rtl="0">
              <a:buFont typeface="+mj-lt"/>
              <a:buAutoNum type="arabicPeriod" startAt="24"/>
            </a:pPr>
            <a:endParaRPr lang="en-US" dirty="0">
              <a:effectLst/>
              <a:cs typeface="Arial" panose="020B0604020202020204" pitchFamily="34" charset="0"/>
            </a:endParaRPr>
          </a:p>
          <a:p>
            <a:pPr marL="342900" indent="-342900" rtl="0">
              <a:buFont typeface="+mj-lt"/>
              <a:buAutoNum type="arabicPeriod" startAt="24"/>
            </a:pPr>
            <a:r>
              <a:rPr lang="en-US" dirty="0"/>
              <a:t>For Contracts &amp; Agreements section, can the option become homogenous with the listing in the Project Cover Sheet wizard?</a:t>
            </a:r>
          </a:p>
          <a:p>
            <a:pPr marL="342900" indent="-342900" rtl="0">
              <a:buFont typeface="+mj-lt"/>
              <a:buAutoNum type="arabicPeriod" startAt="24"/>
            </a:pPr>
            <a:endParaRPr lang="en-US" dirty="0"/>
          </a:p>
          <a:p>
            <a:pPr marL="342900" indent="-342900" rtl="0">
              <a:buFont typeface="+mj-lt"/>
              <a:buAutoNum type="arabicPeriod" startAt="24"/>
            </a:pPr>
            <a:r>
              <a:rPr lang="en-US" dirty="0"/>
              <a:t>Can you let us know what research sites tested this form so we can reach out with questions on real-time use?</a:t>
            </a:r>
          </a:p>
          <a:p>
            <a:pPr marL="342900" indent="-342900" rtl="0">
              <a:buFont typeface="+mj-lt"/>
              <a:buAutoNum type="arabicPeriod" startAt="24"/>
            </a:pPr>
            <a:endParaRPr lang="en-US" dirty="0"/>
          </a:p>
          <a:p>
            <a:pPr marL="342900" indent="-342900" rtl="0">
              <a:buFont typeface="+mj-lt"/>
              <a:buAutoNum type="arabicPeriod" startAt="24"/>
            </a:pPr>
            <a:r>
              <a:rPr lang="en-US" dirty="0"/>
              <a:t>Why is HIPAA, HIPAA/ICF, and HIPAA waiver on this form, shouldn't it be the PO?</a:t>
            </a:r>
          </a:p>
          <a:p>
            <a:pPr marL="342900" indent="-342900" rtl="0">
              <a:buFont typeface="+mj-lt"/>
              <a:buAutoNum type="arabicPeriod" startAt="24"/>
            </a:pPr>
            <a:endParaRPr lang="en-US" dirty="0">
              <a:effectLst/>
              <a:cs typeface="Arial" panose="020B0604020202020204" pitchFamily="34" charset="0"/>
            </a:endParaRPr>
          </a:p>
          <a:p>
            <a:pPr marL="342900" indent="-342900" rtl="0">
              <a:buFont typeface="+mj-lt"/>
              <a:buAutoNum type="arabicPeriod" startAt="29"/>
            </a:pPr>
            <a:r>
              <a:rPr lang="en-US" dirty="0">
                <a:effectLst/>
                <a:cs typeface="Arial" panose="020B0604020202020204" pitchFamily="34" charset="0"/>
              </a:rPr>
              <a:t>Are local ISSOs required to use IRBNet to review....or can they refuse?</a:t>
            </a:r>
          </a:p>
          <a:p>
            <a:r>
              <a:rPr lang="en-US" dirty="0">
                <a:effectLst/>
                <a:latin typeface="-apple-system"/>
              </a:rPr>
              <a:t> </a:t>
            </a:r>
            <a:endParaRPr lang="en-US" dirty="0">
              <a:effectLst/>
              <a:cs typeface="Arial" panose="020B0604020202020204" pitchFamily="34" charset="0"/>
            </a:endParaRPr>
          </a:p>
          <a:p>
            <a:r>
              <a:rPr lang="en-US" dirty="0">
                <a:effectLst/>
                <a:latin typeface="-apple-system"/>
              </a:rPr>
              <a:t> </a:t>
            </a:r>
            <a:endParaRPr lang="en-US" dirty="0"/>
          </a:p>
          <a:p>
            <a:pPr marL="342900" indent="-342900">
              <a:buFont typeface="+mj-lt"/>
              <a:buAutoNum type="arabicPeriod" startAt="24"/>
            </a:pPr>
            <a:endParaRPr lang="en-US" dirty="0"/>
          </a:p>
          <a:p>
            <a:pPr marL="342900" indent="-342900">
              <a:buFont typeface="+mj-lt"/>
              <a:buAutoNum type="arabicPeriod" startAt="24"/>
            </a:pPr>
            <a:endParaRPr lang="en-US" dirty="0"/>
          </a:p>
          <a:p>
            <a:pPr marL="342900" indent="-342900">
              <a:buFont typeface="+mj-lt"/>
              <a:buAutoNum type="arabicPeriod" startAt="24"/>
            </a:pPr>
            <a:endParaRPr lang="en-US" dirty="0"/>
          </a:p>
        </p:txBody>
      </p:sp>
    </p:spTree>
    <p:extLst>
      <p:ext uri="{BB962C8B-B14F-4D97-AF65-F5344CB8AC3E}">
        <p14:creationId xmlns:p14="http://schemas.microsoft.com/office/powerpoint/2010/main" val="117093250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D95A0943-F328-6D6A-2C52-19164475B82E}"/>
              </a:ext>
            </a:extLst>
          </p:cNvPr>
          <p:cNvSpPr>
            <a:spLocks noGrp="1"/>
          </p:cNvSpPr>
          <p:nvPr>
            <p:ph type="sldNum" sz="quarter" idx="10"/>
          </p:nvPr>
        </p:nvSpPr>
        <p:spPr/>
        <p:txBody>
          <a:bodyPr/>
          <a:lstStyle/>
          <a:p>
            <a:pPr>
              <a:defRPr/>
            </a:pPr>
            <a:fld id="{6370341D-E8BE-4F86-965D-1FB71959D2E4}" type="slidenum">
              <a:rPr lang="en-US" smtClean="0"/>
              <a:pPr>
                <a:defRPr/>
              </a:pPr>
              <a:t>11</a:t>
            </a:fld>
            <a:endParaRPr lang="en-US"/>
          </a:p>
        </p:txBody>
      </p:sp>
      <p:sp>
        <p:nvSpPr>
          <p:cNvPr id="3" name="TextBox 2">
            <a:extLst>
              <a:ext uri="{FF2B5EF4-FFF2-40B4-BE49-F238E27FC236}">
                <a16:creationId xmlns:a16="http://schemas.microsoft.com/office/drawing/2014/main" id="{FBAF10E4-386B-5365-980A-B7BE95950B1C}"/>
              </a:ext>
            </a:extLst>
          </p:cNvPr>
          <p:cNvSpPr txBox="1"/>
          <p:nvPr/>
        </p:nvSpPr>
        <p:spPr>
          <a:xfrm>
            <a:off x="715375" y="674001"/>
            <a:ext cx="7664127" cy="5909310"/>
          </a:xfrm>
          <a:prstGeom prst="rect">
            <a:avLst/>
          </a:prstGeom>
          <a:noFill/>
        </p:spPr>
        <p:txBody>
          <a:bodyPr wrap="square" rtlCol="0">
            <a:spAutoFit/>
          </a:bodyPr>
          <a:lstStyle/>
          <a:p>
            <a:pPr marL="342900" indent="-342900" rtl="0">
              <a:buFont typeface="+mj-lt"/>
              <a:buAutoNum type="arabicPeriod" startAt="30"/>
            </a:pPr>
            <a:r>
              <a:rPr lang="en-US" dirty="0">
                <a:effectLst/>
                <a:cs typeface="Arial" panose="020B0604020202020204" pitchFamily="34" charset="0"/>
              </a:rPr>
              <a:t>Will this wizard still be reviewed by local ISSOs or will this be reviewed centrally?</a:t>
            </a:r>
          </a:p>
          <a:p>
            <a:pPr marL="342900" indent="-342900" rtl="0">
              <a:buFont typeface="+mj-lt"/>
              <a:buAutoNum type="arabicPeriod" startAt="30"/>
            </a:pPr>
            <a:endParaRPr lang="en-US" dirty="0">
              <a:cs typeface="Arial" panose="020B0604020202020204" pitchFamily="34" charset="0"/>
            </a:endParaRPr>
          </a:p>
          <a:p>
            <a:pPr marL="342900" indent="-342900" rtl="0">
              <a:buFont typeface="+mj-lt"/>
              <a:buAutoNum type="arabicPeriod" startAt="30"/>
            </a:pPr>
            <a:r>
              <a:rPr lang="en-US" dirty="0"/>
              <a:t>How does the ISSO complete their review?  The ISSO wrote comments on the current ERDSP.  The wizard does not allow that.</a:t>
            </a:r>
          </a:p>
          <a:p>
            <a:pPr marL="342900" indent="-342900" rtl="0">
              <a:buFont typeface="+mj-lt"/>
              <a:buAutoNum type="arabicPeriod" startAt="30"/>
            </a:pPr>
            <a:endParaRPr lang="en-US" dirty="0"/>
          </a:p>
          <a:p>
            <a:pPr marL="342900" indent="-342900" rtl="0">
              <a:buFont typeface="+mj-lt"/>
              <a:buAutoNum type="arabicPeriod" startAt="32"/>
            </a:pPr>
            <a:r>
              <a:rPr lang="en-US" dirty="0">
                <a:effectLst/>
                <a:latin typeface="-apple-system"/>
              </a:rPr>
              <a:t>So the original and all the amendments will be visible in one output report?</a:t>
            </a:r>
          </a:p>
          <a:p>
            <a:pPr rtl="0"/>
            <a:endParaRPr lang="en-US" dirty="0">
              <a:effectLst/>
              <a:latin typeface="-apple-system"/>
            </a:endParaRPr>
          </a:p>
          <a:p>
            <a:pPr marL="342900" indent="-342900" rtl="0">
              <a:buFont typeface="+mj-lt"/>
              <a:buAutoNum type="arabicPeriod" startAt="33"/>
            </a:pPr>
            <a:r>
              <a:rPr lang="en-US" dirty="0">
                <a:latin typeface="-apple-system"/>
              </a:rPr>
              <a:t>C</a:t>
            </a:r>
            <a:r>
              <a:rPr lang="en-US" dirty="0">
                <a:effectLst/>
                <a:latin typeface="-apple-system"/>
              </a:rPr>
              <a:t>ould you please confirm that the output PDF has the SAME language as is in the wizard, i.e., not rephrased/reworded?</a:t>
            </a:r>
          </a:p>
          <a:p>
            <a:pPr marL="342900" indent="-342900" rtl="0">
              <a:buFont typeface="+mj-lt"/>
              <a:buAutoNum type="arabicPeriod" startAt="33"/>
            </a:pPr>
            <a:endParaRPr lang="en-US" dirty="0">
              <a:latin typeface="-apple-system"/>
            </a:endParaRPr>
          </a:p>
          <a:p>
            <a:pPr marL="342900" indent="-342900" rtl="0">
              <a:buFont typeface="+mj-lt"/>
              <a:buAutoNum type="arabicPeriod" startAt="33"/>
            </a:pPr>
            <a:r>
              <a:rPr lang="en-US" dirty="0">
                <a:latin typeface="-apple-system"/>
              </a:rPr>
              <a:t>C</a:t>
            </a:r>
            <a:r>
              <a:rPr lang="en-US" dirty="0">
                <a:effectLst/>
                <a:latin typeface="-apple-system"/>
              </a:rPr>
              <a:t>an we combine all the forms to one wizard super smart form and use branching rules. </a:t>
            </a:r>
          </a:p>
          <a:p>
            <a:pPr marL="342900" indent="-342900" rtl="0">
              <a:buFont typeface="+mj-lt"/>
              <a:buAutoNum type="arabicPeriod" startAt="33"/>
            </a:pPr>
            <a:endParaRPr lang="en-US" dirty="0">
              <a:latin typeface="-apple-system"/>
            </a:endParaRPr>
          </a:p>
          <a:p>
            <a:pPr marL="342900" indent="-342900">
              <a:buFont typeface="+mj-lt"/>
              <a:buAutoNum type="arabicPeriod" startAt="33"/>
            </a:pPr>
            <a:r>
              <a:rPr lang="en-US" dirty="0"/>
              <a:t>Does the ISSO approve within the Reviewer section of IRBNet?</a:t>
            </a:r>
          </a:p>
          <a:p>
            <a:pPr marL="342900" indent="-342900">
              <a:buFont typeface="+mj-lt"/>
              <a:buAutoNum type="arabicPeriod" startAt="33"/>
            </a:pPr>
            <a:endParaRPr lang="en-US" dirty="0"/>
          </a:p>
          <a:p>
            <a:pPr marL="342900" indent="-342900" rtl="0">
              <a:buFont typeface="+mj-lt"/>
              <a:buAutoNum type="arabicPeriod" startAt="33"/>
            </a:pPr>
            <a:r>
              <a:rPr lang="en-US" dirty="0">
                <a:effectLst/>
                <a:latin typeface="-apple-system"/>
              </a:rPr>
              <a:t>How can you tell that the ISSO review has been </a:t>
            </a:r>
            <a:r>
              <a:rPr lang="en-US" dirty="0" err="1">
                <a:effectLst/>
                <a:latin typeface="-apple-system"/>
              </a:rPr>
              <a:t>complleted</a:t>
            </a:r>
            <a:r>
              <a:rPr lang="en-US" dirty="0">
                <a:effectLst/>
                <a:latin typeface="-apple-system"/>
              </a:rPr>
              <a:t>?</a:t>
            </a:r>
          </a:p>
          <a:p>
            <a:pPr marL="342900" indent="-342900" rtl="0">
              <a:buFont typeface="+mj-lt"/>
              <a:buAutoNum type="arabicPeriod" startAt="33"/>
            </a:pPr>
            <a:endParaRPr lang="en-US" dirty="0">
              <a:latin typeface="-apple-system"/>
            </a:endParaRPr>
          </a:p>
          <a:p>
            <a:pPr marL="342900" indent="-342900" rtl="0">
              <a:buFont typeface="+mj-lt"/>
              <a:buAutoNum type="arabicPeriod" startAt="33"/>
            </a:pPr>
            <a:r>
              <a:rPr lang="en-US" dirty="0"/>
              <a:t>You said ISSO complete the package, does this need to go to ISSO in a separate package than the submission package?</a:t>
            </a:r>
            <a:endParaRPr lang="en-US" dirty="0">
              <a:effectLst/>
              <a:latin typeface="-apple-system"/>
            </a:endParaRPr>
          </a:p>
          <a:p>
            <a:r>
              <a:rPr lang="en-US" dirty="0">
                <a:effectLst/>
                <a:latin typeface="-apple-system"/>
              </a:rPr>
              <a:t> </a:t>
            </a:r>
            <a:endParaRPr lang="en-US" dirty="0"/>
          </a:p>
        </p:txBody>
      </p:sp>
    </p:spTree>
    <p:extLst>
      <p:ext uri="{BB962C8B-B14F-4D97-AF65-F5344CB8AC3E}">
        <p14:creationId xmlns:p14="http://schemas.microsoft.com/office/powerpoint/2010/main" val="254932039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D95A0943-F328-6D6A-2C52-19164475B82E}"/>
              </a:ext>
            </a:extLst>
          </p:cNvPr>
          <p:cNvSpPr>
            <a:spLocks noGrp="1"/>
          </p:cNvSpPr>
          <p:nvPr>
            <p:ph type="sldNum" sz="quarter" idx="10"/>
          </p:nvPr>
        </p:nvSpPr>
        <p:spPr/>
        <p:txBody>
          <a:bodyPr/>
          <a:lstStyle/>
          <a:p>
            <a:pPr>
              <a:defRPr/>
            </a:pPr>
            <a:fld id="{6370341D-E8BE-4F86-965D-1FB71959D2E4}" type="slidenum">
              <a:rPr lang="en-US" smtClean="0"/>
              <a:pPr>
                <a:defRPr/>
              </a:pPr>
              <a:t>12</a:t>
            </a:fld>
            <a:endParaRPr lang="en-US"/>
          </a:p>
        </p:txBody>
      </p:sp>
      <p:sp>
        <p:nvSpPr>
          <p:cNvPr id="3" name="TextBox 2">
            <a:extLst>
              <a:ext uri="{FF2B5EF4-FFF2-40B4-BE49-F238E27FC236}">
                <a16:creationId xmlns:a16="http://schemas.microsoft.com/office/drawing/2014/main" id="{38656953-54EB-8ECC-9C9C-EB03FBFFC812}"/>
              </a:ext>
            </a:extLst>
          </p:cNvPr>
          <p:cNvSpPr txBox="1"/>
          <p:nvPr/>
        </p:nvSpPr>
        <p:spPr>
          <a:xfrm>
            <a:off x="715375" y="674001"/>
            <a:ext cx="7664127" cy="5632311"/>
          </a:xfrm>
          <a:prstGeom prst="rect">
            <a:avLst/>
          </a:prstGeom>
          <a:noFill/>
        </p:spPr>
        <p:txBody>
          <a:bodyPr wrap="square" rtlCol="0">
            <a:spAutoFit/>
          </a:bodyPr>
          <a:lstStyle/>
          <a:p>
            <a:pPr marL="342900" indent="-342900" rtl="0">
              <a:buFont typeface="+mj-lt"/>
              <a:buAutoNum type="arabicPeriod" startAt="38"/>
            </a:pPr>
            <a:r>
              <a:rPr lang="en-US" dirty="0">
                <a:effectLst/>
                <a:cs typeface="Arial" panose="020B0604020202020204" pitchFamily="34" charset="0"/>
              </a:rPr>
              <a:t>Will this wizard still be reviewed by local ISSOs or will this be reviewed centrally?</a:t>
            </a:r>
            <a:r>
              <a:rPr lang="en-US" dirty="0">
                <a:effectLst/>
                <a:latin typeface="-apple-system"/>
              </a:rPr>
              <a:t> </a:t>
            </a:r>
          </a:p>
          <a:p>
            <a:pPr marL="342900" indent="-342900" rtl="0">
              <a:buFont typeface="+mj-lt"/>
              <a:buAutoNum type="arabicPeriod" startAt="38"/>
            </a:pPr>
            <a:endParaRPr lang="en-US" dirty="0">
              <a:effectLst/>
              <a:latin typeface="-apple-system"/>
            </a:endParaRPr>
          </a:p>
          <a:p>
            <a:pPr marL="342900" indent="-342900" rtl="0">
              <a:buFont typeface="+mj-lt"/>
              <a:buAutoNum type="arabicPeriod" startAt="38"/>
            </a:pPr>
            <a:r>
              <a:rPr lang="en-US" dirty="0"/>
              <a:t>Have ISSOs already had training on this and the IRBNet requirement to publish? </a:t>
            </a:r>
          </a:p>
          <a:p>
            <a:pPr marL="342900" indent="-342900" rtl="0">
              <a:buFont typeface="+mj-lt"/>
              <a:buAutoNum type="arabicPeriod" startAt="38"/>
            </a:pPr>
            <a:endParaRPr lang="en-US" dirty="0"/>
          </a:p>
          <a:p>
            <a:pPr marL="342900" indent="-342900" rtl="0">
              <a:buFont typeface="+mj-lt"/>
              <a:buAutoNum type="arabicPeriod" startAt="38"/>
            </a:pPr>
            <a:r>
              <a:rPr lang="en-US" dirty="0"/>
              <a:t>Will the ISSO be notified by IRBNet to log in and review the form?</a:t>
            </a:r>
          </a:p>
          <a:p>
            <a:pPr marL="342900" indent="-342900" rtl="0">
              <a:buFont typeface="+mj-lt"/>
              <a:buAutoNum type="arabicPeriod" startAt="38"/>
            </a:pPr>
            <a:endParaRPr lang="en-US" dirty="0"/>
          </a:p>
          <a:p>
            <a:pPr marL="342900" indent="-342900" rtl="0">
              <a:buFont typeface="+mj-lt"/>
              <a:buAutoNum type="arabicPeriod" startAt="38"/>
            </a:pPr>
            <a:r>
              <a:rPr lang="en-US" dirty="0"/>
              <a:t>Please clarify again how the ISSO approval occurs, does the IRBNet administrator still need to Share the project for the review, how will the review be documented by ISSO indicating approval?</a:t>
            </a:r>
          </a:p>
          <a:p>
            <a:pPr marL="342900" indent="-342900" rtl="0">
              <a:buFont typeface="+mj-lt"/>
              <a:buAutoNum type="arabicPeriod" startAt="38"/>
            </a:pPr>
            <a:endParaRPr lang="en-US" dirty="0"/>
          </a:p>
          <a:p>
            <a:pPr marL="342900" indent="-342900" rtl="0">
              <a:buFont typeface="+mj-lt"/>
              <a:buAutoNum type="arabicPeriod" startAt="38"/>
            </a:pPr>
            <a:r>
              <a:rPr lang="en-US" dirty="0"/>
              <a:t>The ISSO has to publish the ERDSP or add the ERDSP to his/her reviewer comments? </a:t>
            </a:r>
          </a:p>
          <a:p>
            <a:pPr marL="342900" indent="-342900" rtl="0">
              <a:buFont typeface="+mj-lt"/>
              <a:buAutoNum type="arabicPeriod" startAt="38"/>
            </a:pPr>
            <a:endParaRPr lang="en-US" dirty="0"/>
          </a:p>
          <a:p>
            <a:pPr marL="342900" indent="-342900" rtl="0">
              <a:buFont typeface="+mj-lt"/>
              <a:buAutoNum type="arabicPeriod" startAt="38"/>
            </a:pPr>
            <a:r>
              <a:rPr lang="en-US" dirty="0"/>
              <a:t>Can completed ERDSP be saved as PDF?</a:t>
            </a:r>
          </a:p>
          <a:p>
            <a:pPr marL="342900" indent="-342900" rtl="0">
              <a:buFont typeface="+mj-lt"/>
              <a:buAutoNum type="arabicPeriod" startAt="38"/>
            </a:pPr>
            <a:endParaRPr lang="en-US" dirty="0"/>
          </a:p>
          <a:p>
            <a:pPr marL="342900" indent="-342900" rtl="0">
              <a:buFont typeface="+mj-lt"/>
              <a:buAutoNum type="arabicPeriod" startAt="38"/>
            </a:pPr>
            <a:r>
              <a:rPr lang="en-US" dirty="0"/>
              <a:t>If ISSO requires additional information, can you remind the field how to do that (and use the pencil function update and replace the old version)?</a:t>
            </a:r>
          </a:p>
        </p:txBody>
      </p:sp>
    </p:spTree>
    <p:extLst>
      <p:ext uri="{BB962C8B-B14F-4D97-AF65-F5344CB8AC3E}">
        <p14:creationId xmlns:p14="http://schemas.microsoft.com/office/powerpoint/2010/main" val="27297170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D95A0943-F328-6D6A-2C52-19164475B82E}"/>
              </a:ext>
            </a:extLst>
          </p:cNvPr>
          <p:cNvSpPr>
            <a:spLocks noGrp="1"/>
          </p:cNvSpPr>
          <p:nvPr>
            <p:ph type="sldNum" sz="quarter" idx="10"/>
          </p:nvPr>
        </p:nvSpPr>
        <p:spPr/>
        <p:txBody>
          <a:bodyPr/>
          <a:lstStyle/>
          <a:p>
            <a:pPr>
              <a:defRPr/>
            </a:pPr>
            <a:fld id="{6370341D-E8BE-4F86-965D-1FB71959D2E4}" type="slidenum">
              <a:rPr lang="en-US" smtClean="0"/>
              <a:pPr>
                <a:defRPr/>
              </a:pPr>
              <a:t>13</a:t>
            </a:fld>
            <a:endParaRPr lang="en-US"/>
          </a:p>
        </p:txBody>
      </p:sp>
      <p:sp>
        <p:nvSpPr>
          <p:cNvPr id="3" name="TextBox 2">
            <a:extLst>
              <a:ext uri="{FF2B5EF4-FFF2-40B4-BE49-F238E27FC236}">
                <a16:creationId xmlns:a16="http://schemas.microsoft.com/office/drawing/2014/main" id="{38656953-54EB-8ECC-9C9C-EB03FBFFC812}"/>
              </a:ext>
            </a:extLst>
          </p:cNvPr>
          <p:cNvSpPr txBox="1"/>
          <p:nvPr/>
        </p:nvSpPr>
        <p:spPr>
          <a:xfrm>
            <a:off x="715375" y="674001"/>
            <a:ext cx="7664127" cy="5909310"/>
          </a:xfrm>
          <a:prstGeom prst="rect">
            <a:avLst/>
          </a:prstGeom>
          <a:noFill/>
        </p:spPr>
        <p:txBody>
          <a:bodyPr wrap="square" rtlCol="0">
            <a:spAutoFit/>
          </a:bodyPr>
          <a:lstStyle/>
          <a:p>
            <a:pPr marL="342900" indent="-342900" rtl="0">
              <a:buFont typeface="+mj-lt"/>
              <a:buAutoNum type="arabicPeriod" startAt="44"/>
            </a:pPr>
            <a:r>
              <a:rPr lang="en-US" dirty="0">
                <a:effectLst/>
                <a:cs typeface="Arial" panose="020B0604020202020204" pitchFamily="34" charset="0"/>
              </a:rPr>
              <a:t>If ISSO requires additional information, can you remind the field how to do that (and use the pencil function update and replace the old version)?</a:t>
            </a:r>
          </a:p>
          <a:p>
            <a:pPr marL="342900" indent="-342900" rtl="0">
              <a:buFont typeface="+mj-lt"/>
              <a:buAutoNum type="arabicPeriod" startAt="44"/>
            </a:pPr>
            <a:endParaRPr lang="en-US" dirty="0">
              <a:latin typeface="-apple-system"/>
              <a:cs typeface="Arial" panose="020B0604020202020204" pitchFamily="34" charset="0"/>
            </a:endParaRPr>
          </a:p>
          <a:p>
            <a:pPr marL="342900" indent="-342900" rtl="0">
              <a:buFont typeface="+mj-lt"/>
              <a:buAutoNum type="arabicPeriod" startAt="44"/>
            </a:pPr>
            <a:r>
              <a:rPr lang="en-US" dirty="0">
                <a:effectLst/>
                <a:cs typeface="Arial" panose="020B0604020202020204" pitchFamily="34" charset="0"/>
              </a:rPr>
              <a:t>Very helpful, Branden!  What is CRG? and KBA??</a:t>
            </a:r>
          </a:p>
          <a:p>
            <a:pPr marL="342900" indent="-342900" rtl="0">
              <a:buFont typeface="+mj-lt"/>
              <a:buAutoNum type="arabicPeriod" startAt="44"/>
            </a:pPr>
            <a:endParaRPr lang="en-US" dirty="0">
              <a:cs typeface="Arial" panose="020B0604020202020204" pitchFamily="34" charset="0"/>
            </a:endParaRPr>
          </a:p>
          <a:p>
            <a:pPr marL="342900" indent="-342900" rtl="0">
              <a:buFont typeface="+mj-lt"/>
              <a:buAutoNum type="arabicPeriod" startAt="44"/>
            </a:pPr>
            <a:r>
              <a:rPr lang="en-US" dirty="0"/>
              <a:t>Are ISSO's still going to put a review/approval comment in IRBNet so R&amp;D can verify the ERDSP was reviewed by the ISSO? If not how does R&amp;D know it was reviewed/approved by the ISSO?</a:t>
            </a:r>
          </a:p>
          <a:p>
            <a:pPr marL="342900" indent="-342900" rtl="0">
              <a:buFont typeface="+mj-lt"/>
              <a:buAutoNum type="arabicPeriod" startAt="44"/>
            </a:pPr>
            <a:endParaRPr lang="en-US" dirty="0">
              <a:effectLst/>
              <a:cs typeface="Arial" panose="020B0604020202020204" pitchFamily="34" charset="0"/>
            </a:endParaRPr>
          </a:p>
          <a:p>
            <a:pPr marL="342900" indent="-342900" rtl="0">
              <a:buFont typeface="+mj-lt"/>
              <a:buAutoNum type="arabicPeriod" startAt="44"/>
            </a:pPr>
            <a:r>
              <a:rPr lang="en-US" dirty="0">
                <a:effectLst/>
                <a:cs typeface="Arial" panose="020B0604020202020204" pitchFamily="34" charset="0"/>
              </a:rPr>
              <a:t>How will i know who completed the form?</a:t>
            </a:r>
          </a:p>
          <a:p>
            <a:pPr marL="342900" indent="-342900" rtl="0">
              <a:buFont typeface="+mj-lt"/>
              <a:buAutoNum type="arabicPeriod" startAt="44"/>
            </a:pPr>
            <a:endParaRPr lang="en-US" dirty="0">
              <a:cs typeface="Arial" panose="020B0604020202020204" pitchFamily="34" charset="0"/>
            </a:endParaRPr>
          </a:p>
          <a:p>
            <a:pPr marL="342900" indent="-342900" rtl="0">
              <a:buFont typeface="+mj-lt"/>
              <a:buAutoNum type="arabicPeriod" startAt="44"/>
            </a:pPr>
            <a:r>
              <a:rPr lang="en-US" dirty="0">
                <a:effectLst/>
                <a:cs typeface="Arial" panose="020B0604020202020204" pitchFamily="34" charset="0"/>
              </a:rPr>
              <a:t>For multisite projects will it be possible to submit one ERDSP for an entire multisite study?</a:t>
            </a:r>
          </a:p>
          <a:p>
            <a:pPr marL="342900" indent="-342900" rtl="0">
              <a:buFont typeface="+mj-lt"/>
              <a:buAutoNum type="arabicPeriod" startAt="44"/>
            </a:pPr>
            <a:endParaRPr lang="en-US" dirty="0">
              <a:cs typeface="Arial" panose="020B0604020202020204" pitchFamily="34" charset="0"/>
            </a:endParaRPr>
          </a:p>
          <a:p>
            <a:pPr marL="342900" indent="-342900" rtl="0">
              <a:buFont typeface="+mj-lt"/>
              <a:buAutoNum type="arabicPeriod" startAt="44"/>
            </a:pPr>
            <a:r>
              <a:rPr lang="en-US" dirty="0">
                <a:effectLst/>
                <a:cs typeface="Arial" panose="020B0604020202020204" pitchFamily="34" charset="0"/>
              </a:rPr>
              <a:t>For CIRB exempt projects, who would review an amended ERDSP?  Does that move to local review?</a:t>
            </a:r>
          </a:p>
          <a:p>
            <a:pPr marL="342900" indent="-342900" rtl="0">
              <a:buFont typeface="+mj-lt"/>
              <a:buAutoNum type="arabicPeriod" startAt="44"/>
            </a:pPr>
            <a:endParaRPr lang="en-US" dirty="0">
              <a:cs typeface="Arial" panose="020B0604020202020204" pitchFamily="34" charset="0"/>
            </a:endParaRPr>
          </a:p>
          <a:p>
            <a:pPr marL="342900" indent="-342900" rtl="0">
              <a:buFont typeface="+mj-lt"/>
              <a:buAutoNum type="arabicPeriod" startAt="44"/>
            </a:pPr>
            <a:r>
              <a:rPr lang="en-US" dirty="0">
                <a:effectLst/>
                <a:cs typeface="Arial" panose="020B0604020202020204" pitchFamily="34" charset="0"/>
              </a:rPr>
              <a:t>Will there be additional information distinguishing VA multisite using VA CIRB vs Industry multisite using commercial IRBs?</a:t>
            </a:r>
          </a:p>
          <a:p>
            <a:pPr rtl="0"/>
            <a:endParaRPr lang="en-US" dirty="0">
              <a:latin typeface="-apple-system"/>
            </a:endParaRPr>
          </a:p>
        </p:txBody>
      </p:sp>
    </p:spTree>
    <p:extLst>
      <p:ext uri="{BB962C8B-B14F-4D97-AF65-F5344CB8AC3E}">
        <p14:creationId xmlns:p14="http://schemas.microsoft.com/office/powerpoint/2010/main" val="352765802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D95A0943-F328-6D6A-2C52-19164475B82E}"/>
              </a:ext>
            </a:extLst>
          </p:cNvPr>
          <p:cNvSpPr>
            <a:spLocks noGrp="1"/>
          </p:cNvSpPr>
          <p:nvPr>
            <p:ph type="sldNum" sz="quarter" idx="10"/>
          </p:nvPr>
        </p:nvSpPr>
        <p:spPr/>
        <p:txBody>
          <a:bodyPr/>
          <a:lstStyle/>
          <a:p>
            <a:pPr>
              <a:defRPr/>
            </a:pPr>
            <a:fld id="{6370341D-E8BE-4F86-965D-1FB71959D2E4}" type="slidenum">
              <a:rPr lang="en-US" smtClean="0"/>
              <a:pPr>
                <a:defRPr/>
              </a:pPr>
              <a:t>14</a:t>
            </a:fld>
            <a:endParaRPr lang="en-US"/>
          </a:p>
        </p:txBody>
      </p:sp>
      <p:sp>
        <p:nvSpPr>
          <p:cNvPr id="3" name="TextBox 2">
            <a:extLst>
              <a:ext uri="{FF2B5EF4-FFF2-40B4-BE49-F238E27FC236}">
                <a16:creationId xmlns:a16="http://schemas.microsoft.com/office/drawing/2014/main" id="{38656953-54EB-8ECC-9C9C-EB03FBFFC812}"/>
              </a:ext>
            </a:extLst>
          </p:cNvPr>
          <p:cNvSpPr txBox="1"/>
          <p:nvPr/>
        </p:nvSpPr>
        <p:spPr>
          <a:xfrm>
            <a:off x="715375" y="674001"/>
            <a:ext cx="7664127" cy="5355312"/>
          </a:xfrm>
          <a:prstGeom prst="rect">
            <a:avLst/>
          </a:prstGeom>
          <a:noFill/>
        </p:spPr>
        <p:txBody>
          <a:bodyPr wrap="square" rtlCol="0">
            <a:spAutoFit/>
          </a:bodyPr>
          <a:lstStyle/>
          <a:p>
            <a:pPr marL="342900" indent="-342900" rtl="0">
              <a:buFont typeface="+mj-lt"/>
              <a:buAutoNum type="arabicPeriod" startAt="51"/>
            </a:pPr>
            <a:r>
              <a:rPr lang="en-US" dirty="0">
                <a:effectLst/>
                <a:cs typeface="Arial" panose="020B0604020202020204" pitchFamily="34" charset="0"/>
              </a:rPr>
              <a:t>If ISSO requires additional information, can you remind the field how to do that (and use the pencil function update and replace the old version)?</a:t>
            </a:r>
          </a:p>
          <a:p>
            <a:pPr marL="342900" indent="-342900" rtl="0">
              <a:buFont typeface="+mj-lt"/>
              <a:buAutoNum type="arabicPeriod" startAt="51"/>
            </a:pPr>
            <a:endParaRPr lang="en-US" dirty="0">
              <a:cs typeface="Arial" panose="020B0604020202020204" pitchFamily="34" charset="0"/>
            </a:endParaRPr>
          </a:p>
          <a:p>
            <a:pPr marL="342900" indent="-342900" rtl="0">
              <a:buFont typeface="+mj-lt"/>
              <a:buAutoNum type="arabicPeriod" startAt="51"/>
            </a:pPr>
            <a:r>
              <a:rPr lang="en-US" dirty="0">
                <a:effectLst/>
                <a:cs typeface="Arial" panose="020B0604020202020204" pitchFamily="34" charset="0"/>
              </a:rPr>
              <a:t>Don't RCO looks for ERDSP approval? </a:t>
            </a:r>
          </a:p>
          <a:p>
            <a:pPr marL="342900" indent="-342900" rtl="0">
              <a:buFont typeface="+mj-lt"/>
              <a:buAutoNum type="arabicPeriod" startAt="51"/>
            </a:pPr>
            <a:endParaRPr lang="en-US" dirty="0">
              <a:cs typeface="Arial" panose="020B0604020202020204" pitchFamily="34" charset="0"/>
            </a:endParaRPr>
          </a:p>
          <a:p>
            <a:pPr marL="342900" indent="-342900" rtl="0">
              <a:buFont typeface="+mj-lt"/>
              <a:buAutoNum type="arabicPeriod" startAt="51"/>
            </a:pPr>
            <a:r>
              <a:rPr lang="en-US" dirty="0">
                <a:cs typeface="Arial" panose="020B0604020202020204" pitchFamily="34" charset="0"/>
              </a:rPr>
              <a:t>I</a:t>
            </a:r>
            <a:r>
              <a:rPr lang="en-US" dirty="0">
                <a:effectLst/>
                <a:cs typeface="Arial" panose="020B0604020202020204" pitchFamily="34" charset="0"/>
              </a:rPr>
              <a:t>f we have an </a:t>
            </a:r>
            <a:r>
              <a:rPr lang="en-US" dirty="0" err="1">
                <a:effectLst/>
                <a:cs typeface="Arial" panose="020B0604020202020204" pitchFamily="34" charset="0"/>
              </a:rPr>
              <a:t>ammendment</a:t>
            </a:r>
            <a:r>
              <a:rPr lang="en-US" dirty="0">
                <a:effectLst/>
                <a:cs typeface="Arial" panose="020B0604020202020204" pitchFamily="34" charset="0"/>
              </a:rPr>
              <a:t>, will we need to transfer to the wizard?</a:t>
            </a:r>
          </a:p>
          <a:p>
            <a:pPr marL="342900" indent="-342900" rtl="0">
              <a:buFont typeface="+mj-lt"/>
              <a:buAutoNum type="arabicPeriod" startAt="51"/>
            </a:pPr>
            <a:endParaRPr lang="en-US" dirty="0">
              <a:cs typeface="Arial" panose="020B0604020202020204" pitchFamily="34" charset="0"/>
            </a:endParaRPr>
          </a:p>
          <a:p>
            <a:pPr marL="342900" indent="-342900" rtl="0">
              <a:buFont typeface="+mj-lt"/>
              <a:buAutoNum type="arabicPeriod" startAt="51"/>
            </a:pPr>
            <a:r>
              <a:rPr lang="en-US" dirty="0">
                <a:cs typeface="Arial" panose="020B0604020202020204" pitchFamily="34" charset="0"/>
              </a:rPr>
              <a:t>W</a:t>
            </a:r>
            <a:r>
              <a:rPr lang="en-US" dirty="0">
                <a:effectLst/>
                <a:cs typeface="Arial" panose="020B0604020202020204" pitchFamily="34" charset="0"/>
              </a:rPr>
              <a:t>ill notification be sent to the ISSO when a ERDSP has been completed,  or will a SNOW ticket still be required to notify the ISSO?</a:t>
            </a:r>
          </a:p>
          <a:p>
            <a:pPr marL="342900" indent="-342900" rtl="0">
              <a:buFont typeface="+mj-lt"/>
              <a:buAutoNum type="arabicPeriod" startAt="51"/>
            </a:pPr>
            <a:endParaRPr lang="en-US" dirty="0">
              <a:cs typeface="Arial" panose="020B0604020202020204" pitchFamily="34" charset="0"/>
            </a:endParaRPr>
          </a:p>
          <a:p>
            <a:pPr marL="342900" indent="-342900" rtl="0">
              <a:buFont typeface="+mj-lt"/>
              <a:buAutoNum type="arabicPeriod" startAt="51"/>
            </a:pPr>
            <a:r>
              <a:rPr lang="en-US" dirty="0">
                <a:cs typeface="Arial" panose="020B0604020202020204" pitchFamily="34" charset="0"/>
              </a:rPr>
              <a:t>F</a:t>
            </a:r>
            <a:r>
              <a:rPr lang="en-US" dirty="0">
                <a:effectLst/>
                <a:cs typeface="Arial" panose="020B0604020202020204" pitchFamily="34" charset="0"/>
              </a:rPr>
              <a:t>or project transfers, should the PI submit a new or amended ERDSP? </a:t>
            </a:r>
          </a:p>
          <a:p>
            <a:pPr marL="342900" indent="-342900" rtl="0">
              <a:buFont typeface="+mj-lt"/>
              <a:buAutoNum type="arabicPeriod" startAt="51"/>
            </a:pPr>
            <a:endParaRPr lang="en-US" dirty="0">
              <a:cs typeface="Arial" panose="020B0604020202020204" pitchFamily="34" charset="0"/>
            </a:endParaRPr>
          </a:p>
          <a:p>
            <a:pPr marL="342900" indent="-342900" rtl="0">
              <a:buFont typeface="+mj-lt"/>
              <a:buAutoNum type="arabicPeriod" startAt="51"/>
            </a:pPr>
            <a:r>
              <a:rPr lang="en-US" dirty="0">
                <a:cs typeface="Arial" panose="020B0604020202020204" pitchFamily="34" charset="0"/>
              </a:rPr>
              <a:t>H</a:t>
            </a:r>
            <a:r>
              <a:rPr lang="en-US" dirty="0">
                <a:effectLst/>
                <a:cs typeface="Arial" panose="020B0604020202020204" pitchFamily="34" charset="0"/>
              </a:rPr>
              <a:t>ow does the ISSO get notify to review?</a:t>
            </a:r>
          </a:p>
          <a:p>
            <a:pPr marL="342900" indent="-342900" rtl="0">
              <a:buFont typeface="+mj-lt"/>
              <a:buAutoNum type="arabicPeriod" startAt="51"/>
            </a:pPr>
            <a:endParaRPr lang="en-US" dirty="0">
              <a:cs typeface="Arial" panose="020B0604020202020204" pitchFamily="34" charset="0"/>
            </a:endParaRPr>
          </a:p>
          <a:p>
            <a:pPr marL="342900" indent="-342900" rtl="0">
              <a:buFont typeface="+mj-lt"/>
              <a:buAutoNum type="arabicPeriod" startAt="51"/>
            </a:pPr>
            <a:r>
              <a:rPr lang="en-US" dirty="0">
                <a:cs typeface="Arial" panose="020B0604020202020204" pitchFamily="34" charset="0"/>
              </a:rPr>
              <a:t>T</a:t>
            </a:r>
            <a:r>
              <a:rPr lang="en-US" dirty="0">
                <a:effectLst/>
                <a:cs typeface="Arial" panose="020B0604020202020204" pitchFamily="34" charset="0"/>
              </a:rPr>
              <a:t>o clarify, as of November 1st will all currently submitted and approved ERDSPs need to be resubmitted with the wizard?</a:t>
            </a:r>
          </a:p>
          <a:p>
            <a:pPr marL="342900" indent="-342900" rtl="0">
              <a:buFont typeface="+mj-lt"/>
              <a:buAutoNum type="arabicPeriod" startAt="51"/>
            </a:pPr>
            <a:endParaRPr lang="en-US" dirty="0">
              <a:cs typeface="Arial" panose="020B0604020202020204" pitchFamily="34" charset="0"/>
            </a:endParaRPr>
          </a:p>
        </p:txBody>
      </p:sp>
    </p:spTree>
    <p:extLst>
      <p:ext uri="{BB962C8B-B14F-4D97-AF65-F5344CB8AC3E}">
        <p14:creationId xmlns:p14="http://schemas.microsoft.com/office/powerpoint/2010/main" val="183978632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D95A0943-F328-6D6A-2C52-19164475B82E}"/>
              </a:ext>
            </a:extLst>
          </p:cNvPr>
          <p:cNvSpPr>
            <a:spLocks noGrp="1"/>
          </p:cNvSpPr>
          <p:nvPr>
            <p:ph type="sldNum" sz="quarter" idx="10"/>
          </p:nvPr>
        </p:nvSpPr>
        <p:spPr/>
        <p:txBody>
          <a:bodyPr/>
          <a:lstStyle/>
          <a:p>
            <a:pPr>
              <a:defRPr/>
            </a:pPr>
            <a:fld id="{6370341D-E8BE-4F86-965D-1FB71959D2E4}" type="slidenum">
              <a:rPr lang="en-US" smtClean="0"/>
              <a:pPr>
                <a:defRPr/>
              </a:pPr>
              <a:t>15</a:t>
            </a:fld>
            <a:endParaRPr lang="en-US"/>
          </a:p>
        </p:txBody>
      </p:sp>
      <p:sp>
        <p:nvSpPr>
          <p:cNvPr id="3" name="TextBox 2">
            <a:extLst>
              <a:ext uri="{FF2B5EF4-FFF2-40B4-BE49-F238E27FC236}">
                <a16:creationId xmlns:a16="http://schemas.microsoft.com/office/drawing/2014/main" id="{38656953-54EB-8ECC-9C9C-EB03FBFFC812}"/>
              </a:ext>
            </a:extLst>
          </p:cNvPr>
          <p:cNvSpPr txBox="1"/>
          <p:nvPr/>
        </p:nvSpPr>
        <p:spPr>
          <a:xfrm>
            <a:off x="715375" y="674001"/>
            <a:ext cx="7664127" cy="5909310"/>
          </a:xfrm>
          <a:prstGeom prst="rect">
            <a:avLst/>
          </a:prstGeom>
          <a:noFill/>
        </p:spPr>
        <p:txBody>
          <a:bodyPr wrap="square" rtlCol="0">
            <a:spAutoFit/>
          </a:bodyPr>
          <a:lstStyle/>
          <a:p>
            <a:pPr marL="342900" indent="-342900" rtl="0">
              <a:buFont typeface="+mj-lt"/>
              <a:buAutoNum type="arabicPeriod" startAt="58"/>
            </a:pPr>
            <a:r>
              <a:rPr lang="en-US" dirty="0"/>
              <a:t>We've recently been informed that ERDSP forms for studies under external IRBS are not to be reviewed by our local ISSO, but are instead to be reviewed by ORR.  How do we facilitate that ORR review via IRBNet?</a:t>
            </a:r>
          </a:p>
          <a:p>
            <a:pPr marL="342900" indent="-342900" rtl="0">
              <a:buFont typeface="+mj-lt"/>
              <a:buAutoNum type="arabicPeriod" startAt="58"/>
            </a:pPr>
            <a:endParaRPr lang="en-US" dirty="0"/>
          </a:p>
          <a:p>
            <a:pPr marL="342900" indent="-342900" rtl="0">
              <a:buFont typeface="+mj-lt"/>
              <a:buAutoNum type="arabicPeriod" startAt="58"/>
            </a:pPr>
            <a:r>
              <a:rPr lang="en-US" dirty="0"/>
              <a:t>Is TBD acceptable for VA EE tag number?  For VA studies, approval often comes before funds, which comes before the portable drive to be used by the study.</a:t>
            </a:r>
          </a:p>
          <a:p>
            <a:pPr marL="342900" indent="-342900" rtl="0">
              <a:buFont typeface="+mj-lt"/>
              <a:buAutoNum type="arabicPeriod" startAt="58"/>
            </a:pPr>
            <a:endParaRPr lang="en-US" dirty="0"/>
          </a:p>
          <a:p>
            <a:pPr marL="342900" indent="-342900" rtl="0">
              <a:buFont typeface="+mj-lt"/>
              <a:buAutoNum type="arabicPeriod" startAt="58"/>
            </a:pPr>
            <a:r>
              <a:rPr lang="en-US" dirty="0"/>
              <a:t>VINCI is not a data source.</a:t>
            </a:r>
          </a:p>
          <a:p>
            <a:pPr marL="342900" indent="-342900" rtl="0">
              <a:buFont typeface="+mj-lt"/>
              <a:buAutoNum type="arabicPeriod" startAt="58"/>
            </a:pPr>
            <a:endParaRPr lang="en-US" dirty="0"/>
          </a:p>
          <a:p>
            <a:pPr marL="342900" indent="-342900" rtl="0">
              <a:buFont typeface="+mj-lt"/>
              <a:buAutoNum type="arabicPeriod" startAt="58"/>
            </a:pPr>
            <a:r>
              <a:rPr lang="en-US" dirty="0"/>
              <a:t>Suggest making the data sources list consistent with the data sources included on the HIPAA waiver.</a:t>
            </a:r>
          </a:p>
          <a:p>
            <a:pPr marL="342900" indent="-342900" rtl="0">
              <a:buFont typeface="+mj-lt"/>
              <a:buAutoNum type="arabicPeriod" startAt="58"/>
            </a:pPr>
            <a:endParaRPr lang="en-US" dirty="0"/>
          </a:p>
          <a:p>
            <a:pPr marL="342900" indent="-342900" rtl="0">
              <a:buFont typeface="+mj-lt"/>
              <a:buAutoNum type="arabicPeriod" startAt="58"/>
            </a:pPr>
            <a:r>
              <a:rPr lang="en-US" dirty="0"/>
              <a:t>Does this change only apply to VA CIRB studies?  The VAIRRS newsletter </a:t>
            </a:r>
            <a:r>
              <a:rPr lang="en-US" dirty="0">
                <a:effectLst/>
              </a:rPr>
              <a:t>says that the wizard “should be used for obtaining centralized information security review from ORR” which is related to VA CIRB protocol applications. But now it sounds like all studies will have to use this new wizard.  Can you please clarify?</a:t>
            </a:r>
            <a:endParaRPr lang="en-US" dirty="0"/>
          </a:p>
          <a:p>
            <a:pPr marL="342900" indent="-342900" rtl="0">
              <a:buFont typeface="+mj-lt"/>
              <a:buAutoNum type="arabicPeriod" startAt="58"/>
            </a:pPr>
            <a:endParaRPr lang="en-US" dirty="0">
              <a:cs typeface="Arial" panose="020B0604020202020204" pitchFamily="34" charset="0"/>
            </a:endParaRPr>
          </a:p>
          <a:p>
            <a:pPr rtl="0"/>
            <a:endParaRPr lang="en-US" dirty="0">
              <a:cs typeface="Arial" panose="020B0604020202020204" pitchFamily="34" charset="0"/>
            </a:endParaRPr>
          </a:p>
        </p:txBody>
      </p:sp>
    </p:spTree>
    <p:extLst>
      <p:ext uri="{BB962C8B-B14F-4D97-AF65-F5344CB8AC3E}">
        <p14:creationId xmlns:p14="http://schemas.microsoft.com/office/powerpoint/2010/main" val="161366910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D95A0943-F328-6D6A-2C52-19164475B82E}"/>
              </a:ext>
            </a:extLst>
          </p:cNvPr>
          <p:cNvSpPr>
            <a:spLocks noGrp="1"/>
          </p:cNvSpPr>
          <p:nvPr>
            <p:ph type="sldNum" sz="quarter" idx="10"/>
          </p:nvPr>
        </p:nvSpPr>
        <p:spPr/>
        <p:txBody>
          <a:bodyPr/>
          <a:lstStyle/>
          <a:p>
            <a:pPr>
              <a:defRPr/>
            </a:pPr>
            <a:fld id="{6370341D-E8BE-4F86-965D-1FB71959D2E4}" type="slidenum">
              <a:rPr lang="en-US" smtClean="0"/>
              <a:pPr>
                <a:defRPr/>
              </a:pPr>
              <a:t>16</a:t>
            </a:fld>
            <a:endParaRPr lang="en-US"/>
          </a:p>
        </p:txBody>
      </p:sp>
      <p:sp>
        <p:nvSpPr>
          <p:cNvPr id="3" name="TextBox 2">
            <a:extLst>
              <a:ext uri="{FF2B5EF4-FFF2-40B4-BE49-F238E27FC236}">
                <a16:creationId xmlns:a16="http://schemas.microsoft.com/office/drawing/2014/main" id="{38656953-54EB-8ECC-9C9C-EB03FBFFC812}"/>
              </a:ext>
            </a:extLst>
          </p:cNvPr>
          <p:cNvSpPr txBox="1"/>
          <p:nvPr/>
        </p:nvSpPr>
        <p:spPr>
          <a:xfrm>
            <a:off x="715375" y="674001"/>
            <a:ext cx="7664127" cy="6186309"/>
          </a:xfrm>
          <a:prstGeom prst="rect">
            <a:avLst/>
          </a:prstGeom>
          <a:noFill/>
        </p:spPr>
        <p:txBody>
          <a:bodyPr wrap="square" rtlCol="0">
            <a:spAutoFit/>
          </a:bodyPr>
          <a:lstStyle/>
          <a:p>
            <a:pPr marL="342900" indent="-342900" rtl="0">
              <a:buFont typeface="+mj-lt"/>
              <a:buAutoNum type="arabicPeriod" startAt="63"/>
            </a:pPr>
            <a:r>
              <a:rPr lang="en-US" dirty="0"/>
              <a:t>We've recently been informed that ERDSP forms for studies under external IRBS are not to be reviewed by our local ISSO, but are instead to be reviewed by ORR.  How do we facilitate that ORR review via IRBNet?</a:t>
            </a:r>
          </a:p>
          <a:p>
            <a:pPr marL="342900" indent="-342900" rtl="0">
              <a:buFont typeface="+mj-lt"/>
              <a:buAutoNum type="arabicPeriod" startAt="63"/>
            </a:pPr>
            <a:endParaRPr lang="en-US" dirty="0"/>
          </a:p>
          <a:p>
            <a:pPr marL="342900" indent="-342900" rtl="0">
              <a:buFont typeface="+mj-lt"/>
              <a:buAutoNum type="arabicPeriod" startAt="63"/>
            </a:pPr>
            <a:r>
              <a:rPr lang="en-US" dirty="0"/>
              <a:t>Can this Q&amp;A be turned into an FAQ? </a:t>
            </a:r>
          </a:p>
          <a:p>
            <a:pPr marL="342900" indent="-342900" rtl="0">
              <a:buFont typeface="+mj-lt"/>
              <a:buAutoNum type="arabicPeriod" startAt="63"/>
            </a:pPr>
            <a:endParaRPr lang="en-US" dirty="0">
              <a:cs typeface="Arial" panose="020B0604020202020204" pitchFamily="34" charset="0"/>
            </a:endParaRPr>
          </a:p>
          <a:p>
            <a:pPr marL="342900" indent="-342900" rtl="0">
              <a:buFont typeface="+mj-lt"/>
              <a:buAutoNum type="arabicPeriod" startAt="63"/>
            </a:pPr>
            <a:r>
              <a:rPr lang="en-US" dirty="0"/>
              <a:t>How does the ERDSP get routed to the ISSO review in IRBNet?</a:t>
            </a:r>
            <a:endParaRPr lang="en-US" dirty="0">
              <a:cs typeface="Arial" panose="020B0604020202020204" pitchFamily="34" charset="0"/>
            </a:endParaRPr>
          </a:p>
          <a:p>
            <a:pPr marL="342900" indent="-342900" rtl="0">
              <a:buFont typeface="+mj-lt"/>
              <a:buAutoNum type="arabicPeriod" startAt="63"/>
            </a:pPr>
            <a:endParaRPr lang="en-US" dirty="0">
              <a:cs typeface="Arial" panose="020B0604020202020204" pitchFamily="34" charset="0"/>
            </a:endParaRPr>
          </a:p>
          <a:p>
            <a:pPr marL="342900" indent="-342900" rtl="0">
              <a:buFont typeface="+mj-lt"/>
              <a:buAutoNum type="arabicPeriod" startAt="63"/>
            </a:pPr>
            <a:r>
              <a:rPr lang="en-US" dirty="0"/>
              <a:t>Have ISSOs had a separate training on the ERDSP Wizard?  If our ISSO has not yet, how can they acquire the training now?</a:t>
            </a:r>
            <a:endParaRPr lang="en-US" dirty="0">
              <a:cs typeface="Arial" panose="020B0604020202020204" pitchFamily="34" charset="0"/>
            </a:endParaRPr>
          </a:p>
          <a:p>
            <a:pPr marL="342900" indent="-342900" rtl="0">
              <a:buFont typeface="+mj-lt"/>
              <a:buAutoNum type="arabicPeriod" startAt="63"/>
            </a:pPr>
            <a:endParaRPr lang="en-US" dirty="0">
              <a:cs typeface="Arial" panose="020B0604020202020204" pitchFamily="34" charset="0"/>
            </a:endParaRPr>
          </a:p>
          <a:p>
            <a:pPr marL="342900" indent="-342900" rtl="0">
              <a:buFont typeface="+mj-lt"/>
              <a:buAutoNum type="arabicPeriod" startAt="63"/>
            </a:pPr>
            <a:r>
              <a:rPr lang="en-US" dirty="0"/>
              <a:t>Will ERDSPs have admin review acknowledgment for amendments that for example devices have been upgraded replaced or is that be a full protocol amendment review? </a:t>
            </a:r>
            <a:endParaRPr lang="en-US" dirty="0">
              <a:cs typeface="Arial" panose="020B0604020202020204" pitchFamily="34" charset="0"/>
            </a:endParaRPr>
          </a:p>
          <a:p>
            <a:pPr marL="342900" indent="-342900" rtl="0">
              <a:buFont typeface="+mj-lt"/>
              <a:buAutoNum type="arabicPeriod" startAt="63"/>
            </a:pPr>
            <a:endParaRPr lang="en-US" dirty="0">
              <a:cs typeface="Arial" panose="020B0604020202020204" pitchFamily="34" charset="0"/>
            </a:endParaRPr>
          </a:p>
          <a:p>
            <a:pPr marL="342900" indent="-342900" rtl="0">
              <a:buFont typeface="+mj-lt"/>
              <a:buAutoNum type="arabicPeriod" startAt="63"/>
            </a:pPr>
            <a:r>
              <a:rPr lang="en-US" dirty="0"/>
              <a:t>The Contracts section doesn't have an "other" option</a:t>
            </a:r>
            <a:r>
              <a:rPr lang="en-US" dirty="0">
                <a:cs typeface="Arial" panose="020B0604020202020204" pitchFamily="34" charset="0"/>
              </a:rPr>
              <a:t>.</a:t>
            </a:r>
          </a:p>
          <a:p>
            <a:pPr marL="342900" indent="-342900" rtl="0">
              <a:buFont typeface="+mj-lt"/>
              <a:buAutoNum type="arabicPeriod" startAt="63"/>
            </a:pPr>
            <a:endParaRPr lang="en-US" dirty="0">
              <a:cs typeface="Arial" panose="020B0604020202020204" pitchFamily="34" charset="0"/>
            </a:endParaRPr>
          </a:p>
          <a:p>
            <a:pPr marL="342900" indent="-342900" rtl="0">
              <a:buFont typeface="+mj-lt"/>
              <a:buAutoNum type="arabicPeriod" startAt="63"/>
            </a:pPr>
            <a:r>
              <a:rPr lang="en-US" dirty="0"/>
              <a:t>RCOs have to audit the date the ISSOs sign the ERDSP.  Can you repeat how will an RCO  know if an ISSO reviewed an ERDSP if they no longer are required to sign?  Thank you.  </a:t>
            </a:r>
            <a:r>
              <a:rPr lang="en-US"/>
              <a:t>Great presentation.</a:t>
            </a:r>
            <a:endParaRPr lang="en-US" dirty="0">
              <a:cs typeface="Arial" panose="020B0604020202020204" pitchFamily="34" charset="0"/>
            </a:endParaRPr>
          </a:p>
          <a:p>
            <a:pPr rtl="0"/>
            <a:endParaRPr lang="en-US" dirty="0">
              <a:cs typeface="Arial" panose="020B0604020202020204" pitchFamily="34" charset="0"/>
            </a:endParaRPr>
          </a:p>
        </p:txBody>
      </p:sp>
    </p:spTree>
    <p:extLst>
      <p:ext uri="{BB962C8B-B14F-4D97-AF65-F5344CB8AC3E}">
        <p14:creationId xmlns:p14="http://schemas.microsoft.com/office/powerpoint/2010/main" val="312383327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7FF6605-3BB4-1D68-07CB-C3E804A7E65D}"/>
              </a:ext>
            </a:extLst>
          </p:cNvPr>
          <p:cNvSpPr>
            <a:spLocks noGrp="1"/>
          </p:cNvSpPr>
          <p:nvPr>
            <p:ph idx="1"/>
          </p:nvPr>
        </p:nvSpPr>
        <p:spPr>
          <a:xfrm>
            <a:off x="4239534" y="1788317"/>
            <a:ext cx="4673647" cy="4894155"/>
          </a:xfrm>
          <a:ln/>
        </p:spPr>
        <p:style>
          <a:lnRef idx="2">
            <a:schemeClr val="accent3"/>
          </a:lnRef>
          <a:fillRef idx="1">
            <a:schemeClr val="lt1"/>
          </a:fillRef>
          <a:effectRef idx="0">
            <a:schemeClr val="accent3"/>
          </a:effectRef>
          <a:fontRef idx="minor">
            <a:schemeClr val="dk1"/>
          </a:fontRef>
        </p:style>
        <p:txBody>
          <a:bodyPr/>
          <a:lstStyle/>
          <a:p>
            <a:pPr marL="0" indent="0" algn="ctr">
              <a:buNone/>
            </a:pPr>
            <a:endParaRPr lang="en-US" sz="1400" b="1" dirty="0">
              <a:solidFill>
                <a:srgbClr val="C00000"/>
              </a:solidFill>
              <a:latin typeface="Arial"/>
              <a:ea typeface="ＭＳ Ｐゴシック"/>
            </a:endParaRPr>
          </a:p>
          <a:p>
            <a:pPr marL="0" indent="0" algn="ctr">
              <a:buNone/>
            </a:pPr>
            <a:r>
              <a:rPr lang="en-US" sz="1600" b="1" i="0" dirty="0">
                <a:solidFill>
                  <a:srgbClr val="C00000"/>
                </a:solidFill>
                <a:effectLst/>
                <a:latin typeface="Arial"/>
                <a:ea typeface="ＭＳ Ｐゴシック"/>
              </a:rPr>
              <a:t>The ORD Regulatory Mailbox </a:t>
            </a:r>
            <a:r>
              <a:rPr lang="en-US" sz="1600" b="1" dirty="0">
                <a:solidFill>
                  <a:srgbClr val="C00000"/>
                </a:solidFill>
                <a:latin typeface="Arial"/>
                <a:ea typeface="ＭＳ Ｐゴシック"/>
              </a:rPr>
              <a:t>has closed.</a:t>
            </a:r>
            <a:endParaRPr lang="en-US" sz="1600" dirty="0">
              <a:latin typeface="Arial"/>
              <a:ea typeface="ＭＳ Ｐゴシック"/>
            </a:endParaRPr>
          </a:p>
          <a:p>
            <a:pPr marL="0" indent="0" algn="l" fontAlgn="base">
              <a:buNone/>
            </a:pPr>
            <a:endParaRPr lang="en-US" sz="1400" dirty="0">
              <a:solidFill>
                <a:srgbClr val="444444"/>
              </a:solidFill>
              <a:latin typeface="Arial" panose="020B0604020202020204" pitchFamily="34" charset="0"/>
            </a:endParaRPr>
          </a:p>
          <a:p>
            <a:pPr marL="0" indent="0">
              <a:buNone/>
            </a:pPr>
            <a:r>
              <a:rPr lang="en-US" sz="1400" b="0" i="0" dirty="0">
                <a:solidFill>
                  <a:srgbClr val="444444"/>
                </a:solidFill>
                <a:effectLst/>
                <a:latin typeface="Arial"/>
                <a:ea typeface="ＭＳ Ｐゴシック"/>
              </a:rPr>
              <a:t>If you have a question for the Office of Research and Development dealing with ORD policy topics, please look for the information in the following order:</a:t>
            </a:r>
            <a:br>
              <a:rPr lang="en-US" sz="1400" dirty="0">
                <a:latin typeface="Arial"/>
                <a:ea typeface="ＭＳ Ｐゴシック"/>
              </a:rPr>
            </a:br>
            <a:endParaRPr lang="en-US" sz="1400" b="0" i="0" dirty="0">
              <a:solidFill>
                <a:srgbClr val="444444"/>
              </a:solidFill>
              <a:effectLst/>
              <a:latin typeface="Arial"/>
              <a:ea typeface="ＭＳ Ｐゴシック"/>
            </a:endParaRPr>
          </a:p>
          <a:p>
            <a:pPr>
              <a:buFont typeface="+mj-lt"/>
              <a:buAutoNum type="arabicPeriod"/>
            </a:pPr>
            <a:r>
              <a:rPr lang="en-US" sz="1400" b="0" i="0" dirty="0">
                <a:solidFill>
                  <a:srgbClr val="444444"/>
                </a:solidFill>
                <a:effectLst/>
                <a:latin typeface="Arial"/>
                <a:ea typeface="ＭＳ Ｐゴシック"/>
              </a:rPr>
              <a:t>Look in </a:t>
            </a:r>
            <a:r>
              <a:rPr lang="en-US" sz="1400" b="0" i="0" u="sng" dirty="0">
                <a:solidFill>
                  <a:srgbClr val="0B6CB2"/>
                </a:solidFill>
                <a:effectLst/>
                <a:latin typeface="Arial"/>
                <a:ea typeface="ＭＳ Ｐゴシック"/>
                <a:hlinkClick r:id="rId2"/>
              </a:rPr>
              <a:t>FIND Pro</a:t>
            </a:r>
            <a:r>
              <a:rPr lang="en-US" sz="1400" b="0" i="0" dirty="0">
                <a:solidFill>
                  <a:srgbClr val="444444"/>
                </a:solidFill>
                <a:effectLst/>
                <a:latin typeface="Arial"/>
                <a:ea typeface="ＭＳ Ｐゴシック"/>
              </a:rPr>
              <a:t> for answers to your research related policy questions first.</a:t>
            </a:r>
            <a:br>
              <a:rPr lang="en-US" sz="1400" dirty="0">
                <a:latin typeface="Arial"/>
                <a:ea typeface="ＭＳ Ｐゴシック"/>
              </a:rPr>
            </a:br>
            <a:endParaRPr lang="en-US" sz="1400" b="0" i="0" dirty="0">
              <a:solidFill>
                <a:srgbClr val="444444"/>
              </a:solidFill>
              <a:effectLst/>
              <a:latin typeface="Arial"/>
              <a:ea typeface="ＭＳ Ｐゴシック"/>
            </a:endParaRPr>
          </a:p>
          <a:p>
            <a:pPr>
              <a:buFont typeface="+mj-lt"/>
              <a:buAutoNum type="arabicPeriod"/>
            </a:pPr>
            <a:r>
              <a:rPr lang="en-US" sz="1400" b="0" i="0" dirty="0">
                <a:solidFill>
                  <a:srgbClr val="444444"/>
                </a:solidFill>
                <a:effectLst/>
                <a:latin typeface="Arial"/>
                <a:ea typeface="ＭＳ Ｐゴシック"/>
              </a:rPr>
              <a:t>If you cannot find an answer in the hundreds of searchable documents within FIND Pro, </a:t>
            </a:r>
            <a:r>
              <a:rPr lang="en-US" sz="1400" b="1" i="0" dirty="0">
                <a:solidFill>
                  <a:srgbClr val="444444"/>
                </a:solidFill>
                <a:effectLst/>
                <a:latin typeface="Arial"/>
                <a:ea typeface="ＭＳ Ｐゴシック"/>
              </a:rPr>
              <a:t>please ask a question within the </a:t>
            </a:r>
            <a:r>
              <a:rPr lang="en-US" sz="1400" b="1" i="0" u="sng" dirty="0">
                <a:solidFill>
                  <a:srgbClr val="0B6CB2"/>
                </a:solidFill>
                <a:effectLst/>
                <a:latin typeface="Arial"/>
                <a:ea typeface="ＭＳ Ｐゴシック"/>
                <a:hlinkClick r:id="rId2"/>
              </a:rPr>
              <a:t>FIND Pro</a:t>
            </a:r>
            <a:r>
              <a:rPr lang="en-US" sz="1400" b="1" i="0" dirty="0">
                <a:solidFill>
                  <a:srgbClr val="444444"/>
                </a:solidFill>
                <a:effectLst/>
                <a:latin typeface="Arial"/>
                <a:ea typeface="ＭＳ Ｐゴシック"/>
              </a:rPr>
              <a:t> tool and it with be routed to the correct subject matter expert.</a:t>
            </a:r>
            <a:br>
              <a:rPr lang="en-US" sz="1400" b="1" dirty="0">
                <a:latin typeface="Arial"/>
                <a:ea typeface="ＭＳ Ｐゴシック"/>
              </a:rPr>
            </a:br>
            <a:endParaRPr lang="en-US" sz="1400" b="1" i="0" dirty="0">
              <a:solidFill>
                <a:srgbClr val="444444"/>
              </a:solidFill>
              <a:effectLst/>
              <a:latin typeface="Arial"/>
              <a:ea typeface="ＭＳ Ｐゴシック"/>
            </a:endParaRPr>
          </a:p>
          <a:p>
            <a:pPr>
              <a:buFont typeface="+mj-lt"/>
              <a:buAutoNum type="arabicPeriod"/>
            </a:pPr>
            <a:r>
              <a:rPr lang="en-US" sz="1400" b="0" i="0" dirty="0">
                <a:solidFill>
                  <a:srgbClr val="444444"/>
                </a:solidFill>
                <a:effectLst/>
                <a:latin typeface="Arial"/>
                <a:ea typeface="ＭＳ Ｐゴシック"/>
              </a:rPr>
              <a:t>Ask your local research office.  If you are not sure who to ask, please see a current </a:t>
            </a:r>
            <a:r>
              <a:rPr lang="en-US" sz="1400" b="0" i="0" u="sng" dirty="0">
                <a:solidFill>
                  <a:srgbClr val="0B6CB2"/>
                </a:solidFill>
                <a:effectLst/>
                <a:latin typeface="Arial"/>
                <a:ea typeface="ＭＳ Ｐゴシック"/>
                <a:hlinkClick r:id="rId3"/>
              </a:rPr>
              <a:t>list of Associate Chiefs of Staff for R&amp;D (ACOS/R&amp;D) and Administrative Officers (AO) at VA Medical Centers</a:t>
            </a:r>
            <a:r>
              <a:rPr lang="en-US" sz="1400" b="0" i="0" dirty="0">
                <a:solidFill>
                  <a:srgbClr val="444444"/>
                </a:solidFill>
                <a:effectLst/>
                <a:latin typeface="Arial"/>
                <a:ea typeface="ＭＳ Ｐゴシック"/>
              </a:rPr>
              <a:t>.</a:t>
            </a:r>
            <a:endParaRPr lang="en-US" sz="1400" b="0" i="0" dirty="0">
              <a:solidFill>
                <a:srgbClr val="444444"/>
              </a:solidFill>
              <a:effectLst/>
              <a:latin typeface="Arial"/>
              <a:ea typeface="ＭＳ Ｐゴシック"/>
              <a:cs typeface="Arial"/>
            </a:endParaRPr>
          </a:p>
          <a:p>
            <a:pPr marL="0" indent="0">
              <a:buNone/>
            </a:pPr>
            <a:endParaRPr lang="en-US" dirty="0"/>
          </a:p>
        </p:txBody>
      </p:sp>
      <p:pic>
        <p:nvPicPr>
          <p:cNvPr id="8" name="Picture 7">
            <a:extLst>
              <a:ext uri="{FF2B5EF4-FFF2-40B4-BE49-F238E27FC236}">
                <a16:creationId xmlns:a16="http://schemas.microsoft.com/office/drawing/2014/main" id="{6F027640-113B-B3FB-E14D-E1CFD6B6FA3A}"/>
              </a:ext>
            </a:extLst>
          </p:cNvPr>
          <p:cNvPicPr>
            <a:picLocks noChangeAspect="1"/>
          </p:cNvPicPr>
          <p:nvPr/>
        </p:nvPicPr>
        <p:blipFill>
          <a:blip r:embed="rId4"/>
          <a:stretch>
            <a:fillRect/>
          </a:stretch>
        </p:blipFill>
        <p:spPr>
          <a:xfrm>
            <a:off x="380308" y="410453"/>
            <a:ext cx="3567086" cy="2228360"/>
          </a:xfrm>
          <a:prstGeom prst="rect">
            <a:avLst/>
          </a:prstGeom>
          <a:ln w="38100" cap="sq">
            <a:solidFill>
              <a:srgbClr val="C00000"/>
            </a:solidFill>
            <a:prstDash val="solid"/>
            <a:miter lim="800000"/>
          </a:ln>
          <a:effectLst>
            <a:outerShdw blurRad="50800" dist="38100" dir="2700000" algn="tl" rotWithShape="0">
              <a:srgbClr val="000000">
                <a:alpha val="43000"/>
              </a:srgbClr>
            </a:outerShdw>
          </a:effectLst>
        </p:spPr>
      </p:pic>
      <p:sp>
        <p:nvSpPr>
          <p:cNvPr id="10" name="TextBox 9">
            <a:extLst>
              <a:ext uri="{FF2B5EF4-FFF2-40B4-BE49-F238E27FC236}">
                <a16:creationId xmlns:a16="http://schemas.microsoft.com/office/drawing/2014/main" id="{F30B2B24-A3EF-477A-7EAE-952284678FB9}"/>
              </a:ext>
            </a:extLst>
          </p:cNvPr>
          <p:cNvSpPr txBox="1"/>
          <p:nvPr/>
        </p:nvSpPr>
        <p:spPr>
          <a:xfrm>
            <a:off x="4098314" y="459375"/>
            <a:ext cx="4814868" cy="830997"/>
          </a:xfrm>
          <a:prstGeom prst="rect">
            <a:avLst/>
          </a:prstGeom>
          <a:noFill/>
        </p:spPr>
        <p:txBody>
          <a:bodyPr wrap="square" lIns="91440" tIns="45720" rIns="91440" bIns="45720" anchor="t">
            <a:spAutoFit/>
          </a:bodyPr>
          <a:lstStyle/>
          <a:p>
            <a:pPr algn="ctr"/>
            <a:r>
              <a:rPr lang="en-US" sz="1600" b="1" i="0">
                <a:solidFill>
                  <a:srgbClr val="003399"/>
                </a:solidFill>
                <a:effectLst/>
                <a:latin typeface="Arial"/>
                <a:ea typeface="ＭＳ Ｐゴシック"/>
                <a:cs typeface="Arial"/>
              </a:rPr>
              <a:t>This tool that aims to aid in finding information regarding ORD policy related to human, animal, and laboratory research protections.</a:t>
            </a:r>
          </a:p>
        </p:txBody>
      </p:sp>
      <p:sp>
        <p:nvSpPr>
          <p:cNvPr id="11" name="TextBox 10">
            <a:extLst>
              <a:ext uri="{FF2B5EF4-FFF2-40B4-BE49-F238E27FC236}">
                <a16:creationId xmlns:a16="http://schemas.microsoft.com/office/drawing/2014/main" id="{32C515A6-C49C-5A03-6EA3-DE8FD4F254D6}"/>
              </a:ext>
            </a:extLst>
          </p:cNvPr>
          <p:cNvSpPr txBox="1"/>
          <p:nvPr/>
        </p:nvSpPr>
        <p:spPr>
          <a:xfrm>
            <a:off x="446594" y="5460554"/>
            <a:ext cx="3425687" cy="846386"/>
          </a:xfrm>
          <a:prstGeom prst="rect">
            <a:avLst/>
          </a:prstGeom>
          <a:ln/>
        </p:spPr>
        <p:style>
          <a:lnRef idx="2">
            <a:schemeClr val="accent3"/>
          </a:lnRef>
          <a:fillRef idx="1">
            <a:schemeClr val="lt1"/>
          </a:fillRef>
          <a:effectRef idx="0">
            <a:schemeClr val="accent3"/>
          </a:effectRef>
          <a:fontRef idx="minor">
            <a:schemeClr val="dk1"/>
          </a:fontRef>
        </p:style>
        <p:txBody>
          <a:bodyPr wrap="square" lIns="91440" tIns="45720" rIns="91440" bIns="45720" rtlCol="0" anchor="t">
            <a:spAutoFit/>
          </a:bodyPr>
          <a:lstStyle/>
          <a:p>
            <a:r>
              <a:rPr lang="en-US" sz="1400" b="0" i="0">
                <a:effectLst/>
                <a:latin typeface="Arial"/>
                <a:cs typeface="Arial"/>
              </a:rPr>
              <a:t>Office Hours</a:t>
            </a:r>
            <a:br>
              <a:rPr lang="en-US" sz="1400" b="0" i="0" u="sng">
                <a:effectLst/>
                <a:hlinkClick r:id="rId5" invalidUrl="http://"/>
              </a:rPr>
            </a:br>
            <a:r>
              <a:rPr lang="en-US" sz="1100" b="1" u="sng">
                <a:solidFill>
                  <a:srgbClr val="0B6CB2"/>
                </a:solidFill>
                <a:latin typeface="Arial"/>
                <a:ea typeface="ＭＳ Ｐゴシック"/>
                <a:cs typeface="Arial"/>
                <a:hlinkClick r:id="rId6"/>
              </a:rPr>
              <a:t>2nd Wednesday of every odd month at 3pm EST</a:t>
            </a:r>
            <a:endParaRPr lang="en-US"/>
          </a:p>
          <a:p>
            <a:r>
              <a:rPr lang="en-US" sz="1100" b="1" u="sng">
                <a:solidFill>
                  <a:srgbClr val="0B6CB2"/>
                </a:solidFill>
                <a:latin typeface="Arial"/>
                <a:ea typeface="ＭＳ Ｐゴシック"/>
                <a:cs typeface="Arial"/>
                <a:hlinkClick r:id="rId7"/>
              </a:rPr>
              <a:t>2nd</a:t>
            </a:r>
            <a:r>
              <a:rPr lang="en-US" sz="1100" b="1" u="sng">
                <a:solidFill>
                  <a:srgbClr val="0B6CB2"/>
                </a:solidFill>
                <a:latin typeface="Arial"/>
                <a:ea typeface="ＭＳ Ｐゴシック"/>
                <a:cs typeface="Arial"/>
                <a:hlinkClick r:id="rId7">
                  <a:extLst>
                    <a:ext uri="{A12FA001-AC4F-418D-AE19-62706E023703}">
                      <ahyp:hlinkClr xmlns:ahyp="http://schemas.microsoft.com/office/drawing/2018/hyperlinkcolor" val="tx"/>
                    </a:ext>
                  </a:extLst>
                </a:hlinkClick>
              </a:rPr>
              <a:t> Tuesday of every even month at 12pm EST</a:t>
            </a:r>
            <a:endParaRPr lang="en-US"/>
          </a:p>
          <a:p>
            <a:pPr algn="l"/>
            <a:endParaRPr lang="en-US" sz="1300" b="0" i="0" u="sng">
              <a:solidFill>
                <a:srgbClr val="0B6CB2"/>
              </a:solidFill>
              <a:effectLst/>
              <a:latin typeface="Arial"/>
              <a:ea typeface="ＭＳ Ｐゴシック"/>
              <a:cs typeface="Arial"/>
            </a:endParaRPr>
          </a:p>
        </p:txBody>
      </p:sp>
      <p:sp>
        <p:nvSpPr>
          <p:cNvPr id="12" name="TextBox 11">
            <a:extLst>
              <a:ext uri="{FF2B5EF4-FFF2-40B4-BE49-F238E27FC236}">
                <a16:creationId xmlns:a16="http://schemas.microsoft.com/office/drawing/2014/main" id="{27BDB3D8-3753-3474-A0CA-564E3078B1A7}"/>
              </a:ext>
            </a:extLst>
          </p:cNvPr>
          <p:cNvSpPr txBox="1"/>
          <p:nvPr/>
        </p:nvSpPr>
        <p:spPr>
          <a:xfrm>
            <a:off x="382511" y="2952382"/>
            <a:ext cx="3654020" cy="2292935"/>
          </a:xfrm>
          <a:prstGeom prst="rect">
            <a:avLst/>
          </a:prstGeom>
          <a:noFill/>
        </p:spPr>
        <p:txBody>
          <a:bodyPr wrap="square" lIns="91440" tIns="45720" rIns="91440" bIns="45720" rtlCol="0" anchor="t">
            <a:spAutoFit/>
          </a:bodyPr>
          <a:lstStyle/>
          <a:p>
            <a:pPr algn="l" fontAlgn="base"/>
            <a:r>
              <a:rPr lang="en-US" sz="1300" b="1" i="0">
                <a:solidFill>
                  <a:srgbClr val="444444"/>
                </a:solidFill>
                <a:effectLst/>
                <a:latin typeface="Arial"/>
                <a:ea typeface="ＭＳ Ｐゴシック"/>
                <a:cs typeface="Arial"/>
              </a:rPr>
              <a:t>Documents Available</a:t>
            </a:r>
            <a:endParaRPr lang="en-US" sz="1300" b="0" i="0">
              <a:solidFill>
                <a:srgbClr val="444444"/>
              </a:solidFill>
              <a:effectLst/>
              <a:latin typeface="Arial"/>
              <a:ea typeface="ＭＳ Ｐゴシック"/>
              <a:cs typeface="Arial"/>
            </a:endParaRPr>
          </a:p>
          <a:p>
            <a:pPr marL="742950" lvl="1" indent="-285750" algn="l" fontAlgn="base">
              <a:buFont typeface="Arial"/>
              <a:buChar char="•"/>
            </a:pPr>
            <a:r>
              <a:rPr lang="en-US" sz="1300" b="0" i="0">
                <a:solidFill>
                  <a:srgbClr val="444444"/>
                </a:solidFill>
                <a:effectLst/>
                <a:latin typeface="Arial"/>
                <a:ea typeface="ＭＳ Ｐゴシック"/>
                <a:cs typeface="Arial"/>
              </a:rPr>
              <a:t>VA Directives &amp; Handbooks *</a:t>
            </a:r>
          </a:p>
          <a:p>
            <a:pPr marL="742950" lvl="1" indent="-285750" algn="l" fontAlgn="base">
              <a:buFont typeface="Arial"/>
              <a:buChar char="•"/>
            </a:pPr>
            <a:r>
              <a:rPr lang="en-US" sz="1300" b="0" i="0">
                <a:solidFill>
                  <a:srgbClr val="444444"/>
                </a:solidFill>
                <a:effectLst/>
                <a:latin typeface="Arial"/>
                <a:ea typeface="ＭＳ Ｐゴシック"/>
                <a:cs typeface="Arial"/>
              </a:rPr>
              <a:t>VHA Directives &amp; Handbooks *</a:t>
            </a:r>
          </a:p>
          <a:p>
            <a:pPr marL="742950" lvl="1" indent="-285750">
              <a:buFont typeface="Arial"/>
              <a:buChar char="•"/>
            </a:pPr>
            <a:r>
              <a:rPr lang="en-US" sz="1300" b="0" i="0">
                <a:solidFill>
                  <a:srgbClr val="444444"/>
                </a:solidFill>
                <a:effectLst/>
                <a:latin typeface="Arial"/>
                <a:ea typeface="ＭＳ Ｐゴシック"/>
                <a:cs typeface="Arial"/>
              </a:rPr>
              <a:t>ORD Program Guides *</a:t>
            </a:r>
            <a:r>
              <a:rPr lang="en-US" sz="1300">
                <a:solidFill>
                  <a:srgbClr val="444444"/>
                </a:solidFill>
                <a:latin typeface="Arial"/>
                <a:ea typeface="ＭＳ Ｐゴシック"/>
                <a:cs typeface="Arial"/>
              </a:rPr>
              <a:t> </a:t>
            </a:r>
          </a:p>
          <a:p>
            <a:pPr marL="742950" lvl="1" indent="-285750" algn="l" fontAlgn="base">
              <a:buFont typeface="Arial"/>
              <a:buChar char="•"/>
            </a:pPr>
            <a:r>
              <a:rPr lang="en-US" sz="1300">
                <a:solidFill>
                  <a:srgbClr val="444444"/>
                </a:solidFill>
                <a:latin typeface="Arial"/>
                <a:ea typeface="ＭＳ Ｐゴシック"/>
                <a:cs typeface="Arial"/>
              </a:rPr>
              <a:t>ORD </a:t>
            </a:r>
            <a:r>
              <a:rPr lang="en-US" sz="1300" b="0" i="0">
                <a:solidFill>
                  <a:srgbClr val="444444"/>
                </a:solidFill>
                <a:effectLst/>
                <a:latin typeface="Arial"/>
                <a:ea typeface="ＭＳ Ｐゴシック"/>
                <a:cs typeface="Arial"/>
              </a:rPr>
              <a:t>Guidance Documents **</a:t>
            </a:r>
          </a:p>
          <a:p>
            <a:pPr marL="742950" lvl="1" indent="-285750">
              <a:buFont typeface="Arial"/>
              <a:buChar char="•"/>
            </a:pPr>
            <a:r>
              <a:rPr lang="en-US" sz="1300" b="0" i="0">
                <a:solidFill>
                  <a:srgbClr val="444444"/>
                </a:solidFill>
                <a:effectLst/>
                <a:latin typeface="Arial"/>
                <a:ea typeface="ＭＳ Ｐゴシック"/>
                <a:cs typeface="Arial"/>
              </a:rPr>
              <a:t>ORD FAQs</a:t>
            </a:r>
            <a:r>
              <a:rPr lang="en-US" sz="1300">
                <a:solidFill>
                  <a:srgbClr val="444444"/>
                </a:solidFill>
                <a:latin typeface="Arial"/>
                <a:ea typeface="ＭＳ Ｐゴシック"/>
                <a:cs typeface="Arial"/>
              </a:rPr>
              <a:t> </a:t>
            </a:r>
            <a:endParaRPr lang="en-US" sz="1300" b="0" i="0">
              <a:solidFill>
                <a:srgbClr val="444444"/>
              </a:solidFill>
              <a:effectLst/>
              <a:cs typeface="Arial"/>
            </a:endParaRPr>
          </a:p>
          <a:p>
            <a:pPr marL="742950" lvl="1" indent="-285750">
              <a:buFont typeface="Arial"/>
              <a:buChar char="•"/>
            </a:pPr>
            <a:r>
              <a:rPr lang="en-US" sz="1300" b="0" i="0">
                <a:solidFill>
                  <a:srgbClr val="444444"/>
                </a:solidFill>
                <a:effectLst/>
                <a:latin typeface="Arial"/>
                <a:ea typeface="ＭＳ Ｐゴシック"/>
                <a:cs typeface="Arial"/>
              </a:rPr>
              <a:t>ORR KBAs</a:t>
            </a:r>
            <a:r>
              <a:rPr lang="en-US" sz="1300">
                <a:solidFill>
                  <a:srgbClr val="444444"/>
                </a:solidFill>
                <a:latin typeface="Arial"/>
                <a:ea typeface="ＭＳ Ｐゴシック"/>
                <a:cs typeface="Arial"/>
              </a:rPr>
              <a:t> </a:t>
            </a:r>
            <a:br>
              <a:rPr lang="en-US" sz="1300">
                <a:solidFill>
                  <a:srgbClr val="444444"/>
                </a:solidFill>
                <a:latin typeface="Arial"/>
                <a:ea typeface="ＭＳ Ｐゴシック"/>
                <a:cs typeface="Arial"/>
              </a:rPr>
            </a:br>
            <a:endParaRPr lang="en-US" sz="1300" b="0" i="0">
              <a:solidFill>
                <a:srgbClr val="444444"/>
              </a:solidFill>
              <a:effectLst/>
              <a:cs typeface="Arial"/>
            </a:endParaRPr>
          </a:p>
          <a:p>
            <a:pPr algn="l" fontAlgn="base"/>
            <a:r>
              <a:rPr lang="en-US" sz="1300" b="0" i="0">
                <a:solidFill>
                  <a:srgbClr val="444444"/>
                </a:solidFill>
                <a:effectLst/>
                <a:latin typeface="Arial"/>
                <a:ea typeface="ＭＳ Ｐゴシック"/>
                <a:cs typeface="Arial"/>
              </a:rPr>
              <a:t>* Documents automatically validated daily</a:t>
            </a:r>
            <a:br>
              <a:rPr lang="en-US" sz="1300" b="0" i="0">
                <a:effectLst/>
                <a:latin typeface="Arial" panose="020B0604020202020204" pitchFamily="34" charset="0"/>
              </a:rPr>
            </a:br>
            <a:r>
              <a:rPr lang="en-US" sz="1300" b="0" i="0">
                <a:solidFill>
                  <a:srgbClr val="444444"/>
                </a:solidFill>
                <a:effectLst/>
                <a:latin typeface="Arial"/>
                <a:ea typeface="ＭＳ Ｐゴシック"/>
                <a:cs typeface="Arial"/>
              </a:rPr>
              <a:t>** Some documents automatically validated daily</a:t>
            </a:r>
            <a:endParaRPr lang="en-US" sz="1300">
              <a:latin typeface="Arial"/>
              <a:ea typeface="ＭＳ Ｐゴシック"/>
              <a:cs typeface="Arial"/>
            </a:endParaRPr>
          </a:p>
        </p:txBody>
      </p:sp>
      <p:sp>
        <p:nvSpPr>
          <p:cNvPr id="2" name="Slide Number Placeholder 1">
            <a:extLst>
              <a:ext uri="{FF2B5EF4-FFF2-40B4-BE49-F238E27FC236}">
                <a16:creationId xmlns:a16="http://schemas.microsoft.com/office/drawing/2014/main" id="{A9DF5A0F-F8ED-9654-E349-EB2EF81D9812}"/>
              </a:ext>
            </a:extLst>
          </p:cNvPr>
          <p:cNvSpPr>
            <a:spLocks noGrp="1"/>
          </p:cNvSpPr>
          <p:nvPr>
            <p:ph type="sldNum" sz="quarter" idx="10"/>
          </p:nvPr>
        </p:nvSpPr>
        <p:spPr/>
        <p:txBody>
          <a:bodyPr/>
          <a:lstStyle/>
          <a:p>
            <a:pPr>
              <a:defRPr/>
            </a:pPr>
            <a:fld id="{C32E41BC-F3C7-4440-964A-79A2B9AB8CF4}" type="slidenum">
              <a:rPr lang="en-US"/>
              <a:pPr>
                <a:defRPr/>
              </a:pPr>
              <a:t>17</a:t>
            </a:fld>
            <a:endParaRPr lang="en-US"/>
          </a:p>
        </p:txBody>
      </p:sp>
    </p:spTree>
    <p:extLst>
      <p:ext uri="{BB962C8B-B14F-4D97-AF65-F5344CB8AC3E}">
        <p14:creationId xmlns:p14="http://schemas.microsoft.com/office/powerpoint/2010/main" val="242627903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0F8A58-517E-03CC-B46B-26EBFD4E9F5A}"/>
              </a:ext>
            </a:extLst>
          </p:cNvPr>
          <p:cNvSpPr>
            <a:spLocks noGrp="1"/>
          </p:cNvSpPr>
          <p:nvPr>
            <p:ph type="title"/>
          </p:nvPr>
        </p:nvSpPr>
        <p:spPr/>
        <p:txBody>
          <a:bodyPr/>
          <a:lstStyle/>
          <a:p>
            <a:r>
              <a:rPr lang="en-US" sz="4000">
                <a:ea typeface="ＭＳ Ｐゴシック"/>
              </a:rPr>
              <a:t>Survey</a:t>
            </a:r>
            <a:endParaRPr lang="en-US" sz="4000"/>
          </a:p>
        </p:txBody>
      </p:sp>
      <p:sp>
        <p:nvSpPr>
          <p:cNvPr id="3" name="Content Placeholder 2">
            <a:extLst>
              <a:ext uri="{FF2B5EF4-FFF2-40B4-BE49-F238E27FC236}">
                <a16:creationId xmlns:a16="http://schemas.microsoft.com/office/drawing/2014/main" id="{768F5EAB-995B-6A25-FE24-2B5BF7A89255}"/>
              </a:ext>
            </a:extLst>
          </p:cNvPr>
          <p:cNvSpPr>
            <a:spLocks noGrp="1"/>
          </p:cNvSpPr>
          <p:nvPr>
            <p:ph idx="1"/>
          </p:nvPr>
        </p:nvSpPr>
        <p:spPr/>
        <p:txBody>
          <a:bodyPr/>
          <a:lstStyle/>
          <a:p>
            <a:endParaRPr lang="en-US" dirty="0">
              <a:ea typeface="ＭＳ Ｐゴシック"/>
            </a:endParaRPr>
          </a:p>
          <a:p>
            <a:endParaRPr lang="en-US" dirty="0">
              <a:ea typeface="ＭＳ Ｐゴシック"/>
            </a:endParaRPr>
          </a:p>
          <a:p>
            <a:pPr marL="0" indent="0" algn="ctr">
              <a:buNone/>
            </a:pPr>
            <a:br>
              <a:rPr lang="en-US" dirty="0">
                <a:ea typeface="ＭＳ Ｐゴシック"/>
              </a:rPr>
            </a:br>
            <a:br>
              <a:rPr lang="en-US" dirty="0">
                <a:ea typeface="ＭＳ Ｐゴシック"/>
              </a:rPr>
            </a:br>
            <a:r>
              <a:rPr lang="en-US" sz="2000" dirty="0">
                <a:ea typeface="ＭＳ Ｐゴシック"/>
              </a:rPr>
              <a:t>Please take 3 minutes to let us know how we did today.</a:t>
            </a:r>
          </a:p>
          <a:p>
            <a:pPr marL="0" indent="0" algn="ctr">
              <a:buNone/>
            </a:pPr>
            <a:r>
              <a:rPr lang="en-US" sz="1700" dirty="0">
                <a:latin typeface="Arial"/>
                <a:ea typeface="ＭＳ Ｐゴシック"/>
                <a:cs typeface="Arial"/>
                <a:hlinkClick r:id="rId3"/>
              </a:rPr>
              <a:t>ePROS Webinar Survey</a:t>
            </a:r>
            <a:r>
              <a:rPr lang="en-US" sz="1700" dirty="0">
                <a:latin typeface="Arial"/>
                <a:ea typeface="ＭＳ Ｐゴシック"/>
                <a:cs typeface="Arial"/>
              </a:rPr>
              <a:t> </a:t>
            </a:r>
            <a:endParaRPr lang="en-US" dirty="0"/>
          </a:p>
          <a:p>
            <a:pPr marL="0" indent="0" algn="ctr">
              <a:buNone/>
            </a:pPr>
            <a:endParaRPr lang="en-US" sz="2000" dirty="0">
              <a:ea typeface="ＭＳ Ｐゴシック"/>
            </a:endParaRPr>
          </a:p>
          <a:p>
            <a:pPr marL="0" indent="0" algn="ctr">
              <a:buNone/>
            </a:pPr>
            <a:endParaRPr lang="en-US" sz="2000" dirty="0">
              <a:ea typeface="ＭＳ Ｐゴシック"/>
            </a:endParaRPr>
          </a:p>
        </p:txBody>
      </p:sp>
      <p:sp>
        <p:nvSpPr>
          <p:cNvPr id="6" name="Slide Number Placeholder 5">
            <a:extLst>
              <a:ext uri="{FF2B5EF4-FFF2-40B4-BE49-F238E27FC236}">
                <a16:creationId xmlns:a16="http://schemas.microsoft.com/office/drawing/2014/main" id="{6F4648CB-BCBD-D8A4-D7A4-F86F48CBBB75}"/>
              </a:ext>
            </a:extLst>
          </p:cNvPr>
          <p:cNvSpPr>
            <a:spLocks noGrp="1"/>
          </p:cNvSpPr>
          <p:nvPr>
            <p:ph type="sldNum" sz="quarter" idx="10"/>
          </p:nvPr>
        </p:nvSpPr>
        <p:spPr/>
        <p:txBody>
          <a:bodyPr/>
          <a:lstStyle/>
          <a:p>
            <a:pPr>
              <a:defRPr/>
            </a:pPr>
            <a:fld id="{C32E41BC-F3C7-4440-964A-79A2B9AB8CF4}" type="slidenum">
              <a:rPr lang="en-US"/>
              <a:pPr>
                <a:defRPr/>
              </a:pPr>
              <a:t>18</a:t>
            </a:fld>
            <a:endParaRPr lang="en-US"/>
          </a:p>
        </p:txBody>
      </p:sp>
    </p:spTree>
    <p:extLst>
      <p:ext uri="{BB962C8B-B14F-4D97-AF65-F5344CB8AC3E}">
        <p14:creationId xmlns:p14="http://schemas.microsoft.com/office/powerpoint/2010/main" val="240743942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615867-FC9F-4612-BBA8-011A626A1F7D}"/>
              </a:ext>
            </a:extLst>
          </p:cNvPr>
          <p:cNvSpPr>
            <a:spLocks noGrp="1"/>
          </p:cNvSpPr>
          <p:nvPr>
            <p:ph type="title"/>
          </p:nvPr>
        </p:nvSpPr>
        <p:spPr/>
        <p:txBody>
          <a:bodyPr/>
          <a:lstStyle/>
          <a:p>
            <a:r>
              <a:rPr lang="en-US" sz="4000"/>
              <a:t>Availability of Recording</a:t>
            </a:r>
          </a:p>
        </p:txBody>
      </p:sp>
      <p:sp>
        <p:nvSpPr>
          <p:cNvPr id="3" name="Content Placeholder 2">
            <a:extLst>
              <a:ext uri="{FF2B5EF4-FFF2-40B4-BE49-F238E27FC236}">
                <a16:creationId xmlns:a16="http://schemas.microsoft.com/office/drawing/2014/main" id="{018DF0BE-AC0E-48E2-BBE9-81CBFAE4E408}"/>
              </a:ext>
            </a:extLst>
          </p:cNvPr>
          <p:cNvSpPr>
            <a:spLocks noGrp="1"/>
          </p:cNvSpPr>
          <p:nvPr>
            <p:ph idx="1"/>
          </p:nvPr>
        </p:nvSpPr>
        <p:spPr/>
        <p:txBody>
          <a:bodyPr/>
          <a:lstStyle/>
          <a:p>
            <a:pPr marL="457200" indent="-457200"/>
            <a:r>
              <a:rPr lang="en-US" sz="2400" dirty="0"/>
              <a:t>A recording of this session and associated handouts will be available on ORPP&amp;E’s Education and Training website approximately one-week post-webinar</a:t>
            </a:r>
          </a:p>
          <a:p>
            <a:pPr marL="457200" indent="-457200"/>
            <a:r>
              <a:rPr lang="en-US" sz="2400" dirty="0">
                <a:ea typeface="ＭＳ Ｐゴシック"/>
              </a:rPr>
              <a:t>An archive of all ORPP&amp;E-hosted webinars can be found here:  </a:t>
            </a:r>
            <a:r>
              <a:rPr lang="en-US" sz="2400" dirty="0">
                <a:ea typeface="+mn-lt"/>
                <a:cs typeface="+mn-lt"/>
                <a:hlinkClick r:id="rId3"/>
              </a:rPr>
              <a:t>ePROS Webinar Archive (va.gov)</a:t>
            </a:r>
            <a:endParaRPr lang="en-US" sz="2400" dirty="0"/>
          </a:p>
        </p:txBody>
      </p:sp>
      <p:sp>
        <p:nvSpPr>
          <p:cNvPr id="4" name="Slide Number Placeholder 3">
            <a:extLst>
              <a:ext uri="{FF2B5EF4-FFF2-40B4-BE49-F238E27FC236}">
                <a16:creationId xmlns:a16="http://schemas.microsoft.com/office/drawing/2014/main" id="{48337AD0-340D-3A80-963E-D0015D8F2CDE}"/>
              </a:ext>
            </a:extLst>
          </p:cNvPr>
          <p:cNvSpPr>
            <a:spLocks noGrp="1"/>
          </p:cNvSpPr>
          <p:nvPr>
            <p:ph type="sldNum" sz="quarter" idx="10"/>
          </p:nvPr>
        </p:nvSpPr>
        <p:spPr/>
        <p:txBody>
          <a:bodyPr/>
          <a:lstStyle/>
          <a:p>
            <a:pPr>
              <a:defRPr/>
            </a:pPr>
            <a:fld id="{C32E41BC-F3C7-4440-964A-79A2B9AB8CF4}" type="slidenum">
              <a:rPr lang="en-US"/>
              <a:pPr>
                <a:defRPr/>
              </a:pPr>
              <a:t>19</a:t>
            </a:fld>
            <a:endParaRPr lang="en-US"/>
          </a:p>
        </p:txBody>
      </p:sp>
    </p:spTree>
    <p:extLst>
      <p:ext uri="{BB962C8B-B14F-4D97-AF65-F5344CB8AC3E}">
        <p14:creationId xmlns:p14="http://schemas.microsoft.com/office/powerpoint/2010/main" val="22457650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Picture 11">
            <a:extLst>
              <a:ext uri="{FF2B5EF4-FFF2-40B4-BE49-F238E27FC236}">
                <a16:creationId xmlns:a16="http://schemas.microsoft.com/office/drawing/2014/main" id="{EC6D520D-CF8A-4BB6-9670-DEC4E11E209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59558" y="733412"/>
            <a:ext cx="2611507" cy="1741855"/>
          </a:xfrm>
          <a:prstGeom prst="rect">
            <a:avLst/>
          </a:prstGeom>
        </p:spPr>
      </p:pic>
      <p:sp>
        <p:nvSpPr>
          <p:cNvPr id="3" name="Content Placeholder 2">
            <a:extLst>
              <a:ext uri="{FF2B5EF4-FFF2-40B4-BE49-F238E27FC236}">
                <a16:creationId xmlns:a16="http://schemas.microsoft.com/office/drawing/2014/main" id="{0DAE7681-BEA4-4D50-8DEF-1B2419867206}"/>
              </a:ext>
            </a:extLst>
          </p:cNvPr>
          <p:cNvSpPr>
            <a:spLocks noGrp="1"/>
          </p:cNvSpPr>
          <p:nvPr>
            <p:ph idx="1"/>
          </p:nvPr>
        </p:nvSpPr>
        <p:spPr>
          <a:xfrm>
            <a:off x="339172" y="2759207"/>
            <a:ext cx="8520771" cy="3508514"/>
          </a:xfrm>
        </p:spPr>
        <p:txBody>
          <a:bodyPr vert="horz" lIns="91440" tIns="45720" rIns="91440" bIns="45720" rtlCol="0" anchor="t">
            <a:noAutofit/>
          </a:bodyPr>
          <a:lstStyle/>
          <a:p>
            <a:pPr>
              <a:buFont typeface="Wingdings" panose="05000000000000000000" pitchFamily="2" charset="2"/>
              <a:buChar char="ü"/>
            </a:pPr>
            <a:r>
              <a:rPr lang="en-US" sz="2000">
                <a:ea typeface="ＭＳ Ｐゴシック"/>
              </a:rPr>
              <a:t>Slides are shared in the TEAMs chat at the beginning of the meeting.</a:t>
            </a:r>
          </a:p>
          <a:p>
            <a:pPr>
              <a:buFont typeface="Wingdings" panose="05000000000000000000" pitchFamily="2" charset="2"/>
              <a:buChar char="ü"/>
            </a:pPr>
            <a:r>
              <a:rPr lang="en-US" sz="2000">
                <a:ea typeface="ＭＳ Ｐゴシック"/>
              </a:rPr>
              <a:t>Please use the chat feature to submit questions.  </a:t>
            </a:r>
            <a:endParaRPr lang="en-US" sz="2000">
              <a:ea typeface="ＭＳ Ｐゴシック"/>
              <a:cs typeface="Calibri"/>
            </a:endParaRPr>
          </a:p>
          <a:p>
            <a:pPr>
              <a:buFont typeface="Wingdings" panose="05000000000000000000" pitchFamily="2" charset="2"/>
              <a:buChar char="ü"/>
            </a:pPr>
            <a:r>
              <a:rPr lang="en-US" sz="2000">
                <a:solidFill>
                  <a:srgbClr val="000000"/>
                </a:solidFill>
                <a:ea typeface="ＭＳ Ｐゴシック"/>
                <a:cs typeface="Calibri"/>
              </a:rPr>
              <a:t>This meeting can be accessed via your computer, mobile app or room device, or by calling in.  Please see the TEAMs meeting information shared in your meeting invitation.</a:t>
            </a:r>
          </a:p>
          <a:p>
            <a:pPr>
              <a:buFont typeface="Wingdings" panose="05000000000000000000" pitchFamily="2" charset="2"/>
              <a:buChar char="ü"/>
            </a:pPr>
            <a:r>
              <a:rPr lang="en-US" sz="2000">
                <a:solidFill>
                  <a:srgbClr val="000000"/>
                </a:solidFill>
                <a:ea typeface="ＭＳ Ｐゴシック"/>
                <a:cs typeface="Calibri"/>
              </a:rPr>
              <a:t>Slides and a recording of this presentation will be made available at </a:t>
            </a:r>
            <a:r>
              <a:rPr lang="en-US" sz="2000">
                <a:solidFill>
                  <a:srgbClr val="000000"/>
                </a:solidFill>
                <a:ea typeface="+mn-lt"/>
                <a:cs typeface="+mn-lt"/>
                <a:hlinkClick r:id="rId4"/>
              </a:rPr>
              <a:t>ePROS Webinar Archive (va.gov)</a:t>
            </a:r>
            <a:r>
              <a:rPr lang="en-US" sz="2000">
                <a:solidFill>
                  <a:srgbClr val="000000"/>
                </a:solidFill>
                <a:ea typeface="+mn-lt"/>
                <a:cs typeface="+mn-lt"/>
              </a:rPr>
              <a:t> approximately 7 days following this Webinar.</a:t>
            </a:r>
            <a:endParaRPr lang="en-US" sz="2000">
              <a:solidFill>
                <a:srgbClr val="000000"/>
              </a:solidFill>
              <a:cs typeface="Calibri"/>
            </a:endParaRPr>
          </a:p>
          <a:p>
            <a:pPr>
              <a:buFont typeface="Wingdings" panose="05000000000000000000" pitchFamily="2" charset="2"/>
              <a:buChar char="ü"/>
            </a:pPr>
            <a:r>
              <a:rPr lang="en-US" sz="2000">
                <a:solidFill>
                  <a:srgbClr val="000000"/>
                </a:solidFill>
                <a:ea typeface="ＭＳ Ｐゴシック"/>
                <a:cs typeface="Calibri"/>
              </a:rPr>
              <a:t>Please complete the post-webinar evaluation survey available here:  </a:t>
            </a:r>
            <a:r>
              <a:rPr lang="en-US" sz="2000">
                <a:solidFill>
                  <a:srgbClr val="000000"/>
                </a:solidFill>
                <a:ea typeface="ＭＳ Ｐゴシック"/>
                <a:cs typeface="Calibri"/>
                <a:hlinkClick r:id="rId5"/>
              </a:rPr>
              <a:t>ePROS Webinar Survey</a:t>
            </a:r>
            <a:r>
              <a:rPr lang="en-US" sz="2000">
                <a:solidFill>
                  <a:srgbClr val="000000"/>
                </a:solidFill>
                <a:ea typeface="ＭＳ Ｐゴシック"/>
                <a:cs typeface="Calibri"/>
              </a:rPr>
              <a:t>. </a:t>
            </a:r>
            <a:r>
              <a:rPr lang="en-US" sz="2000" i="1">
                <a:solidFill>
                  <a:srgbClr val="000000"/>
                </a:solidFill>
                <a:ea typeface="ＭＳ Ｐゴシック"/>
                <a:cs typeface="Calibri"/>
              </a:rPr>
              <a:t>We will post this link in the chat and send via email post-meeting.</a:t>
            </a:r>
            <a:endParaRPr lang="en-US" sz="2000">
              <a:solidFill>
                <a:srgbClr val="000000"/>
              </a:solidFill>
              <a:ea typeface="ＭＳ Ｐゴシック"/>
              <a:cs typeface="Calibri"/>
            </a:endParaRPr>
          </a:p>
          <a:p>
            <a:pPr marL="342900" lvl="1" indent="0">
              <a:buNone/>
            </a:pPr>
            <a:endParaRPr lang="en-US" sz="1500">
              <a:solidFill>
                <a:srgbClr val="FF0000"/>
              </a:solidFill>
            </a:endParaRPr>
          </a:p>
          <a:p>
            <a:pPr marL="342900" lvl="1" indent="0">
              <a:buNone/>
            </a:pPr>
            <a:r>
              <a:rPr lang="en-US" sz="1500" b="1">
                <a:solidFill>
                  <a:srgbClr val="FF0000"/>
                </a:solidFill>
              </a:rPr>
              <a:t>  </a:t>
            </a:r>
          </a:p>
        </p:txBody>
      </p:sp>
      <p:sp>
        <p:nvSpPr>
          <p:cNvPr id="2" name="Title 1">
            <a:extLst>
              <a:ext uri="{FF2B5EF4-FFF2-40B4-BE49-F238E27FC236}">
                <a16:creationId xmlns:a16="http://schemas.microsoft.com/office/drawing/2014/main" id="{0EF1004C-97FF-49FC-9CDD-2ABB171ED04E}"/>
              </a:ext>
            </a:extLst>
          </p:cNvPr>
          <p:cNvSpPr>
            <a:spLocks noGrp="1"/>
          </p:cNvSpPr>
          <p:nvPr>
            <p:ph type="title"/>
          </p:nvPr>
        </p:nvSpPr>
        <p:spPr>
          <a:xfrm>
            <a:off x="366279" y="1900520"/>
            <a:ext cx="1644279" cy="213949"/>
          </a:xfrm>
        </p:spPr>
        <p:txBody>
          <a:bodyPr>
            <a:noAutofit/>
          </a:bodyPr>
          <a:lstStyle/>
          <a:p>
            <a:pPr algn="ctr"/>
            <a:r>
              <a:rPr lang="en-US" sz="1350" b="1" i="1">
                <a:solidFill>
                  <a:srgbClr val="000000"/>
                </a:solidFill>
                <a:latin typeface="Bradley Hand ITC" panose="03070402050302030203" pitchFamily="66" charset="0"/>
              </a:rPr>
              <a:t>Webinar </a:t>
            </a:r>
            <a:br>
              <a:rPr lang="en-US" sz="1350" b="1" i="1">
                <a:solidFill>
                  <a:srgbClr val="000000"/>
                </a:solidFill>
                <a:latin typeface="Bradley Hand ITC" panose="03070402050302030203" pitchFamily="66" charset="0"/>
              </a:rPr>
            </a:br>
            <a:r>
              <a:rPr lang="en-US" sz="1350" b="1" i="1">
                <a:solidFill>
                  <a:srgbClr val="000000"/>
                </a:solidFill>
                <a:latin typeface="Bradley Hand ITC" panose="03070402050302030203" pitchFamily="66" charset="0"/>
              </a:rPr>
              <a:t>Housekeeping</a:t>
            </a:r>
            <a:endParaRPr lang="en-US" sz="1350" b="1" i="1" err="1">
              <a:solidFill>
                <a:srgbClr val="000000"/>
              </a:solidFill>
              <a:latin typeface="Bradley Hand ITC" panose="03070402050302030203" pitchFamily="66" charset="0"/>
            </a:endParaRPr>
          </a:p>
        </p:txBody>
      </p:sp>
    </p:spTree>
    <p:extLst>
      <p:ext uri="{BB962C8B-B14F-4D97-AF65-F5344CB8AC3E}">
        <p14:creationId xmlns:p14="http://schemas.microsoft.com/office/powerpoint/2010/main" val="4883976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ctrTitle"/>
          </p:nvPr>
        </p:nvSpPr>
        <p:spPr>
          <a:xfrm>
            <a:off x="182880" y="2962657"/>
            <a:ext cx="8778240" cy="3178800"/>
          </a:xfrm>
        </p:spPr>
        <p:txBody>
          <a:bodyPr>
            <a:normAutofit fontScale="90000"/>
          </a:bodyPr>
          <a:lstStyle/>
          <a:p>
            <a:pPr marL="4763" indent="-4763" algn="ctr">
              <a:spcBef>
                <a:spcPct val="20000"/>
              </a:spcBef>
              <a:defRPr/>
            </a:pPr>
            <a:br>
              <a:rPr lang="en-US" sz="3200" spc="100" dirty="0"/>
            </a:br>
            <a:r>
              <a:rPr lang="en-US" sz="4000" spc="100" dirty="0"/>
              <a:t>Enterprise Research Data Security Plan (ERDSP) Wizard Training </a:t>
            </a:r>
            <a:br>
              <a:rPr lang="en-US" sz="1600" spc="100" dirty="0"/>
            </a:br>
            <a:r>
              <a:rPr lang="en-US" sz="2200" spc="100" dirty="0"/>
              <a:t>Presenter, Branden Lathan, Cybersecurity Analyst, </a:t>
            </a:r>
            <a:br>
              <a:rPr lang="en-US" sz="2200" spc="100" dirty="0"/>
            </a:br>
            <a:r>
              <a:rPr lang="en-US" sz="2200" spc="100" dirty="0"/>
              <a:t>Office of Research Reviews (ORR)</a:t>
            </a:r>
            <a:br>
              <a:rPr lang="en-US" sz="2200" spc="100" dirty="0"/>
            </a:br>
            <a:r>
              <a:rPr lang="en-US" sz="2200" spc="100" dirty="0"/>
              <a:t>Office of Information Security (OIS)</a:t>
            </a:r>
            <a:br>
              <a:rPr lang="en-US" sz="1600" spc="100" dirty="0"/>
            </a:br>
            <a:r>
              <a:rPr lang="en-US" sz="2200" spc="100" dirty="0"/>
              <a:t>August 28, 2024</a:t>
            </a:r>
            <a:br>
              <a:rPr lang="en-US" spc="100" dirty="0"/>
            </a:br>
            <a:endParaRPr lang="en-US" sz="2200" spc="1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4767EB48-E4E1-2863-4F48-461F5E1AD3AD}"/>
              </a:ext>
            </a:extLst>
          </p:cNvPr>
          <p:cNvSpPr>
            <a:spLocks noGrp="1"/>
          </p:cNvSpPr>
          <p:nvPr>
            <p:ph type="body" idx="1"/>
          </p:nvPr>
        </p:nvSpPr>
        <p:spPr/>
        <p:txBody>
          <a:bodyPr/>
          <a:lstStyle/>
          <a:p>
            <a:pPr algn="ctr"/>
            <a:r>
              <a:rPr lang="en-US" sz="3200" dirty="0"/>
              <a:t>LIVE DEMONSTRATION</a:t>
            </a:r>
            <a:endParaRPr lang="en-US" dirty="0"/>
          </a:p>
        </p:txBody>
      </p:sp>
    </p:spTree>
    <p:extLst>
      <p:ext uri="{BB962C8B-B14F-4D97-AF65-F5344CB8AC3E}">
        <p14:creationId xmlns:p14="http://schemas.microsoft.com/office/powerpoint/2010/main" val="22767487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10E829-A7F5-4B4F-AAAE-07122A358B69}"/>
              </a:ext>
            </a:extLst>
          </p:cNvPr>
          <p:cNvSpPr>
            <a:spLocks noGrp="1"/>
          </p:cNvSpPr>
          <p:nvPr>
            <p:ph type="title"/>
          </p:nvPr>
        </p:nvSpPr>
        <p:spPr/>
        <p:txBody>
          <a:bodyPr/>
          <a:lstStyle/>
          <a:p>
            <a:pPr algn="ctr"/>
            <a:r>
              <a:rPr lang="en-US" sz="4000"/>
              <a:t>Questions?</a:t>
            </a:r>
          </a:p>
        </p:txBody>
      </p:sp>
      <p:pic>
        <p:nvPicPr>
          <p:cNvPr id="6" name="Content Placeholder 5" descr="A picture containing chart&#10;&#10;Description automatically generated">
            <a:extLst>
              <a:ext uri="{FF2B5EF4-FFF2-40B4-BE49-F238E27FC236}">
                <a16:creationId xmlns:a16="http://schemas.microsoft.com/office/drawing/2014/main" id="{5E127296-0CEB-49E4-8F76-385A356D4344}"/>
              </a:ext>
            </a:extLst>
          </p:cNvPr>
          <p:cNvPicPr>
            <a:picLocks noGrp="1" noChangeAspect="1"/>
          </p:cNvPicPr>
          <p:nvPr>
            <p:ph idx="1"/>
          </p:nvPr>
        </p:nvPicPr>
        <p:blipFill>
          <a:blip r:embed="rId3">
            <a:extLst>
              <a:ext uri="{837473B0-CC2E-450A-ABE3-18F120FF3D39}">
                <a1611:picAttrSrcUrl xmlns:a1611="http://schemas.microsoft.com/office/drawing/2016/11/main" r:id="rId4"/>
              </a:ext>
            </a:extLst>
          </a:blip>
          <a:stretch>
            <a:fillRect/>
          </a:stretch>
        </p:blipFill>
        <p:spPr>
          <a:xfrm>
            <a:off x="1645920" y="2079943"/>
            <a:ext cx="5852160" cy="3901440"/>
          </a:xfrm>
        </p:spPr>
      </p:pic>
      <p:sp>
        <p:nvSpPr>
          <p:cNvPr id="3" name="Slide Number Placeholder 2">
            <a:extLst>
              <a:ext uri="{FF2B5EF4-FFF2-40B4-BE49-F238E27FC236}">
                <a16:creationId xmlns:a16="http://schemas.microsoft.com/office/drawing/2014/main" id="{146AB705-F5E6-A530-78AC-BA0547C6FD19}"/>
              </a:ext>
            </a:extLst>
          </p:cNvPr>
          <p:cNvSpPr>
            <a:spLocks noGrp="1"/>
          </p:cNvSpPr>
          <p:nvPr>
            <p:ph type="sldNum" sz="quarter" idx="10"/>
          </p:nvPr>
        </p:nvSpPr>
        <p:spPr/>
        <p:txBody>
          <a:bodyPr/>
          <a:lstStyle/>
          <a:p>
            <a:pPr>
              <a:defRPr/>
            </a:pPr>
            <a:fld id="{C32E41BC-F3C7-4440-964A-79A2B9AB8CF4}" type="slidenum">
              <a:rPr lang="en-US"/>
              <a:pPr>
                <a:defRPr/>
              </a:pPr>
              <a:t>5</a:t>
            </a:fld>
            <a:endParaRPr lang="en-US"/>
          </a:p>
        </p:txBody>
      </p:sp>
    </p:spTree>
    <p:extLst>
      <p:ext uri="{BB962C8B-B14F-4D97-AF65-F5344CB8AC3E}">
        <p14:creationId xmlns:p14="http://schemas.microsoft.com/office/powerpoint/2010/main" val="10052878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D95A0943-F328-6D6A-2C52-19164475B82E}"/>
              </a:ext>
            </a:extLst>
          </p:cNvPr>
          <p:cNvSpPr>
            <a:spLocks noGrp="1"/>
          </p:cNvSpPr>
          <p:nvPr>
            <p:ph type="sldNum" sz="quarter" idx="10"/>
          </p:nvPr>
        </p:nvSpPr>
        <p:spPr/>
        <p:txBody>
          <a:bodyPr/>
          <a:lstStyle/>
          <a:p>
            <a:pPr>
              <a:defRPr/>
            </a:pPr>
            <a:fld id="{6370341D-E8BE-4F86-965D-1FB71959D2E4}" type="slidenum">
              <a:rPr lang="en-US" smtClean="0"/>
              <a:pPr>
                <a:defRPr/>
              </a:pPr>
              <a:t>6</a:t>
            </a:fld>
            <a:endParaRPr lang="en-US"/>
          </a:p>
        </p:txBody>
      </p:sp>
      <p:sp>
        <p:nvSpPr>
          <p:cNvPr id="3" name="TextBox 2">
            <a:extLst>
              <a:ext uri="{FF2B5EF4-FFF2-40B4-BE49-F238E27FC236}">
                <a16:creationId xmlns:a16="http://schemas.microsoft.com/office/drawing/2014/main" id="{9B01B787-5169-2368-117B-1DF18B90174A}"/>
              </a:ext>
            </a:extLst>
          </p:cNvPr>
          <p:cNvSpPr txBox="1"/>
          <p:nvPr/>
        </p:nvSpPr>
        <p:spPr>
          <a:xfrm>
            <a:off x="715375" y="674001"/>
            <a:ext cx="7664127" cy="5078313"/>
          </a:xfrm>
          <a:prstGeom prst="rect">
            <a:avLst/>
          </a:prstGeom>
          <a:noFill/>
        </p:spPr>
        <p:txBody>
          <a:bodyPr wrap="square" rtlCol="0">
            <a:spAutoFit/>
          </a:bodyPr>
          <a:lstStyle/>
          <a:p>
            <a:pPr marL="342900" indent="-342900">
              <a:buFont typeface="+mj-lt"/>
              <a:buAutoNum type="arabicPeriod"/>
            </a:pPr>
            <a:r>
              <a:rPr lang="en-US" kern="0" dirty="0">
                <a:effectLst/>
                <a:latin typeface="Segoe UI" panose="020B0502040204020203" pitchFamily="34" charset="0"/>
                <a:ea typeface="Times New Roman" panose="02020603050405020304" pitchFamily="18" charset="0"/>
              </a:rPr>
              <a:t>Will studies be required to resubmit ERDSP with wizard?</a:t>
            </a:r>
          </a:p>
          <a:p>
            <a:pPr marL="342900" indent="-342900">
              <a:buFont typeface="+mj-lt"/>
              <a:buAutoNum type="arabicPeriod"/>
            </a:pPr>
            <a:endParaRPr lang="en-US" kern="0" dirty="0">
              <a:latin typeface="Segoe UI" panose="020B0502040204020203" pitchFamily="34" charset="0"/>
            </a:endParaRPr>
          </a:p>
          <a:p>
            <a:pPr marL="342900" indent="-342900">
              <a:buFont typeface="+mj-lt"/>
              <a:buAutoNum type="arabicPeriod"/>
            </a:pPr>
            <a:r>
              <a:rPr lang="en-US" dirty="0"/>
              <a:t>When entering wizard for the first time for existing studies, do we select NEW or AMENDMENT?</a:t>
            </a:r>
          </a:p>
          <a:p>
            <a:pPr marL="342900" indent="-342900">
              <a:buFont typeface="+mj-lt"/>
              <a:buAutoNum type="arabicPeriod"/>
            </a:pPr>
            <a:endParaRPr lang="en-US" dirty="0"/>
          </a:p>
          <a:p>
            <a:pPr marL="342900" indent="-342900">
              <a:buFont typeface="+mj-lt"/>
              <a:buAutoNum type="arabicPeriod"/>
            </a:pPr>
            <a:r>
              <a:rPr lang="en-US" dirty="0"/>
              <a:t>For animal research only - if work is being conducted at the affiliate, do you select that it is a multi-site study, or no?</a:t>
            </a:r>
          </a:p>
          <a:p>
            <a:pPr marL="342900" indent="-342900">
              <a:buFont typeface="+mj-lt"/>
              <a:buAutoNum type="arabicPeriod"/>
            </a:pPr>
            <a:endParaRPr lang="en-US" dirty="0"/>
          </a:p>
          <a:p>
            <a:pPr marL="342900" indent="-342900" rtl="0">
              <a:buFont typeface="+mj-lt"/>
              <a:buAutoNum type="arabicPeriod"/>
            </a:pPr>
            <a:r>
              <a:rPr lang="en-US" dirty="0"/>
              <a:t>For Multi site study question, what happen with sponsored studies ?</a:t>
            </a:r>
          </a:p>
          <a:p>
            <a:pPr marL="342900" indent="-342900" rtl="0">
              <a:buFont typeface="+mj-lt"/>
              <a:buAutoNum type="arabicPeriod"/>
            </a:pPr>
            <a:endParaRPr lang="en-US" dirty="0"/>
          </a:p>
          <a:p>
            <a:pPr marL="342900" indent="-342900" rtl="0">
              <a:buFont typeface="+mj-lt"/>
              <a:buAutoNum type="arabicPeriod"/>
            </a:pPr>
            <a:r>
              <a:rPr lang="en-US" dirty="0"/>
              <a:t>Currently the ERDSP for commercial IRB's is completed and routed to the ISSO for the pre-review outside of IRBNet via </a:t>
            </a:r>
            <a:r>
              <a:rPr lang="en-US" dirty="0" err="1"/>
              <a:t>YourIT</a:t>
            </a:r>
            <a:r>
              <a:rPr lang="en-US" dirty="0"/>
              <a:t>. How will the wizard be routed to the ISSO for the pre-review for commercial IRBs?</a:t>
            </a:r>
          </a:p>
          <a:p>
            <a:pPr marL="342900" indent="-342900" rtl="0">
              <a:buFont typeface="+mj-lt"/>
              <a:buAutoNum type="arabicPeriod"/>
            </a:pPr>
            <a:endParaRPr lang="en-US" dirty="0"/>
          </a:p>
          <a:p>
            <a:pPr marL="342900" indent="-342900" rtl="0">
              <a:buFont typeface="+mj-lt"/>
              <a:buAutoNum type="arabicPeriod"/>
            </a:pPr>
            <a:r>
              <a:rPr lang="en-US" dirty="0">
                <a:effectLst/>
                <a:cs typeface="Arial" panose="020B0604020202020204" pitchFamily="34" charset="0"/>
              </a:rPr>
              <a:t>Some projects will use both Sensitive </a:t>
            </a:r>
            <a:r>
              <a:rPr lang="en-US" i="1" dirty="0">
                <a:effectLst/>
                <a:cs typeface="Arial" panose="020B0604020202020204" pitchFamily="34" charset="0"/>
              </a:rPr>
              <a:t>AND </a:t>
            </a:r>
            <a:r>
              <a:rPr lang="en-US" dirty="0">
                <a:effectLst/>
                <a:cs typeface="Arial" panose="020B0604020202020204" pitchFamily="34" charset="0"/>
              </a:rPr>
              <a:t>Non-Sensitive data. Can both be selected?</a:t>
            </a:r>
          </a:p>
          <a:p>
            <a:r>
              <a:rPr lang="en-US" dirty="0">
                <a:effectLst/>
                <a:latin typeface="-apple-system"/>
              </a:rPr>
              <a:t> </a:t>
            </a:r>
            <a:endParaRPr lang="en-US" dirty="0"/>
          </a:p>
          <a:p>
            <a:pPr marL="342900" indent="-342900">
              <a:buFont typeface="+mj-lt"/>
              <a:buAutoNum type="arabicPeriod"/>
            </a:pPr>
            <a:endParaRPr lang="en-US" dirty="0"/>
          </a:p>
        </p:txBody>
      </p:sp>
    </p:spTree>
    <p:extLst>
      <p:ext uri="{BB962C8B-B14F-4D97-AF65-F5344CB8AC3E}">
        <p14:creationId xmlns:p14="http://schemas.microsoft.com/office/powerpoint/2010/main" val="28836635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D95A0943-F328-6D6A-2C52-19164475B82E}"/>
              </a:ext>
            </a:extLst>
          </p:cNvPr>
          <p:cNvSpPr>
            <a:spLocks noGrp="1"/>
          </p:cNvSpPr>
          <p:nvPr>
            <p:ph type="sldNum" sz="quarter" idx="10"/>
          </p:nvPr>
        </p:nvSpPr>
        <p:spPr/>
        <p:txBody>
          <a:bodyPr/>
          <a:lstStyle/>
          <a:p>
            <a:pPr>
              <a:defRPr/>
            </a:pPr>
            <a:fld id="{6370341D-E8BE-4F86-965D-1FB71959D2E4}" type="slidenum">
              <a:rPr lang="en-US" smtClean="0"/>
              <a:pPr>
                <a:defRPr/>
              </a:pPr>
              <a:t>7</a:t>
            </a:fld>
            <a:endParaRPr lang="en-US"/>
          </a:p>
        </p:txBody>
      </p:sp>
      <p:sp>
        <p:nvSpPr>
          <p:cNvPr id="3" name="TextBox 2">
            <a:extLst>
              <a:ext uri="{FF2B5EF4-FFF2-40B4-BE49-F238E27FC236}">
                <a16:creationId xmlns:a16="http://schemas.microsoft.com/office/drawing/2014/main" id="{4D5D91D0-F086-362F-5809-EA3A2BD8D862}"/>
              </a:ext>
            </a:extLst>
          </p:cNvPr>
          <p:cNvSpPr txBox="1"/>
          <p:nvPr/>
        </p:nvSpPr>
        <p:spPr>
          <a:xfrm>
            <a:off x="715375" y="674001"/>
            <a:ext cx="7664127" cy="6740307"/>
          </a:xfrm>
          <a:prstGeom prst="rect">
            <a:avLst/>
          </a:prstGeom>
          <a:noFill/>
        </p:spPr>
        <p:txBody>
          <a:bodyPr wrap="square" rtlCol="0">
            <a:spAutoFit/>
          </a:bodyPr>
          <a:lstStyle/>
          <a:p>
            <a:pPr marL="342900" indent="-342900">
              <a:buFont typeface="+mj-lt"/>
              <a:buAutoNum type="arabicPeriod" startAt="7"/>
            </a:pPr>
            <a:r>
              <a:rPr lang="en-US" dirty="0"/>
              <a:t>Would suggest labeling Cerner </a:t>
            </a:r>
            <a:r>
              <a:rPr lang="en-US" dirty="0" err="1"/>
              <a:t>Milleninium</a:t>
            </a:r>
            <a:r>
              <a:rPr lang="en-US" dirty="0"/>
              <a:t> as "Cerner </a:t>
            </a:r>
            <a:r>
              <a:rPr lang="en-US" dirty="0" err="1"/>
              <a:t>Milleninium</a:t>
            </a:r>
            <a:r>
              <a:rPr lang="en-US" dirty="0"/>
              <a:t> (CPRS)" if that is correct.  If not, what is Cerner </a:t>
            </a:r>
            <a:r>
              <a:rPr lang="en-US" dirty="0" err="1"/>
              <a:t>Milleninium</a:t>
            </a:r>
            <a:r>
              <a:rPr lang="en-US" dirty="0"/>
              <a:t>?</a:t>
            </a:r>
          </a:p>
          <a:p>
            <a:pPr marL="342900" indent="-342900">
              <a:buFont typeface="+mj-lt"/>
              <a:buAutoNum type="arabicPeriod" startAt="7"/>
            </a:pPr>
            <a:endParaRPr lang="en-US" kern="0" dirty="0">
              <a:latin typeface="Segoe UI" panose="020B0502040204020203" pitchFamily="34" charset="0"/>
            </a:endParaRPr>
          </a:p>
          <a:p>
            <a:pPr marL="342900" indent="-342900">
              <a:buFont typeface="+mj-lt"/>
              <a:buAutoNum type="arabicPeriod" startAt="7"/>
            </a:pPr>
            <a:r>
              <a:rPr lang="en-US" dirty="0"/>
              <a:t>Are studies expected to immediately start using this IRBNet Wizard effective 09/03? Will studies that are currently under review at CIRB that already submitted a PDF ERDSP be asked to update their packages?</a:t>
            </a:r>
          </a:p>
          <a:p>
            <a:pPr marL="342900" indent="-342900">
              <a:buFont typeface="+mj-lt"/>
              <a:buAutoNum type="arabicPeriod" startAt="7"/>
            </a:pPr>
            <a:endParaRPr lang="en-US" dirty="0"/>
          </a:p>
          <a:p>
            <a:pPr marL="342900" indent="-342900">
              <a:buFont typeface="+mj-lt"/>
              <a:buAutoNum type="arabicPeriod" startAt="7"/>
            </a:pPr>
            <a:r>
              <a:rPr lang="en-US" dirty="0"/>
              <a:t>Does "electronic questionnaire" refer to patients entering information directly into e-questionnaire, or any use of electronic data capture?</a:t>
            </a:r>
          </a:p>
          <a:p>
            <a:pPr marL="342900" indent="-342900">
              <a:buFont typeface="+mj-lt"/>
              <a:buAutoNum type="arabicPeriod" startAt="7"/>
            </a:pPr>
            <a:endParaRPr lang="en-US" dirty="0"/>
          </a:p>
          <a:p>
            <a:pPr marL="342900" indent="-342900" rtl="0">
              <a:buFont typeface="+mj-lt"/>
              <a:buAutoNum type="arabicPeriod" startAt="7"/>
            </a:pPr>
            <a:r>
              <a:rPr lang="en-US" dirty="0">
                <a:effectLst/>
                <a:cs typeface="Arial" panose="020B0604020202020204" pitchFamily="34" charset="0"/>
              </a:rPr>
              <a:t>The list of data sources is a bit confusing as there seem to be platforms included in the list.</a:t>
            </a:r>
          </a:p>
          <a:p>
            <a:pPr marL="342900" indent="-342900" rtl="0">
              <a:buFont typeface="+mj-lt"/>
              <a:buAutoNum type="arabicPeriod" startAt="7"/>
            </a:pPr>
            <a:endParaRPr lang="en-US" dirty="0">
              <a:cs typeface="Arial" panose="020B0604020202020204" pitchFamily="34" charset="0"/>
            </a:endParaRPr>
          </a:p>
          <a:p>
            <a:pPr marL="342900" indent="-342900" rtl="0">
              <a:buFont typeface="+mj-lt"/>
              <a:buAutoNum type="arabicPeriod" startAt="7"/>
            </a:pPr>
            <a:r>
              <a:rPr lang="en-US" dirty="0"/>
              <a:t>Who will be a point of contact in case a study team have questions about completing the wizard?</a:t>
            </a:r>
          </a:p>
          <a:p>
            <a:pPr marL="342900" indent="-342900" rtl="0">
              <a:buFont typeface="+mj-lt"/>
              <a:buAutoNum type="arabicPeriod" startAt="7"/>
            </a:pPr>
            <a:endParaRPr lang="en-US" dirty="0"/>
          </a:p>
          <a:p>
            <a:pPr marL="342900" indent="-342900" rtl="0">
              <a:buFont typeface="+mj-lt"/>
              <a:buAutoNum type="arabicPeriod" startAt="7"/>
            </a:pPr>
            <a:r>
              <a:rPr lang="en-US" dirty="0">
                <a:effectLst/>
                <a:cs typeface="Arial" panose="020B0604020202020204" pitchFamily="34" charset="0"/>
              </a:rPr>
              <a:t>Why is the Recipient Name listed at the end of the Information Sharing Recipient information list? </a:t>
            </a:r>
          </a:p>
          <a:p>
            <a:r>
              <a:rPr lang="en-US" dirty="0">
                <a:effectLst/>
                <a:latin typeface="-apple-system"/>
              </a:rPr>
              <a:t> </a:t>
            </a:r>
            <a:endParaRPr lang="en-US" dirty="0"/>
          </a:p>
          <a:p>
            <a:pPr marL="342900" indent="-342900" rtl="0">
              <a:buFont typeface="+mj-lt"/>
              <a:buAutoNum type="arabicPeriod"/>
            </a:pPr>
            <a:endParaRPr lang="en-US" dirty="0">
              <a:effectLst/>
              <a:cs typeface="Arial" panose="020B0604020202020204" pitchFamily="34" charset="0"/>
            </a:endParaRPr>
          </a:p>
          <a:p>
            <a:pPr marL="342900" indent="-342900" rtl="0">
              <a:buFont typeface="+mj-lt"/>
              <a:buAutoNum type="arabicPeriod"/>
            </a:pPr>
            <a:endParaRPr lang="en-US" dirty="0">
              <a:effectLst/>
              <a:cs typeface="Arial" panose="020B0604020202020204" pitchFamily="34" charset="0"/>
            </a:endParaRPr>
          </a:p>
          <a:p>
            <a:r>
              <a:rPr lang="en-US" dirty="0">
                <a:effectLst/>
                <a:latin typeface="-apple-system"/>
              </a:rPr>
              <a:t>  </a:t>
            </a:r>
            <a:endParaRPr lang="en-US" dirty="0"/>
          </a:p>
          <a:p>
            <a:pPr marL="342900" indent="-342900">
              <a:buFont typeface="+mj-lt"/>
              <a:buAutoNum type="arabicPeriod"/>
            </a:pPr>
            <a:endParaRPr lang="en-US" dirty="0"/>
          </a:p>
        </p:txBody>
      </p:sp>
    </p:spTree>
    <p:extLst>
      <p:ext uri="{BB962C8B-B14F-4D97-AF65-F5344CB8AC3E}">
        <p14:creationId xmlns:p14="http://schemas.microsoft.com/office/powerpoint/2010/main" val="1098085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D95A0943-F328-6D6A-2C52-19164475B82E}"/>
              </a:ext>
            </a:extLst>
          </p:cNvPr>
          <p:cNvSpPr>
            <a:spLocks noGrp="1"/>
          </p:cNvSpPr>
          <p:nvPr>
            <p:ph type="sldNum" sz="quarter" idx="10"/>
          </p:nvPr>
        </p:nvSpPr>
        <p:spPr/>
        <p:txBody>
          <a:bodyPr/>
          <a:lstStyle/>
          <a:p>
            <a:pPr>
              <a:defRPr/>
            </a:pPr>
            <a:fld id="{6370341D-E8BE-4F86-965D-1FB71959D2E4}" type="slidenum">
              <a:rPr lang="en-US" smtClean="0"/>
              <a:pPr>
                <a:defRPr/>
              </a:pPr>
              <a:t>8</a:t>
            </a:fld>
            <a:endParaRPr lang="en-US"/>
          </a:p>
        </p:txBody>
      </p:sp>
      <p:sp>
        <p:nvSpPr>
          <p:cNvPr id="3" name="TextBox 2">
            <a:extLst>
              <a:ext uri="{FF2B5EF4-FFF2-40B4-BE49-F238E27FC236}">
                <a16:creationId xmlns:a16="http://schemas.microsoft.com/office/drawing/2014/main" id="{4A4DB171-0DE7-4654-D145-09CC0891B7A9}"/>
              </a:ext>
            </a:extLst>
          </p:cNvPr>
          <p:cNvSpPr txBox="1"/>
          <p:nvPr/>
        </p:nvSpPr>
        <p:spPr>
          <a:xfrm>
            <a:off x="715375" y="674001"/>
            <a:ext cx="7664127" cy="5786199"/>
          </a:xfrm>
          <a:prstGeom prst="rect">
            <a:avLst/>
          </a:prstGeom>
          <a:noFill/>
        </p:spPr>
        <p:txBody>
          <a:bodyPr wrap="square" rtlCol="0">
            <a:spAutoFit/>
          </a:bodyPr>
          <a:lstStyle/>
          <a:p>
            <a:pPr marL="342900" indent="-342900">
              <a:buFont typeface="+mj-lt"/>
              <a:buAutoNum type="arabicPeriod" startAt="13"/>
            </a:pPr>
            <a:r>
              <a:rPr lang="en-US" dirty="0"/>
              <a:t>If using Teams, why is that not an option for transfer? </a:t>
            </a:r>
          </a:p>
          <a:p>
            <a:pPr marL="342900" indent="-342900">
              <a:buFont typeface="+mj-lt"/>
              <a:buAutoNum type="arabicPeriod" startAt="13"/>
            </a:pPr>
            <a:endParaRPr lang="en-US" dirty="0"/>
          </a:p>
          <a:p>
            <a:pPr marL="342900" indent="-342900">
              <a:buFont typeface="+mj-lt"/>
              <a:buAutoNum type="arabicPeriod" startAt="13"/>
            </a:pPr>
            <a:r>
              <a:rPr lang="en-US" dirty="0"/>
              <a:t>Does the wizard allow for skipping around to complete sections and more than one person may need to add to the wizard to get it to completion.</a:t>
            </a:r>
          </a:p>
          <a:p>
            <a:pPr marL="342900" indent="-342900">
              <a:buFont typeface="+mj-lt"/>
              <a:buAutoNum type="arabicPeriod" startAt="13"/>
            </a:pPr>
            <a:endParaRPr lang="en-US" dirty="0"/>
          </a:p>
          <a:p>
            <a:pPr marL="342900" indent="-342900">
              <a:buFont typeface="+mj-lt"/>
              <a:buAutoNum type="arabicPeriod" startAt="13"/>
            </a:pPr>
            <a:r>
              <a:rPr lang="en-US" dirty="0"/>
              <a:t>Suggestion - put an asterisk or parenthetical after </a:t>
            </a:r>
            <a:r>
              <a:rPr lang="en-US" dirty="0" err="1"/>
              <a:t>DaVINCI</a:t>
            </a:r>
            <a:r>
              <a:rPr lang="en-US" dirty="0"/>
              <a:t> reminding folks the difference from VINCI because they'll see </a:t>
            </a:r>
            <a:r>
              <a:rPr lang="en-US" dirty="0" err="1"/>
              <a:t>vinci</a:t>
            </a:r>
            <a:r>
              <a:rPr lang="en-US" dirty="0"/>
              <a:t> and stop thinking.</a:t>
            </a:r>
          </a:p>
          <a:p>
            <a:pPr marL="342900" indent="-342900">
              <a:buFont typeface="+mj-lt"/>
              <a:buAutoNum type="arabicPeriod" startAt="13"/>
            </a:pPr>
            <a:endParaRPr lang="en-US" dirty="0"/>
          </a:p>
          <a:p>
            <a:pPr marL="342900" indent="-342900">
              <a:buFont typeface="+mj-lt"/>
              <a:buAutoNum type="arabicPeriod" startAt="13"/>
            </a:pPr>
            <a:r>
              <a:rPr lang="en-US" dirty="0"/>
              <a:t>A VINCI study mart would not be considered VA Network?  You would expect that to be entered as Other?</a:t>
            </a:r>
          </a:p>
          <a:p>
            <a:pPr marL="342900" indent="-342900">
              <a:buFont typeface="+mj-lt"/>
              <a:buAutoNum type="arabicPeriod" startAt="13"/>
            </a:pPr>
            <a:endParaRPr lang="en-US" dirty="0"/>
          </a:p>
          <a:p>
            <a:pPr marL="342900" indent="-342900">
              <a:buFont typeface="+mj-lt"/>
              <a:buAutoNum type="arabicPeriod" startAt="13"/>
            </a:pPr>
            <a:r>
              <a:rPr lang="en-US" dirty="0"/>
              <a:t>Will the function use for human studies be the same for animal studies going to the IACUC for review. </a:t>
            </a:r>
          </a:p>
          <a:p>
            <a:pPr marL="342900" indent="-342900">
              <a:buFont typeface="+mj-lt"/>
              <a:buAutoNum type="arabicPeriod" startAt="13"/>
            </a:pPr>
            <a:endParaRPr lang="en-US" dirty="0"/>
          </a:p>
          <a:p>
            <a:pPr marL="342900" indent="-342900">
              <a:buFont typeface="+mj-lt"/>
              <a:buAutoNum type="arabicPeriod" startAt="13"/>
            </a:pPr>
            <a:r>
              <a:rPr lang="en-US" dirty="0"/>
              <a:t>With regard to VA Network, we do not receive a study folder until the study has R&amp;DC approval</a:t>
            </a:r>
          </a:p>
          <a:p>
            <a:pPr marL="342900" indent="-342900">
              <a:buFont typeface="+mj-lt"/>
              <a:buAutoNum type="arabicPeriod" startAt="13"/>
            </a:pPr>
            <a:endParaRPr lang="en-US" dirty="0"/>
          </a:p>
          <a:p>
            <a:pPr marL="800100" lvl="1" indent="-342900">
              <a:buFont typeface="Arial" panose="020B0604020202020204" pitchFamily="34" charset="0"/>
              <a:buChar char="•"/>
            </a:pPr>
            <a:r>
              <a:rPr lang="en-US" sz="1400" i="1" dirty="0"/>
              <a:t>If your facility has a standard naming convention for research folders they might be able to tell you what the folder name and path will be once the study is approved.</a:t>
            </a:r>
          </a:p>
        </p:txBody>
      </p:sp>
    </p:spTree>
    <p:extLst>
      <p:ext uri="{BB962C8B-B14F-4D97-AF65-F5344CB8AC3E}">
        <p14:creationId xmlns:p14="http://schemas.microsoft.com/office/powerpoint/2010/main" val="73910926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D95A0943-F328-6D6A-2C52-19164475B82E}"/>
              </a:ext>
            </a:extLst>
          </p:cNvPr>
          <p:cNvSpPr>
            <a:spLocks noGrp="1"/>
          </p:cNvSpPr>
          <p:nvPr>
            <p:ph type="sldNum" sz="quarter" idx="10"/>
          </p:nvPr>
        </p:nvSpPr>
        <p:spPr/>
        <p:txBody>
          <a:bodyPr/>
          <a:lstStyle/>
          <a:p>
            <a:pPr>
              <a:defRPr/>
            </a:pPr>
            <a:fld id="{6370341D-E8BE-4F86-965D-1FB71959D2E4}" type="slidenum">
              <a:rPr lang="en-US" smtClean="0"/>
              <a:pPr>
                <a:defRPr/>
              </a:pPr>
              <a:t>9</a:t>
            </a:fld>
            <a:endParaRPr lang="en-US"/>
          </a:p>
        </p:txBody>
      </p:sp>
      <p:sp>
        <p:nvSpPr>
          <p:cNvPr id="5" name="TextBox 4">
            <a:extLst>
              <a:ext uri="{FF2B5EF4-FFF2-40B4-BE49-F238E27FC236}">
                <a16:creationId xmlns:a16="http://schemas.microsoft.com/office/drawing/2014/main" id="{377CA84D-5354-329E-DCFD-FA3B4C8A825C}"/>
              </a:ext>
            </a:extLst>
          </p:cNvPr>
          <p:cNvSpPr txBox="1"/>
          <p:nvPr/>
        </p:nvSpPr>
        <p:spPr>
          <a:xfrm>
            <a:off x="715375" y="674001"/>
            <a:ext cx="7664127" cy="5632311"/>
          </a:xfrm>
          <a:prstGeom prst="rect">
            <a:avLst/>
          </a:prstGeom>
          <a:noFill/>
        </p:spPr>
        <p:txBody>
          <a:bodyPr wrap="square" rtlCol="0">
            <a:spAutoFit/>
          </a:bodyPr>
          <a:lstStyle/>
          <a:p>
            <a:pPr marL="342900" indent="-342900">
              <a:buFont typeface="+mj-lt"/>
              <a:buAutoNum type="arabicPeriod" startAt="19"/>
            </a:pPr>
            <a:r>
              <a:rPr lang="en-US" dirty="0"/>
              <a:t>If using Teams, why is that not an option for transfer?</a:t>
            </a:r>
          </a:p>
          <a:p>
            <a:pPr marL="342900" indent="-342900">
              <a:buFont typeface="+mj-lt"/>
              <a:buAutoNum type="arabicPeriod" startAt="19"/>
            </a:pPr>
            <a:endParaRPr lang="en-US" dirty="0"/>
          </a:p>
          <a:p>
            <a:pPr marL="342900" indent="-342900">
              <a:buFont typeface="+mj-lt"/>
              <a:buAutoNum type="arabicPeriod" startAt="19"/>
            </a:pPr>
            <a:r>
              <a:rPr lang="en-US" dirty="0"/>
              <a:t>I understand for remote Monitor visits, screensharing of CPRS is permitted using WebEx. Will this be info need to be noted on this form?  If so, where? </a:t>
            </a:r>
          </a:p>
          <a:p>
            <a:pPr marL="342900" indent="-342900">
              <a:buFont typeface="+mj-lt"/>
              <a:buAutoNum type="arabicPeriod" startAt="19"/>
            </a:pPr>
            <a:endParaRPr lang="en-US" dirty="0"/>
          </a:p>
          <a:p>
            <a:pPr marL="342900" indent="-342900">
              <a:buFont typeface="+mj-lt"/>
              <a:buAutoNum type="arabicPeriod" startAt="19"/>
            </a:pPr>
            <a:r>
              <a:rPr lang="en-US" dirty="0"/>
              <a:t> Why is Teams missing from cloud-based software? Is approved for PII/PHI.</a:t>
            </a:r>
          </a:p>
          <a:p>
            <a:pPr marL="342900" indent="-342900">
              <a:buFont typeface="+mj-lt"/>
              <a:buAutoNum type="arabicPeriod" startAt="19"/>
            </a:pPr>
            <a:endParaRPr lang="en-US" dirty="0"/>
          </a:p>
          <a:p>
            <a:pPr marL="342900" indent="-342900">
              <a:buFont typeface="+mj-lt"/>
              <a:buAutoNum type="arabicPeriod" startAt="19"/>
            </a:pPr>
            <a:r>
              <a:rPr lang="en-US" dirty="0"/>
              <a:t>Just an FYI - ISSO's do sign the authority to transport forms.   6500 Rules of Behavior state that VA Sensitive information cannot be transported out of VA controlled spaces without the approval of their supervisor.   </a:t>
            </a:r>
          </a:p>
          <a:p>
            <a:pPr marL="342900" indent="-342900">
              <a:buFont typeface="+mj-lt"/>
              <a:buAutoNum type="arabicPeriod" startAt="19"/>
            </a:pPr>
            <a:endParaRPr lang="en-US" dirty="0"/>
          </a:p>
          <a:p>
            <a:pPr marL="342900" indent="-342900">
              <a:buFont typeface="+mj-lt"/>
              <a:buAutoNum type="arabicPeriod" startAt="19"/>
            </a:pPr>
            <a:r>
              <a:rPr lang="en-US" dirty="0"/>
              <a:t>Could an aside be added to the owner to maybe include the really common websites and whether they are VA or non-VA owned?  I can see study teams assuming the VA owns "VA Redcap" or "VA Qualtrics" and checking the wrong box.  </a:t>
            </a:r>
          </a:p>
          <a:p>
            <a:pPr marL="342900" indent="-342900">
              <a:buFont typeface="+mj-lt"/>
              <a:buAutoNum type="arabicPeriod" startAt="19"/>
            </a:pPr>
            <a:endParaRPr lang="en-US" dirty="0"/>
          </a:p>
          <a:p>
            <a:pPr marL="342900" indent="-342900">
              <a:buFont typeface="+mj-lt"/>
              <a:buAutoNum type="arabicPeriod" startAt="19"/>
            </a:pPr>
            <a:endParaRPr lang="en-US" dirty="0"/>
          </a:p>
        </p:txBody>
      </p:sp>
    </p:spTree>
    <p:extLst>
      <p:ext uri="{BB962C8B-B14F-4D97-AF65-F5344CB8AC3E}">
        <p14:creationId xmlns:p14="http://schemas.microsoft.com/office/powerpoint/2010/main" val="1218041805"/>
      </p:ext>
    </p:extLst>
  </p:cSld>
  <p:clrMapOvr>
    <a:masterClrMapping/>
  </p:clrMapOvr>
</p:sld>
</file>

<file path=ppt/theme/theme1.xml><?xml version="1.0" encoding="utf-8"?>
<a:theme xmlns:a="http://schemas.openxmlformats.org/drawingml/2006/main" name="PPT_VHA_Template">
  <a:themeElements>
    <a:clrScheme name="Custom 5">
      <a:dk1>
        <a:sysClr val="windowText" lastClr="000000"/>
      </a:dk1>
      <a:lt1>
        <a:sysClr val="window" lastClr="FFFFFF"/>
      </a:lt1>
      <a:dk2>
        <a:srgbClr val="FFFFFE"/>
      </a:dk2>
      <a:lt2>
        <a:srgbClr val="FFFFFE"/>
      </a:lt2>
      <a:accent1>
        <a:srgbClr val="0083BE"/>
      </a:accent1>
      <a:accent2>
        <a:srgbClr val="78BE20"/>
      </a:accent2>
      <a:accent3>
        <a:srgbClr val="C4262E"/>
      </a:accent3>
      <a:accent4>
        <a:srgbClr val="FF7F32"/>
      </a:accent4>
      <a:accent5>
        <a:srgbClr val="F3CF45"/>
      </a:accent5>
      <a:accent6>
        <a:srgbClr val="FFFFFE"/>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4270B8C538AFB24B91BAB31B557F509C" ma:contentTypeVersion="14" ma:contentTypeDescription="Create a new document." ma:contentTypeScope="" ma:versionID="5174bd0660296d88cb28d060e4008f6c">
  <xsd:schema xmlns:xsd="http://www.w3.org/2001/XMLSchema" xmlns:xs="http://www.w3.org/2001/XMLSchema" xmlns:p="http://schemas.microsoft.com/office/2006/metadata/properties" xmlns:ns2="82a4c570-96aa-4e7e-95a1-f651dcacea28" xmlns:ns3="d84e0ee5-8f79-4036-b05d-88e91c74e162" targetNamespace="http://schemas.microsoft.com/office/2006/metadata/properties" ma:root="true" ma:fieldsID="ebeb40b06b1216898024849a84e652b1" ns2:_="" ns3:_="">
    <xsd:import namespace="82a4c570-96aa-4e7e-95a1-f651dcacea28"/>
    <xsd:import namespace="d84e0ee5-8f79-4036-b05d-88e91c74e162"/>
    <xsd:element name="properties">
      <xsd:complexType>
        <xsd:sequence>
          <xsd:element name="documentManagement">
            <xsd:complexType>
              <xsd:all>
                <xsd:element ref="ns2:MediaServiceMetadata" minOccurs="0"/>
                <xsd:element ref="ns2:MediaServiceFastMetadata" minOccurs="0"/>
                <xsd:element ref="ns2:MediaServiceObjectDetectorVersions" minOccurs="0"/>
                <xsd:element ref="ns2:MediaServiceDateTaken" minOccurs="0"/>
                <xsd:element ref="ns2:MediaServiceGenerationTime" minOccurs="0"/>
                <xsd:element ref="ns2:MediaServiceEventHashCode" minOccurs="0"/>
                <xsd:element ref="ns2:MediaLengthInSeconds" minOccurs="0"/>
                <xsd:element ref="ns2:lcf76f155ced4ddcb4097134ff3c332f" minOccurs="0"/>
                <xsd:element ref="ns3:TaxCatchAll" minOccurs="0"/>
                <xsd:element ref="ns2:MediaServiceOCR" minOccurs="0"/>
                <xsd:element ref="ns3:SharedWithUsers" minOccurs="0"/>
                <xsd:element ref="ns3:SharedWithDetail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2a4c570-96aa-4e7e-95a1-f651dcacea2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0" nillable="true" ma:displayName="MediaServiceObjectDetectorVersions" ma:hidden="true" ma:indexed="true" ma:internalName="MediaServiceObjectDetectorVersions" ma:readOnly="true">
      <xsd:simpleType>
        <xsd:restriction base="dms:Text"/>
      </xsd:simpleType>
    </xsd:element>
    <xsd:element name="MediaServiceDateTaken" ma:index="11" nillable="true" ma:displayName="MediaServiceDateTaken" ma:hidden="true" ma:indexed="true" ma:internalName="MediaServiceDateTaken" ma:readOnly="true">
      <xsd:simpleType>
        <xsd:restriction base="dms:Text"/>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LengthInSeconds" ma:index="14" nillable="true" ma:displayName="MediaLengthInSeconds" ma:hidden="true" ma:internalName="MediaLengthInSeconds" ma:readOnly="true">
      <xsd:simpleType>
        <xsd:restriction base="dms:Unknown"/>
      </xsd:simpleType>
    </xsd:element>
    <xsd:element name="lcf76f155ced4ddcb4097134ff3c332f" ma:index="16" nillable="true" ma:taxonomy="true" ma:internalName="lcf76f155ced4ddcb4097134ff3c332f" ma:taxonomyFieldName="MediaServiceImageTags" ma:displayName="Image Tags" ma:readOnly="false" ma:fieldId="{5cf76f15-5ced-4ddc-b409-7134ff3c332f}" ma:taxonomyMulti="true" ma:sspId="f0ac6538-d41a-4f9a-bd67-5f7ae81a6d74" ma:termSetId="09814cd3-568e-fe90-9814-8d621ff8fb84" ma:anchorId="fba54fb3-c3e1-fe81-a776-ca4b69148c4d" ma:open="true" ma:isKeyword="false">
      <xsd:complexType>
        <xsd:sequence>
          <xsd:element ref="pc:Terms" minOccurs="0" maxOccurs="1"/>
        </xsd:sequence>
      </xsd:complexType>
    </xsd:element>
    <xsd:element name="MediaServiceOCR" ma:index="18" nillable="true" ma:displayName="Extracted Text" ma:internalName="MediaServiceOCR" ma:readOnly="true">
      <xsd:simpleType>
        <xsd:restriction base="dms:Note">
          <xsd:maxLength value="255"/>
        </xsd:restriction>
      </xsd:simpleType>
    </xsd:element>
    <xsd:element name="MediaServiceSearchProperties" ma:index="21"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d84e0ee5-8f79-4036-b05d-88e91c74e162" elementFormDefault="qualified">
    <xsd:import namespace="http://schemas.microsoft.com/office/2006/documentManagement/types"/>
    <xsd:import namespace="http://schemas.microsoft.com/office/infopath/2007/PartnerControls"/>
    <xsd:element name="TaxCatchAll" ma:index="17" nillable="true" ma:displayName="Taxonomy Catch All Column" ma:hidden="true" ma:list="{d64d9338-b83d-4731-bfaa-a167149304d4}" ma:internalName="TaxCatchAll" ma:showField="CatchAllData" ma:web="d84e0ee5-8f79-4036-b05d-88e91c74e162">
      <xsd:complexType>
        <xsd:complexContent>
          <xsd:extension base="dms:MultiChoiceLookup">
            <xsd:sequence>
              <xsd:element name="Value" type="dms:Lookup" maxOccurs="unbounded" minOccurs="0" nillable="true"/>
            </xsd:sequence>
          </xsd:extension>
        </xsd:complexContent>
      </xsd:complexType>
    </xsd:element>
    <xsd:element name="SharedWithUsers" ma:index="1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0"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d84e0ee5-8f79-4036-b05d-88e91c74e162" xsi:nil="true"/>
    <lcf76f155ced4ddcb4097134ff3c332f xmlns="82a4c570-96aa-4e7e-95a1-f651dcacea28">
      <Terms xmlns="http://schemas.microsoft.com/office/infopath/2007/PartnerControls"/>
    </lcf76f155ced4ddcb4097134ff3c332f>
    <SharedWithUsers xmlns="d84e0ee5-8f79-4036-b05d-88e91c74e162">
      <UserInfo>
        <DisplayName>Lallier, Amy L.</DisplayName>
        <AccountId>24</AccountId>
        <AccountType/>
      </UserInfo>
      <UserInfo>
        <DisplayName>KIM, SEONG G. (TITAN ALPHA LLC)</DisplayName>
        <AccountId>14</AccountId>
        <AccountType/>
      </UserInfo>
    </SharedWithUsers>
  </documentManagement>
</p:properties>
</file>

<file path=customXml/itemProps1.xml><?xml version="1.0" encoding="utf-8"?>
<ds:datastoreItem xmlns:ds="http://schemas.openxmlformats.org/officeDocument/2006/customXml" ds:itemID="{588A2CA5-66DC-4A85-9251-CA08B97F0F6D}">
  <ds:schemaRefs>
    <ds:schemaRef ds:uri="82a4c570-96aa-4e7e-95a1-f651dcacea28"/>
    <ds:schemaRef ds:uri="d84e0ee5-8f79-4036-b05d-88e91c74e162"/>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2.xml><?xml version="1.0" encoding="utf-8"?>
<ds:datastoreItem xmlns:ds="http://schemas.openxmlformats.org/officeDocument/2006/customXml" ds:itemID="{6AB538B6-9242-4027-920A-12268E8530D1}">
  <ds:schemaRefs>
    <ds:schemaRef ds:uri="http://schemas.microsoft.com/sharepoint/v3/contenttype/forms"/>
  </ds:schemaRefs>
</ds:datastoreItem>
</file>

<file path=customXml/itemProps3.xml><?xml version="1.0" encoding="utf-8"?>
<ds:datastoreItem xmlns:ds="http://schemas.openxmlformats.org/officeDocument/2006/customXml" ds:itemID="{AAF5861C-02BF-425C-8D67-E1EF5B6C0DE0}">
  <ds:schemaRefs>
    <ds:schemaRef ds:uri="http://schemas.microsoft.com/office/2006/metadata/properties"/>
    <ds:schemaRef ds:uri="http://schemas.microsoft.com/office/2006/documentManagement/types"/>
    <ds:schemaRef ds:uri="http://purl.org/dc/elements/1.1/"/>
    <ds:schemaRef ds:uri="http://schemas.microsoft.com/office/infopath/2007/PartnerControls"/>
    <ds:schemaRef ds:uri="82a4c570-96aa-4e7e-95a1-f651dcacea28"/>
    <ds:schemaRef ds:uri="d84e0ee5-8f79-4036-b05d-88e91c74e162"/>
    <ds:schemaRef ds:uri="http://purl.org/dc/terms/"/>
    <ds:schemaRef ds:uri="http://schemas.openxmlformats.org/package/2006/metadata/core-properties"/>
    <ds:schemaRef ds:uri="http://www.w3.org/XML/1998/namespace"/>
    <ds:schemaRef ds:uri="http://purl.org/dc/dcmitype/"/>
  </ds:schemaRefs>
</ds:datastoreItem>
</file>

<file path=docMetadata/LabelInfo.xml><?xml version="1.0" encoding="utf-8"?>
<clbl:labelList xmlns:clbl="http://schemas.microsoft.com/office/2020/mipLabelMetadata">
  <clbl:label id="{e95f1b23-abaf-45ee-821d-b7ab251ab3bf}" enabled="0" method="" siteId="{e95f1b23-abaf-45ee-821d-b7ab251ab3bf}" removed="1"/>
</clbl:labelList>
</file>

<file path=docProps/app.xml><?xml version="1.0" encoding="utf-8"?>
<Properties xmlns="http://schemas.openxmlformats.org/officeDocument/2006/extended-properties" xmlns:vt="http://schemas.openxmlformats.org/officeDocument/2006/docPropsVTypes">
  <TotalTime>200</TotalTime>
  <Words>2488</Words>
  <Application>Microsoft Office PowerPoint</Application>
  <PresentationFormat>On-screen Show (4:3)</PresentationFormat>
  <Paragraphs>235</Paragraphs>
  <Slides>19</Slides>
  <Notes>6</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19</vt:i4>
      </vt:variant>
    </vt:vector>
  </HeadingPairs>
  <TitlesOfParts>
    <vt:vector size="28" baseType="lpstr">
      <vt:lpstr>ＭＳ Ｐゴシック</vt:lpstr>
      <vt:lpstr>-apple-system</vt:lpstr>
      <vt:lpstr>Arial</vt:lpstr>
      <vt:lpstr>Bradley Hand ITC</vt:lpstr>
      <vt:lpstr>Calibri</vt:lpstr>
      <vt:lpstr>Georgia</vt:lpstr>
      <vt:lpstr>Segoe UI</vt:lpstr>
      <vt:lpstr>Wingdings</vt:lpstr>
      <vt:lpstr>PPT_VHA_Template</vt:lpstr>
      <vt:lpstr>PowerPoint Presentation</vt:lpstr>
      <vt:lpstr>Webinar  Housekeeping</vt:lpstr>
      <vt:lpstr> Enterprise Research Data Security Plan (ERDSP) Wizard Training  Presenter, Branden Lathan, Cybersecurity Analyst,  Office of Research Reviews (ORR) Office of Information Security (OIS) August 28, 2024 </vt:lpstr>
      <vt:lpstr>PowerPoint Presentation</vt:lpstr>
      <vt:lpstr>Questions?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Survey</vt:lpstr>
      <vt:lpstr>Availability of Recording</vt:lpstr>
    </vt:vector>
  </TitlesOfParts>
  <Company>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VAIRRS Monthly Webinar: Enterprise Research Data Security Plan (ERDSP) Wizard Training</dc:title>
  <dc:subject>VAIRRS Monthly Webinar: Enterprise Research Data Security Plan (ERDSP) Wizard Training</dc:subject>
  <dc:creator>VA ORR, VA OIS</dc:creator>
  <cp:keywords>VAIRRS Monthly Webinar: Enterprise Research Data Security Plan (ERDSP) Wizard Training</cp:keywords>
  <cp:lastModifiedBy>Rivera, Portia T</cp:lastModifiedBy>
  <cp:revision>5</cp:revision>
  <cp:lastPrinted>2021-02-23T17:29:35Z</cp:lastPrinted>
  <dcterms:created xsi:type="dcterms:W3CDTF">2010-01-22T17:58:25Z</dcterms:created>
  <dcterms:modified xsi:type="dcterms:W3CDTF">2024-09-10T18:23:07Z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0x0101004270B8C538AFB24B91BAB31B557F509C</vt:lpwstr>
  </property>
  <property fmtid="{D5CDD505-2E9C-101B-9397-08002B2CF9AE}" pid="3" name="Order">
    <vt:r8>1800</vt:r8>
  </property>
  <property fmtid="{D5CDD505-2E9C-101B-9397-08002B2CF9AE}" pid="4" name="xd_Signature">
    <vt:bool>false</vt:bool>
  </property>
  <property fmtid="{D5CDD505-2E9C-101B-9397-08002B2CF9AE}" pid="5" name="xd_ProgID">
    <vt:lpwstr/>
  </property>
  <property fmtid="{D5CDD505-2E9C-101B-9397-08002B2CF9AE}" pid="6" name="ComplianceAssetId">
    <vt:lpwstr/>
  </property>
  <property fmtid="{D5CDD505-2E9C-101B-9397-08002B2CF9AE}" pid="7" name="TemplateUrl">
    <vt:lpwstr/>
  </property>
  <property fmtid="{D5CDD505-2E9C-101B-9397-08002B2CF9AE}" pid="8" name="_ExtendedDescription">
    <vt:lpwstr/>
  </property>
  <property fmtid="{D5CDD505-2E9C-101B-9397-08002B2CF9AE}" pid="9" name="TriggerFlowInfo">
    <vt:lpwstr/>
  </property>
  <property fmtid="{D5CDD505-2E9C-101B-9397-08002B2CF9AE}" pid="10" name="MediaServiceImageTags">
    <vt:lpwstr/>
  </property>
</Properties>
</file>