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0"/>
  </p:notesMasterIdLst>
  <p:sldIdLst>
    <p:sldId id="2869" r:id="rId6"/>
    <p:sldId id="1862" r:id="rId7"/>
    <p:sldId id="2889" r:id="rId8"/>
    <p:sldId id="2897" r:id="rId9"/>
    <p:sldId id="2843" r:id="rId10"/>
    <p:sldId id="2912" r:id="rId11"/>
    <p:sldId id="2905" r:id="rId12"/>
    <p:sldId id="2902" r:id="rId13"/>
    <p:sldId id="2908" r:id="rId14"/>
    <p:sldId id="2909" r:id="rId15"/>
    <p:sldId id="2911" r:id="rId16"/>
    <p:sldId id="2893" r:id="rId17"/>
    <p:sldId id="2885" r:id="rId18"/>
    <p:sldId id="28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FD1859-AC5E-7F78-8C41-65AAE9B5B827}" name="Klote, Mary (Molly)" initials="KM(" userId="S::Mary.Klote@va.gov::8937adf4-f987-4207-b508-6e557bf13f9e" providerId="AD"/>
  <p188:author id="{028ED56D-7658-498C-9AAD-68587BE3CB75}" name="Kat Varga" initials="KV" userId="S::kvarga2@atlasresearch.us::db313337-fd6c-4cb9-84e8-c8b62edaee9d" providerId="AD"/>
  <p188:author id="{F03DF9BF-C3B6-ADA7-3733-038E41882EFE}" name="Katrina Young" initials="KY" userId="S::kyoung@atlasresearch.us::6b193cdc-c29c-48fb-a057-a5c40ccb1edd" providerId="AD"/>
  <p188:author id="{F15BDCDE-1275-2710-394B-3231091D8458}" name="Foster, Angela" initials="FA" userId="S::Angela.Foster@va.gov::29524050-54a8-4308-8bd1-10d67264d5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y Bickley" initials="SB" lastIdx="13" clrIdx="0">
    <p:extLst>
      <p:ext uri="{19B8F6BF-5375-455C-9EA6-DF929625EA0E}">
        <p15:presenceInfo xmlns:p15="http://schemas.microsoft.com/office/powerpoint/2012/main" userId="S::sbickley@atlasresearch.us::ea9a9544-5653-4482-9f12-9cbf1d1652ee" providerId="AD"/>
      </p:ext>
    </p:extLst>
  </p:cmAuthor>
  <p:cmAuthor id="2" name="Tim Tinker" initials="TT" lastIdx="1" clrIdx="1">
    <p:extLst>
      <p:ext uri="{19B8F6BF-5375-455C-9EA6-DF929625EA0E}">
        <p15:presenceInfo xmlns:p15="http://schemas.microsoft.com/office/powerpoint/2012/main" userId="S::ttinker@atlasresearch.us::936e5fea-da42-42c9-bcc2-d46ef9b83d3b" providerId="AD"/>
      </p:ext>
    </p:extLst>
  </p:cmAuthor>
  <p:cmAuthor id="3" name="Bria White" initials="BW" lastIdx="22" clrIdx="2">
    <p:extLst>
      <p:ext uri="{19B8F6BF-5375-455C-9EA6-DF929625EA0E}">
        <p15:presenceInfo xmlns:p15="http://schemas.microsoft.com/office/powerpoint/2012/main" userId="S::bwhite@atlasresearch.us::558a34ff-a010-4711-93f3-7ed1fa68a4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AFD3EB"/>
    <a:srgbClr val="CBDFC0"/>
    <a:srgbClr val="FFDF7F"/>
    <a:srgbClr val="003F72"/>
    <a:srgbClr val="FFF2CC"/>
    <a:srgbClr val="A9CA96"/>
    <a:srgbClr val="AEB0B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1F1-E18B-4BBE-A192-AF84B0FE744B}"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EDB23-FB40-4C5F-85E9-367FF9E08D2F}" type="slidenum">
              <a:rPr lang="en-US" smtClean="0"/>
              <a:t>‹#›</a:t>
            </a:fld>
            <a:endParaRPr lang="en-US"/>
          </a:p>
        </p:txBody>
      </p:sp>
    </p:spTree>
    <p:extLst>
      <p:ext uri="{BB962C8B-B14F-4D97-AF65-F5344CB8AC3E}">
        <p14:creationId xmlns:p14="http://schemas.microsoft.com/office/powerpoint/2010/main" val="244557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5272-C193-4530-9143-3296DB76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853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FEBD5272-C193-4530-9143-3296DB766382}" type="slidenum">
              <a:rPr lang="en-US">
                <a:solidFill>
                  <a:prstClr val="black"/>
                </a:solidFill>
                <a:latin typeface="Calibri" panose="020F0502020204030204"/>
              </a:rPr>
              <a:pPr defTabSz="94228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97369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5272-C193-4530-9143-3296DB76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5272-C193-4530-9143-3296DB76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37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5272-C193-4530-9143-3296DB76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34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FEBD5272-C193-4530-9143-3296DB766382}" type="slidenum">
              <a:rPr lang="en-US">
                <a:solidFill>
                  <a:prstClr val="black"/>
                </a:solidFill>
                <a:latin typeface="Calibri" panose="020F0502020204030204"/>
              </a:rPr>
              <a:pPr defTabSz="94228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62370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FEBD5272-C193-4530-9143-3296DB766382}" type="slidenum">
              <a:rPr lang="en-US">
                <a:solidFill>
                  <a:prstClr val="black"/>
                </a:solidFill>
                <a:latin typeface="Calibri" panose="020F0502020204030204"/>
              </a:rPr>
              <a:pPr defTabSz="94228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82622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FEBD5272-C193-4530-9143-3296DB766382}" type="slidenum">
              <a:rPr lang="en-US">
                <a:solidFill>
                  <a:prstClr val="black"/>
                </a:solidFill>
                <a:latin typeface="Calibri" panose="020F0502020204030204"/>
              </a:rPr>
              <a:pPr defTabSz="94228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21803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FEBD5272-C193-4530-9143-3296DB766382}" type="slidenum">
              <a:rPr lang="en-US">
                <a:solidFill>
                  <a:prstClr val="black"/>
                </a:solidFill>
                <a:latin typeface="Calibri" panose="020F0502020204030204"/>
              </a:rPr>
              <a:pPr defTabSz="942289">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1604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FEBD5272-C193-4530-9143-3296DB766382}" type="slidenum">
              <a:rPr lang="en-US">
                <a:solidFill>
                  <a:prstClr val="black"/>
                </a:solidFill>
                <a:latin typeface="Calibri" panose="020F0502020204030204"/>
              </a:rPr>
              <a:pPr defTabSz="942289">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83413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5272-C193-4530-9143-3296DB76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6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DC4E-415A-425C-AD5C-ADF0B67D7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56BAE-C3EB-47DD-A324-1B7F7B433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40072E-576E-4D3F-904C-48442FA3D914}"/>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5" name="Footer Placeholder 4">
            <a:extLst>
              <a:ext uri="{FF2B5EF4-FFF2-40B4-BE49-F238E27FC236}">
                <a16:creationId xmlns:a16="http://schemas.microsoft.com/office/drawing/2014/main" id="{D6716E3C-D51C-4B88-8E89-D1F6DEFDC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680E1-C30F-4E60-BC1F-77971D105D06}"/>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195142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D44F-DB30-427B-B59D-B1A899053D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C28B9C-BE03-4AB7-96DC-844287C66A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7D9DE-9CB6-4890-B0BA-04FC294588F9}"/>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5" name="Footer Placeholder 4">
            <a:extLst>
              <a:ext uri="{FF2B5EF4-FFF2-40B4-BE49-F238E27FC236}">
                <a16:creationId xmlns:a16="http://schemas.microsoft.com/office/drawing/2014/main" id="{636107E5-44FB-4695-B868-55A7F5E45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40C4D-EB6A-4E6D-9CCB-25047D80C841}"/>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47940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1AF5A-2B6D-4920-A964-B53746879B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AA3E21-5D99-445C-859B-06E359EE61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5284D-3BEF-418F-AB9B-3558EB07FABF}"/>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5" name="Footer Placeholder 4">
            <a:extLst>
              <a:ext uri="{FF2B5EF4-FFF2-40B4-BE49-F238E27FC236}">
                <a16:creationId xmlns:a16="http://schemas.microsoft.com/office/drawing/2014/main" id="{ADC6557F-269F-411C-AAD9-8206CEAD6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3A0E4-AF1E-4BEA-906D-91603AC84B5D}"/>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289909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55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786A26-9E0C-4D92-9FAA-95230B613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35C09288-4284-4FEB-A05D-75E0C0C9A887}"/>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8" name="Footer Placeholder 7">
            <a:extLst>
              <a:ext uri="{FF2B5EF4-FFF2-40B4-BE49-F238E27FC236}">
                <a16:creationId xmlns:a16="http://schemas.microsoft.com/office/drawing/2014/main" id="{4832AEE0-3D38-414D-8213-9210446ED4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24CFF1-095A-4593-82E3-8B9C78686E07}"/>
              </a:ext>
            </a:extLst>
          </p:cNvPr>
          <p:cNvSpPr>
            <a:spLocks noGrp="1"/>
          </p:cNvSpPr>
          <p:nvPr>
            <p:ph type="sldNum" sz="quarter" idx="12"/>
          </p:nvPr>
        </p:nvSpPr>
        <p:spPr/>
        <p:txBody>
          <a:bodyPr/>
          <a:lstStyle/>
          <a:p>
            <a:fld id="{867C4081-C68D-4686-8654-9D4ED4F39417}" type="slidenum">
              <a:rPr lang="en-US" smtClean="0"/>
              <a:t>‹#›</a:t>
            </a:fld>
            <a:endParaRPr lang="en-US"/>
          </a:p>
        </p:txBody>
      </p:sp>
      <p:sp>
        <p:nvSpPr>
          <p:cNvPr id="10" name="Title 9">
            <a:extLst>
              <a:ext uri="{FF2B5EF4-FFF2-40B4-BE49-F238E27FC236}">
                <a16:creationId xmlns:a16="http://schemas.microsoft.com/office/drawing/2014/main" id="{AE9CAA26-F7FF-41AC-9FA4-6D61159E81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08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4D32-6640-4428-A9FB-123F4ADD18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599222-2FE8-4952-9D4D-9859A14CAE36}"/>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4" name="Footer Placeholder 3">
            <a:extLst>
              <a:ext uri="{FF2B5EF4-FFF2-40B4-BE49-F238E27FC236}">
                <a16:creationId xmlns:a16="http://schemas.microsoft.com/office/drawing/2014/main" id="{509AD534-9A85-4D33-80B5-CD18345EA1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7B5ABC-87D4-4CAE-AF73-427AC348CDFD}"/>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368374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57C9-9D9A-482C-B3D4-072A9328F6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5A9D04-105B-4300-837E-E280728347BF}"/>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4" name="Footer Placeholder 3">
            <a:extLst>
              <a:ext uri="{FF2B5EF4-FFF2-40B4-BE49-F238E27FC236}">
                <a16:creationId xmlns:a16="http://schemas.microsoft.com/office/drawing/2014/main" id="{8EC9B586-F43B-4A37-814D-CB6C3ACC1D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2CFB35-A614-4404-84A0-7540750B9E6A}"/>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2359161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D536-2947-4604-BBF1-D5D2BEB3B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F00B6-C53E-4C3D-B8A1-4E26A349CD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F382B-73D8-4AE8-8BFC-1C46B4D90747}"/>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5" name="Footer Placeholder 4">
            <a:extLst>
              <a:ext uri="{FF2B5EF4-FFF2-40B4-BE49-F238E27FC236}">
                <a16:creationId xmlns:a16="http://schemas.microsoft.com/office/drawing/2014/main" id="{C6163915-7F7B-47D8-B9EB-3F11CB1CD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28E03-EA2C-4283-AB73-5D87404EDB4A}"/>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404362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1598-215B-4266-93BB-0DDE9A545D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88F982-EF15-4EFB-9EFA-AA04C2A22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43A4A-45BA-49A5-A174-6808F61B3362}"/>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5" name="Footer Placeholder 4">
            <a:extLst>
              <a:ext uri="{FF2B5EF4-FFF2-40B4-BE49-F238E27FC236}">
                <a16:creationId xmlns:a16="http://schemas.microsoft.com/office/drawing/2014/main" id="{7EF77DC4-8EAB-42DF-8844-5166F2649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8667A-A551-4B9B-B23A-F39AD0EEC7D4}"/>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119483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9716-AEC3-4836-B4B4-B849537A3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B5C51-86C7-496A-8024-03F24E8B54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3425BB-73CD-41BE-95DF-3C27B36006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1C6DF0-456B-4D9F-B234-25521AAC2BFF}"/>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6" name="Footer Placeholder 5">
            <a:extLst>
              <a:ext uri="{FF2B5EF4-FFF2-40B4-BE49-F238E27FC236}">
                <a16:creationId xmlns:a16="http://schemas.microsoft.com/office/drawing/2014/main" id="{49A61CBF-29A2-4205-AC97-73E7D2D3D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95991-3BB0-4044-8940-6C93C4D39E3A}"/>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1839083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66F1-F7F1-410D-B894-61929D5079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C4F2D0-FA15-4F8E-8D85-E078F8DE7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F0D44-EA89-40B3-8191-482195E5E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28D26-BB2E-4871-ACAD-CDB73C38B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F3A81-EF1E-4FCA-920D-4F915BB854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BD55E-91D8-4B61-AEA4-E47070697FEA}"/>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8" name="Footer Placeholder 7">
            <a:extLst>
              <a:ext uri="{FF2B5EF4-FFF2-40B4-BE49-F238E27FC236}">
                <a16:creationId xmlns:a16="http://schemas.microsoft.com/office/drawing/2014/main" id="{062BD698-B9BF-40BE-9A37-870A8053E8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2B5A39-0C3D-4A32-8927-64BA46EE6ADE}"/>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338025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5EBC-08F2-40F7-9D1A-01A99BA40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6B27D-96A3-41B8-B618-CCCEBD3CC6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06980-3DA5-4159-8585-8AA7678EAAA6}"/>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5" name="Footer Placeholder 4">
            <a:extLst>
              <a:ext uri="{FF2B5EF4-FFF2-40B4-BE49-F238E27FC236}">
                <a16:creationId xmlns:a16="http://schemas.microsoft.com/office/drawing/2014/main" id="{16432249-2015-4C92-A1E6-8338A0FB8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71FEC-D020-446D-AE6D-D189A45F77EE}"/>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3942932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8764-C593-4175-94EB-EB14659D91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534C99-860A-4EC5-93D6-EC0870C5CDAA}"/>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4" name="Footer Placeholder 3">
            <a:extLst>
              <a:ext uri="{FF2B5EF4-FFF2-40B4-BE49-F238E27FC236}">
                <a16:creationId xmlns:a16="http://schemas.microsoft.com/office/drawing/2014/main" id="{B26ACDE4-A0B9-4321-B6A1-2B3B120E8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51DD0-F063-4E62-88D1-895BC2947A0F}"/>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2923516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EAE7C-DB7F-405F-8EE0-5521EE1AC0CA}"/>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3" name="Footer Placeholder 2">
            <a:extLst>
              <a:ext uri="{FF2B5EF4-FFF2-40B4-BE49-F238E27FC236}">
                <a16:creationId xmlns:a16="http://schemas.microsoft.com/office/drawing/2014/main" id="{F965A4D1-8237-499D-8EE6-78152A9E76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A272C-61B7-4686-8D5E-943DF96B8A74}"/>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907802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F7EA-E6DE-4B48-82AB-183A55688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8A67E-03AE-4A4D-B2F2-B2355A5433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6E6D08-7F89-44B8-B561-CEC9E5030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35939-E7FB-4420-AAB6-E2A977B55F8B}"/>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6" name="Footer Placeholder 5">
            <a:extLst>
              <a:ext uri="{FF2B5EF4-FFF2-40B4-BE49-F238E27FC236}">
                <a16:creationId xmlns:a16="http://schemas.microsoft.com/office/drawing/2014/main" id="{72EEE347-5FAE-4873-AB49-488E69025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E3BA6-079A-479A-8BC4-F3342B9DE9CD}"/>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3589846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A2C8-CC7E-44D6-BA05-1E0CD5091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D3A71-C6C9-4AD5-94B3-C6B37B348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5ADAC1-4167-4D88-A67E-DADC84578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702F9-D0A3-4585-B42F-5338EFA12BB5}"/>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6" name="Footer Placeholder 5">
            <a:extLst>
              <a:ext uri="{FF2B5EF4-FFF2-40B4-BE49-F238E27FC236}">
                <a16:creationId xmlns:a16="http://schemas.microsoft.com/office/drawing/2014/main" id="{0B6E68C1-89AA-4F92-B091-568E65AA7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267A4-F151-43D6-B1D1-03796FC5402C}"/>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1354659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2325-BC5C-44C2-886F-0127A4AA2B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F7826-D5D2-43B3-AD59-111DD8CCE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C7296-43F7-4F50-B837-197DE9B9DEEA}"/>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5" name="Footer Placeholder 4">
            <a:extLst>
              <a:ext uri="{FF2B5EF4-FFF2-40B4-BE49-F238E27FC236}">
                <a16:creationId xmlns:a16="http://schemas.microsoft.com/office/drawing/2014/main" id="{9E858D5F-2F61-4ADF-9C59-97645B170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3669C-01E4-432E-8860-88A649FFA7EF}"/>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3569788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2489A-5BD7-4188-A5AF-6403E01E05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9A3D6E-9537-4505-8FB1-B3E23D0BC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D4FC7-0FB7-4ACE-8430-B606569A85F3}"/>
              </a:ext>
            </a:extLst>
          </p:cNvPr>
          <p:cNvSpPr>
            <a:spLocks noGrp="1"/>
          </p:cNvSpPr>
          <p:nvPr>
            <p:ph type="dt" sz="half" idx="10"/>
          </p:nvPr>
        </p:nvSpPr>
        <p:spPr/>
        <p:txBody>
          <a:bodyPr/>
          <a:lstStyle/>
          <a:p>
            <a:fld id="{F42272A9-709E-42FB-AE59-9EDAA2DC7091}" type="datetimeFigureOut">
              <a:rPr lang="en-US" smtClean="0"/>
              <a:t>2/1/2022</a:t>
            </a:fld>
            <a:endParaRPr lang="en-US"/>
          </a:p>
        </p:txBody>
      </p:sp>
      <p:sp>
        <p:nvSpPr>
          <p:cNvPr id="5" name="Footer Placeholder 4">
            <a:extLst>
              <a:ext uri="{FF2B5EF4-FFF2-40B4-BE49-F238E27FC236}">
                <a16:creationId xmlns:a16="http://schemas.microsoft.com/office/drawing/2014/main" id="{C5020D18-A5E4-4945-9BEA-88C0B2682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6A530-C8CE-469F-B95A-1DB4AF08FC4D}"/>
              </a:ext>
            </a:extLst>
          </p:cNvPr>
          <p:cNvSpPr>
            <a:spLocks noGrp="1"/>
          </p:cNvSpPr>
          <p:nvPr>
            <p:ph type="sldNum" sz="quarter" idx="12"/>
          </p:nvPr>
        </p:nvSpPr>
        <p:spPr/>
        <p:txBody>
          <a:bodyPr/>
          <a:lstStyle/>
          <a:p>
            <a:fld id="{867C4081-C68D-4686-8654-9D4ED4F39417}" type="slidenum">
              <a:rPr lang="en-US" smtClean="0"/>
              <a:t>‹#›</a:t>
            </a:fld>
            <a:endParaRPr lang="en-US"/>
          </a:p>
        </p:txBody>
      </p:sp>
    </p:spTree>
    <p:extLst>
      <p:ext uri="{BB962C8B-B14F-4D97-AF65-F5344CB8AC3E}">
        <p14:creationId xmlns:p14="http://schemas.microsoft.com/office/powerpoint/2010/main" val="2052504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562708" y="1481328"/>
            <a:ext cx="11068061" cy="4617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455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FB8A-7586-4D92-A27A-AC9638FC9E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DB1AE3-9D51-4D9D-8BAE-60163578B0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4F11C7-AB34-4ADD-B553-81C5289459AF}"/>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5" name="Footer Placeholder 4">
            <a:extLst>
              <a:ext uri="{FF2B5EF4-FFF2-40B4-BE49-F238E27FC236}">
                <a16:creationId xmlns:a16="http://schemas.microsoft.com/office/drawing/2014/main" id="{B74F5792-1BD5-4BCA-AEB5-6B873A6B9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CD3BB-68F5-4A5B-A8B1-17C53948B646}"/>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197643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C2AA-184A-46EC-BC6A-8E4B54C6E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D28A5-3A44-459B-BAD8-84B0E2E789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856135-693A-4A4A-8302-DE280CB5D7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4A252D-2110-4D20-8F82-0B342241A732}"/>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6" name="Footer Placeholder 5">
            <a:extLst>
              <a:ext uri="{FF2B5EF4-FFF2-40B4-BE49-F238E27FC236}">
                <a16:creationId xmlns:a16="http://schemas.microsoft.com/office/drawing/2014/main" id="{29CD5FB6-1787-4951-9AF9-9F953B8C1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8BD55-6FC3-4940-81E2-6F00B9E7BAA5}"/>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132392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4249-99BA-49D0-A60E-1FB169114A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17230B-D25F-4239-879E-3B29E4832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A7140-E9D5-4C7E-9550-8FA9CEB308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94D92-14B5-4273-93F4-4CBC4E9AE1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AE199-C2E1-449C-9C31-440F6DECB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FC3DB5-A01A-4F2D-BAAE-E09460757384}"/>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8" name="Footer Placeholder 7">
            <a:extLst>
              <a:ext uri="{FF2B5EF4-FFF2-40B4-BE49-F238E27FC236}">
                <a16:creationId xmlns:a16="http://schemas.microsoft.com/office/drawing/2014/main" id="{8FDBE072-4F31-49A2-BFA0-82607CA53B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7C6407-77DA-4C6C-AE5C-53D4681415F9}"/>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106373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910D-37BA-41A7-9E60-EEE7125CF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E645E-BD5F-48AF-8986-C5F65C8E44EC}"/>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4" name="Footer Placeholder 3">
            <a:extLst>
              <a:ext uri="{FF2B5EF4-FFF2-40B4-BE49-F238E27FC236}">
                <a16:creationId xmlns:a16="http://schemas.microsoft.com/office/drawing/2014/main" id="{35BF6D30-7AC2-482A-8D8A-39470EE95D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05DD50-1054-48A5-B4F5-06CDAF78939E}"/>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270999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666AC-A951-457A-A0D9-629A7627777A}"/>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3" name="Footer Placeholder 2">
            <a:extLst>
              <a:ext uri="{FF2B5EF4-FFF2-40B4-BE49-F238E27FC236}">
                <a16:creationId xmlns:a16="http://schemas.microsoft.com/office/drawing/2014/main" id="{4D59BFAE-697B-49B2-8BD0-9851C935B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B654BB-DACA-46A3-8251-5CB1A8EB1F2E}"/>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215267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00DB-2BBC-4862-9C6D-4DC94DBEE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8D1127-C186-411B-A1CE-36A87A4397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ADE1A9-C3A8-42D5-89B3-6B4C67CD2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39E41-C8B2-4367-B7AE-39E79B2198A8}"/>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6" name="Footer Placeholder 5">
            <a:extLst>
              <a:ext uri="{FF2B5EF4-FFF2-40B4-BE49-F238E27FC236}">
                <a16:creationId xmlns:a16="http://schemas.microsoft.com/office/drawing/2014/main" id="{762AB2CD-006D-4496-8AB5-056361206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7B556-F5C5-4FEC-B7FC-700494884557}"/>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418661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6D99-2956-4990-8332-A1443E51D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AD013-FF4B-4444-850C-9D09B1EFDB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91CA77-366E-43E7-988D-38A215741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8D177-A2BD-4E47-B24E-FF675F1AADEB}"/>
              </a:ext>
            </a:extLst>
          </p:cNvPr>
          <p:cNvSpPr>
            <a:spLocks noGrp="1"/>
          </p:cNvSpPr>
          <p:nvPr>
            <p:ph type="dt" sz="half" idx="10"/>
          </p:nvPr>
        </p:nvSpPr>
        <p:spPr/>
        <p:txBody>
          <a:bodyPr/>
          <a:lstStyle/>
          <a:p>
            <a:fld id="{CCA418E1-2CAD-44C0-AC4A-906F4B87207F}" type="datetimeFigureOut">
              <a:rPr lang="en-US" smtClean="0"/>
              <a:t>2/1/2022</a:t>
            </a:fld>
            <a:endParaRPr lang="en-US"/>
          </a:p>
        </p:txBody>
      </p:sp>
      <p:sp>
        <p:nvSpPr>
          <p:cNvPr id="6" name="Footer Placeholder 5">
            <a:extLst>
              <a:ext uri="{FF2B5EF4-FFF2-40B4-BE49-F238E27FC236}">
                <a16:creationId xmlns:a16="http://schemas.microsoft.com/office/drawing/2014/main" id="{9BDBBB2B-0AB1-4904-A359-8AC6698DE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63577-80F8-4E9D-8459-AF4F1DA4DEC7}"/>
              </a:ext>
            </a:extLst>
          </p:cNvPr>
          <p:cNvSpPr>
            <a:spLocks noGrp="1"/>
          </p:cNvSpPr>
          <p:nvPr>
            <p:ph type="sldNum" sz="quarter" idx="12"/>
          </p:nvPr>
        </p:nvSpPr>
        <p:spPr/>
        <p:txBody>
          <a:bodyPr/>
          <a:lstStyle/>
          <a:p>
            <a:fld id="{D88BAA62-0A39-44D0-9B23-0987F3CCDCD7}" type="slidenum">
              <a:rPr lang="en-US" smtClean="0"/>
              <a:t>‹#›</a:t>
            </a:fld>
            <a:endParaRPr lang="en-US"/>
          </a:p>
        </p:txBody>
      </p:sp>
    </p:spTree>
    <p:extLst>
      <p:ext uri="{BB962C8B-B14F-4D97-AF65-F5344CB8AC3E}">
        <p14:creationId xmlns:p14="http://schemas.microsoft.com/office/powerpoint/2010/main" val="45689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F99C7-F9FC-4518-9204-146CDB4FF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ABA4A5-D527-4C66-824C-145F8CB53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4831C-A567-4D86-A7DF-DFF9C26E6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418E1-2CAD-44C0-AC4A-906F4B87207F}" type="datetimeFigureOut">
              <a:rPr lang="en-US" smtClean="0"/>
              <a:t>2/1/2022</a:t>
            </a:fld>
            <a:endParaRPr lang="en-US"/>
          </a:p>
        </p:txBody>
      </p:sp>
      <p:sp>
        <p:nvSpPr>
          <p:cNvPr id="5" name="Footer Placeholder 4">
            <a:extLst>
              <a:ext uri="{FF2B5EF4-FFF2-40B4-BE49-F238E27FC236}">
                <a16:creationId xmlns:a16="http://schemas.microsoft.com/office/drawing/2014/main" id="{1E705DBF-E001-4C22-9420-FF6F3BB83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FD2C8B-0F74-4682-A512-DD8BF18D5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BAA62-0A39-44D0-9B23-0987F3CCDCD7}" type="slidenum">
              <a:rPr lang="en-US" smtClean="0"/>
              <a:t>‹#›</a:t>
            </a:fld>
            <a:endParaRPr lang="en-US"/>
          </a:p>
        </p:txBody>
      </p:sp>
    </p:spTree>
    <p:extLst>
      <p:ext uri="{BB962C8B-B14F-4D97-AF65-F5344CB8AC3E}">
        <p14:creationId xmlns:p14="http://schemas.microsoft.com/office/powerpoint/2010/main" val="271196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AFF71-CF0E-4F8E-A915-5735A75D1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704CB7-EDCA-4980-8082-34C28AEE4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7935E-E784-40B3-BC22-E09DEA15C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272A9-709E-42FB-AE59-9EDAA2DC7091}" type="datetimeFigureOut">
              <a:rPr lang="en-US" smtClean="0"/>
              <a:t>2/1/2022</a:t>
            </a:fld>
            <a:endParaRPr lang="en-US"/>
          </a:p>
        </p:txBody>
      </p:sp>
      <p:sp>
        <p:nvSpPr>
          <p:cNvPr id="5" name="Footer Placeholder 4">
            <a:extLst>
              <a:ext uri="{FF2B5EF4-FFF2-40B4-BE49-F238E27FC236}">
                <a16:creationId xmlns:a16="http://schemas.microsoft.com/office/drawing/2014/main" id="{B1FAD445-AD31-4CEE-B6D6-B829C310E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BDF801-67AA-4C69-A275-F55634EAA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C4081-C68D-4686-8654-9D4ED4F39417}" type="slidenum">
              <a:rPr lang="en-US" smtClean="0"/>
              <a:t>‹#›</a:t>
            </a:fld>
            <a:endParaRPr lang="en-US"/>
          </a:p>
        </p:txBody>
      </p:sp>
    </p:spTree>
    <p:extLst>
      <p:ext uri="{BB962C8B-B14F-4D97-AF65-F5344CB8AC3E}">
        <p14:creationId xmlns:p14="http://schemas.microsoft.com/office/powerpoint/2010/main" val="42343680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va.gov/programs/orppe/vairrs/default.cfm" TargetMode="External"/><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mailto:VAIRRS@va.gov" TargetMode="External"/><Relationship Id="rId4" Type="http://schemas.openxmlformats.org/officeDocument/2006/relationships/hyperlink" Target="https://dvagov.sharepoint.com/sites/VHAORPPE/VAIR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dvagov.sharepoint.com/:f:/r/sites/VHAORPPE/VAIRRS/VAIRRS%20Toolkit/Wizard%20Guides?csf=1&amp;web=1&amp;e=ZUgHP"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8.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DE26FB-C18A-4309-8540-54D8E911DF9F}"/>
              </a:ext>
            </a:extLst>
          </p:cNvPr>
          <p:cNvSpPr/>
          <p:nvPr/>
        </p:nvSpPr>
        <p:spPr>
          <a:xfrm>
            <a:off x="-9042" y="5055336"/>
            <a:ext cx="12190214" cy="911372"/>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stage&#10;&#10;Description automatically generated">
            <a:extLst>
              <a:ext uri="{FF2B5EF4-FFF2-40B4-BE49-F238E27FC236}">
                <a16:creationId xmlns:a16="http://schemas.microsoft.com/office/drawing/2014/main" id="{5F8FD9B3-9E18-45C2-973F-88E35AE47ACE}"/>
              </a:ext>
            </a:extLst>
          </p:cNvPr>
          <p:cNvPicPr>
            <a:picLocks noChangeAspect="1"/>
          </p:cNvPicPr>
          <p:nvPr/>
        </p:nvPicPr>
        <p:blipFill rotWithShape="1">
          <a:blip r:embed="rId2">
            <a:extLst>
              <a:ext uri="{28A0092B-C50C-407E-A947-70E740481C1C}">
                <a14:useLocalDpi xmlns:a14="http://schemas.microsoft.com/office/drawing/2010/main" val="0"/>
              </a:ext>
            </a:extLst>
          </a:blip>
          <a:srcRect t="617" r="5280" b="413"/>
          <a:stretch/>
        </p:blipFill>
        <p:spPr>
          <a:xfrm>
            <a:off x="460233" y="-23643"/>
            <a:ext cx="11729982" cy="6875112"/>
          </a:xfrm>
          <a:prstGeom prst="rect">
            <a:avLst/>
          </a:prstGeom>
        </p:spPr>
      </p:pic>
      <p:sp>
        <p:nvSpPr>
          <p:cNvPr id="35" name="Rectangle 34">
            <a:extLst>
              <a:ext uri="{FF2B5EF4-FFF2-40B4-BE49-F238E27FC236}">
                <a16:creationId xmlns:a16="http://schemas.microsoft.com/office/drawing/2014/main" id="{6042B2BC-7316-4DCE-85B9-E2A47E618BDD}"/>
              </a:ext>
            </a:extLst>
          </p:cNvPr>
          <p:cNvSpPr/>
          <p:nvPr/>
        </p:nvSpPr>
        <p:spPr>
          <a:xfrm>
            <a:off x="-9042" y="-54298"/>
            <a:ext cx="10982223" cy="1771491"/>
          </a:xfrm>
          <a:custGeom>
            <a:avLst/>
            <a:gdLst>
              <a:gd name="connsiteX0" fmla="*/ 0 w 12218179"/>
              <a:gd name="connsiteY0" fmla="*/ 0 h 1713313"/>
              <a:gd name="connsiteX1" fmla="*/ 12218179 w 12218179"/>
              <a:gd name="connsiteY1" fmla="*/ 0 h 1713313"/>
              <a:gd name="connsiteX2" fmla="*/ 12218179 w 12218179"/>
              <a:gd name="connsiteY2" fmla="*/ 1713313 h 1713313"/>
              <a:gd name="connsiteX3" fmla="*/ 0 w 12218179"/>
              <a:gd name="connsiteY3" fmla="*/ 1713313 h 1713313"/>
              <a:gd name="connsiteX4" fmla="*/ 0 w 12218179"/>
              <a:gd name="connsiteY4" fmla="*/ 0 h 1713313"/>
              <a:gd name="connsiteX0" fmla="*/ 0 w 12218179"/>
              <a:gd name="connsiteY0" fmla="*/ 0 h 1718282"/>
              <a:gd name="connsiteX1" fmla="*/ 12218179 w 12218179"/>
              <a:gd name="connsiteY1" fmla="*/ 0 h 1718282"/>
              <a:gd name="connsiteX2" fmla="*/ 10235323 w 12218179"/>
              <a:gd name="connsiteY2" fmla="*/ 1718282 h 1718282"/>
              <a:gd name="connsiteX3" fmla="*/ 0 w 12218179"/>
              <a:gd name="connsiteY3" fmla="*/ 1713313 h 1718282"/>
              <a:gd name="connsiteX4" fmla="*/ 0 w 12218179"/>
              <a:gd name="connsiteY4" fmla="*/ 0 h 1718282"/>
              <a:gd name="connsiteX0" fmla="*/ 0 w 11931801"/>
              <a:gd name="connsiteY0" fmla="*/ 0 h 1718282"/>
              <a:gd name="connsiteX1" fmla="*/ 11931801 w 11931801"/>
              <a:gd name="connsiteY1" fmla="*/ 0 h 1718282"/>
              <a:gd name="connsiteX2" fmla="*/ 10235323 w 11931801"/>
              <a:gd name="connsiteY2" fmla="*/ 1718282 h 1718282"/>
              <a:gd name="connsiteX3" fmla="*/ 0 w 11931801"/>
              <a:gd name="connsiteY3" fmla="*/ 1713313 h 1718282"/>
              <a:gd name="connsiteX4" fmla="*/ 0 w 11931801"/>
              <a:gd name="connsiteY4" fmla="*/ 0 h 1718282"/>
              <a:gd name="connsiteX0" fmla="*/ 0 w 11854926"/>
              <a:gd name="connsiteY0" fmla="*/ 0 h 1718282"/>
              <a:gd name="connsiteX1" fmla="*/ 11854926 w 11854926"/>
              <a:gd name="connsiteY1" fmla="*/ 0 h 1718282"/>
              <a:gd name="connsiteX2" fmla="*/ 10235323 w 11854926"/>
              <a:gd name="connsiteY2" fmla="*/ 1718282 h 1718282"/>
              <a:gd name="connsiteX3" fmla="*/ 0 w 11854926"/>
              <a:gd name="connsiteY3" fmla="*/ 1713313 h 1718282"/>
              <a:gd name="connsiteX4" fmla="*/ 0 w 11854926"/>
              <a:gd name="connsiteY4" fmla="*/ 0 h 1718282"/>
              <a:gd name="connsiteX0" fmla="*/ 0 w 11959447"/>
              <a:gd name="connsiteY0" fmla="*/ 0 h 1718282"/>
              <a:gd name="connsiteX1" fmla="*/ 11959447 w 11959447"/>
              <a:gd name="connsiteY1" fmla="*/ 6927 h 1718282"/>
              <a:gd name="connsiteX2" fmla="*/ 10235323 w 11959447"/>
              <a:gd name="connsiteY2" fmla="*/ 1718282 h 1718282"/>
              <a:gd name="connsiteX3" fmla="*/ 0 w 11959447"/>
              <a:gd name="connsiteY3" fmla="*/ 1713313 h 1718282"/>
              <a:gd name="connsiteX4" fmla="*/ 0 w 11959447"/>
              <a:gd name="connsiteY4" fmla="*/ 0 h 1718282"/>
              <a:gd name="connsiteX0" fmla="*/ 0 w 11959447"/>
              <a:gd name="connsiteY0" fmla="*/ 0 h 1713313"/>
              <a:gd name="connsiteX1" fmla="*/ 11959447 w 11959447"/>
              <a:gd name="connsiteY1" fmla="*/ 6927 h 1713313"/>
              <a:gd name="connsiteX2" fmla="*/ 10311972 w 11959447"/>
              <a:gd name="connsiteY2" fmla="*/ 1697500 h 1713313"/>
              <a:gd name="connsiteX3" fmla="*/ 0 w 11959447"/>
              <a:gd name="connsiteY3" fmla="*/ 1713313 h 1713313"/>
              <a:gd name="connsiteX4" fmla="*/ 0 w 11959447"/>
              <a:gd name="connsiteY4" fmla="*/ 0 h 1713313"/>
              <a:gd name="connsiteX0" fmla="*/ 0 w 11715384"/>
              <a:gd name="connsiteY0" fmla="*/ 0 h 1713313"/>
              <a:gd name="connsiteX1" fmla="*/ 11715384 w 11715384"/>
              <a:gd name="connsiteY1" fmla="*/ 13277 h 1713313"/>
              <a:gd name="connsiteX2" fmla="*/ 10311972 w 11715384"/>
              <a:gd name="connsiteY2" fmla="*/ 1697500 h 1713313"/>
              <a:gd name="connsiteX3" fmla="*/ 0 w 11715384"/>
              <a:gd name="connsiteY3" fmla="*/ 1713313 h 1713313"/>
              <a:gd name="connsiteX4" fmla="*/ 0 w 11715384"/>
              <a:gd name="connsiteY4" fmla="*/ 0 h 1713313"/>
              <a:gd name="connsiteX0" fmla="*/ 0 w 11715384"/>
              <a:gd name="connsiteY0" fmla="*/ 0 h 1713313"/>
              <a:gd name="connsiteX1" fmla="*/ 11715384 w 11715384"/>
              <a:gd name="connsiteY1" fmla="*/ 13277 h 1713313"/>
              <a:gd name="connsiteX2" fmla="*/ 10142483 w 11715384"/>
              <a:gd name="connsiteY2" fmla="*/ 1672100 h 1713313"/>
              <a:gd name="connsiteX3" fmla="*/ 0 w 11715384"/>
              <a:gd name="connsiteY3" fmla="*/ 1713313 h 1713313"/>
              <a:gd name="connsiteX4" fmla="*/ 0 w 11715384"/>
              <a:gd name="connsiteY4" fmla="*/ 0 h 1713313"/>
              <a:gd name="connsiteX0" fmla="*/ 0 w 11723519"/>
              <a:gd name="connsiteY0" fmla="*/ 4503 h 1717816"/>
              <a:gd name="connsiteX1" fmla="*/ 11723519 w 11723519"/>
              <a:gd name="connsiteY1" fmla="*/ 0 h 1717816"/>
              <a:gd name="connsiteX2" fmla="*/ 10142483 w 11723519"/>
              <a:gd name="connsiteY2" fmla="*/ 1676603 h 1717816"/>
              <a:gd name="connsiteX3" fmla="*/ 0 w 11723519"/>
              <a:gd name="connsiteY3" fmla="*/ 1717816 h 1717816"/>
              <a:gd name="connsiteX4" fmla="*/ 0 w 11723519"/>
              <a:gd name="connsiteY4" fmla="*/ 4503 h 1717816"/>
              <a:gd name="connsiteX0" fmla="*/ 11396 w 11723519"/>
              <a:gd name="connsiteY0" fmla="*/ 4503 h 1717816"/>
              <a:gd name="connsiteX1" fmla="*/ 11723519 w 11723519"/>
              <a:gd name="connsiteY1" fmla="*/ 0 h 1717816"/>
              <a:gd name="connsiteX2" fmla="*/ 10142483 w 11723519"/>
              <a:gd name="connsiteY2" fmla="*/ 1676603 h 1717816"/>
              <a:gd name="connsiteX3" fmla="*/ 0 w 11723519"/>
              <a:gd name="connsiteY3" fmla="*/ 1717816 h 1717816"/>
              <a:gd name="connsiteX4" fmla="*/ 11396 w 11723519"/>
              <a:gd name="connsiteY4" fmla="*/ 4503 h 1717816"/>
              <a:gd name="connsiteX0" fmla="*/ 787 w 11728105"/>
              <a:gd name="connsiteY0" fmla="*/ 4503 h 1717816"/>
              <a:gd name="connsiteX1" fmla="*/ 11728105 w 11728105"/>
              <a:gd name="connsiteY1" fmla="*/ 0 h 1717816"/>
              <a:gd name="connsiteX2" fmla="*/ 10147069 w 11728105"/>
              <a:gd name="connsiteY2" fmla="*/ 1676603 h 1717816"/>
              <a:gd name="connsiteX3" fmla="*/ 4586 w 11728105"/>
              <a:gd name="connsiteY3" fmla="*/ 1717816 h 1717816"/>
              <a:gd name="connsiteX4" fmla="*/ 787 w 11728105"/>
              <a:gd name="connsiteY4" fmla="*/ 4503 h 1717816"/>
              <a:gd name="connsiteX0" fmla="*/ 2731 w 11723519"/>
              <a:gd name="connsiteY0" fmla="*/ 7561 h 1717816"/>
              <a:gd name="connsiteX1" fmla="*/ 11723519 w 11723519"/>
              <a:gd name="connsiteY1" fmla="*/ 0 h 1717816"/>
              <a:gd name="connsiteX2" fmla="*/ 10142483 w 11723519"/>
              <a:gd name="connsiteY2" fmla="*/ 1676603 h 1717816"/>
              <a:gd name="connsiteX3" fmla="*/ 0 w 11723519"/>
              <a:gd name="connsiteY3" fmla="*/ 1717816 h 1717816"/>
              <a:gd name="connsiteX4" fmla="*/ 2731 w 11723519"/>
              <a:gd name="connsiteY4" fmla="*/ 7561 h 1717816"/>
              <a:gd name="connsiteX0" fmla="*/ 5996 w 11723519"/>
              <a:gd name="connsiteY0" fmla="*/ 0 h 1743895"/>
              <a:gd name="connsiteX1" fmla="*/ 11723519 w 11723519"/>
              <a:gd name="connsiteY1" fmla="*/ 26079 h 1743895"/>
              <a:gd name="connsiteX2" fmla="*/ 10142483 w 11723519"/>
              <a:gd name="connsiteY2" fmla="*/ 1702682 h 1743895"/>
              <a:gd name="connsiteX3" fmla="*/ 0 w 11723519"/>
              <a:gd name="connsiteY3" fmla="*/ 1743895 h 1743895"/>
              <a:gd name="connsiteX4" fmla="*/ 5996 w 11723519"/>
              <a:gd name="connsiteY4" fmla="*/ 0 h 1743895"/>
              <a:gd name="connsiteX0" fmla="*/ 1038 w 11725092"/>
              <a:gd name="connsiteY0" fmla="*/ 0 h 1740836"/>
              <a:gd name="connsiteX1" fmla="*/ 11725092 w 11725092"/>
              <a:gd name="connsiteY1" fmla="*/ 23020 h 1740836"/>
              <a:gd name="connsiteX2" fmla="*/ 10144056 w 11725092"/>
              <a:gd name="connsiteY2" fmla="*/ 1699623 h 1740836"/>
              <a:gd name="connsiteX3" fmla="*/ 1573 w 11725092"/>
              <a:gd name="connsiteY3" fmla="*/ 1740836 h 1740836"/>
              <a:gd name="connsiteX4" fmla="*/ 1038 w 11725092"/>
              <a:gd name="connsiteY4" fmla="*/ 0 h 174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5092" h="1740836">
                <a:moveTo>
                  <a:pt x="1038" y="0"/>
                </a:moveTo>
                <a:lnTo>
                  <a:pt x="11725092" y="23020"/>
                </a:lnTo>
                <a:lnTo>
                  <a:pt x="10144056" y="1699623"/>
                </a:lnTo>
                <a:lnTo>
                  <a:pt x="1573" y="1740836"/>
                </a:lnTo>
                <a:cubicBezTo>
                  <a:pt x="5372" y="1169732"/>
                  <a:pt x="-2761" y="571104"/>
                  <a:pt x="1038" y="0"/>
                </a:cubicBezTo>
                <a:close/>
              </a:path>
            </a:pathLst>
          </a:custGeom>
          <a:solidFill>
            <a:srgbClr val="007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23">
            <a:extLst>
              <a:ext uri="{FF2B5EF4-FFF2-40B4-BE49-F238E27FC236}">
                <a16:creationId xmlns:a16="http://schemas.microsoft.com/office/drawing/2014/main" id="{509FE80B-BA7F-4779-BCF6-65CCA79EE729}"/>
              </a:ext>
            </a:extLst>
          </p:cNvPr>
          <p:cNvSpPr>
            <a:spLocks noChangeArrowheads="1"/>
          </p:cNvSpPr>
          <p:nvPr/>
        </p:nvSpPr>
        <p:spPr bwMode="auto">
          <a:xfrm>
            <a:off x="-1786" y="1676660"/>
            <a:ext cx="9586181" cy="4262711"/>
          </a:xfrm>
          <a:custGeom>
            <a:avLst/>
            <a:gdLst>
              <a:gd name="connsiteX0" fmla="*/ 0 w 5307330"/>
              <a:gd name="connsiteY0" fmla="*/ 0 h 1115060"/>
              <a:gd name="connsiteX1" fmla="*/ 5307330 w 5307330"/>
              <a:gd name="connsiteY1" fmla="*/ 0 h 1115060"/>
              <a:gd name="connsiteX2" fmla="*/ 5307330 w 5307330"/>
              <a:gd name="connsiteY2" fmla="*/ 1115060 h 1115060"/>
              <a:gd name="connsiteX3" fmla="*/ 0 w 5307330"/>
              <a:gd name="connsiteY3" fmla="*/ 1115060 h 1115060"/>
              <a:gd name="connsiteX4" fmla="*/ 0 w 5307330"/>
              <a:gd name="connsiteY4" fmla="*/ 0 h 1115060"/>
              <a:gd name="connsiteX0" fmla="*/ 0 w 5712142"/>
              <a:gd name="connsiteY0" fmla="*/ 0 h 1115060"/>
              <a:gd name="connsiteX1" fmla="*/ 5712142 w 5712142"/>
              <a:gd name="connsiteY1" fmla="*/ 4763 h 1115060"/>
              <a:gd name="connsiteX2" fmla="*/ 5307330 w 5712142"/>
              <a:gd name="connsiteY2" fmla="*/ 1115060 h 1115060"/>
              <a:gd name="connsiteX3" fmla="*/ 0 w 5712142"/>
              <a:gd name="connsiteY3" fmla="*/ 1115060 h 1115060"/>
              <a:gd name="connsiteX4" fmla="*/ 0 w 5712142"/>
              <a:gd name="connsiteY4" fmla="*/ 0 h 1115060"/>
              <a:gd name="connsiteX0" fmla="*/ 0 w 5712142"/>
              <a:gd name="connsiteY0" fmla="*/ 0 h 1115060"/>
              <a:gd name="connsiteX1" fmla="*/ 5712142 w 5712142"/>
              <a:gd name="connsiteY1" fmla="*/ 4763 h 1115060"/>
              <a:gd name="connsiteX2" fmla="*/ 4696252 w 5712142"/>
              <a:gd name="connsiteY2" fmla="*/ 1080391 h 1115060"/>
              <a:gd name="connsiteX3" fmla="*/ 0 w 5712142"/>
              <a:gd name="connsiteY3" fmla="*/ 1115060 h 1115060"/>
              <a:gd name="connsiteX4" fmla="*/ 0 w 5712142"/>
              <a:gd name="connsiteY4" fmla="*/ 0 h 1115060"/>
              <a:gd name="connsiteX0" fmla="*/ 0 w 5712142"/>
              <a:gd name="connsiteY0" fmla="*/ 0 h 1405192"/>
              <a:gd name="connsiteX1" fmla="*/ 5712142 w 5712142"/>
              <a:gd name="connsiteY1" fmla="*/ 4763 h 1405192"/>
              <a:gd name="connsiteX2" fmla="*/ 4390845 w 5712142"/>
              <a:gd name="connsiteY2" fmla="*/ 1405192 h 1405192"/>
              <a:gd name="connsiteX3" fmla="*/ 0 w 5712142"/>
              <a:gd name="connsiteY3" fmla="*/ 1115060 h 1405192"/>
              <a:gd name="connsiteX4" fmla="*/ 0 w 5712142"/>
              <a:gd name="connsiteY4" fmla="*/ 0 h 1405192"/>
              <a:gd name="connsiteX0" fmla="*/ 0 w 5712142"/>
              <a:gd name="connsiteY0" fmla="*/ 0 h 1237058"/>
              <a:gd name="connsiteX1" fmla="*/ 5712142 w 5712142"/>
              <a:gd name="connsiteY1" fmla="*/ 4763 h 1237058"/>
              <a:gd name="connsiteX2" fmla="*/ 4542308 w 5712142"/>
              <a:gd name="connsiteY2" fmla="*/ 1237058 h 1237058"/>
              <a:gd name="connsiteX3" fmla="*/ 0 w 5712142"/>
              <a:gd name="connsiteY3" fmla="*/ 1115060 h 1237058"/>
              <a:gd name="connsiteX4" fmla="*/ 0 w 5712142"/>
              <a:gd name="connsiteY4" fmla="*/ 0 h 1237058"/>
              <a:gd name="connsiteX0" fmla="*/ 0 w 5712142"/>
              <a:gd name="connsiteY0" fmla="*/ 0 h 1360540"/>
              <a:gd name="connsiteX1" fmla="*/ 5712142 w 5712142"/>
              <a:gd name="connsiteY1" fmla="*/ 4763 h 1360540"/>
              <a:gd name="connsiteX2" fmla="*/ 4429676 w 5712142"/>
              <a:gd name="connsiteY2" fmla="*/ 1360540 h 1360540"/>
              <a:gd name="connsiteX3" fmla="*/ 0 w 5712142"/>
              <a:gd name="connsiteY3" fmla="*/ 1115060 h 1360540"/>
              <a:gd name="connsiteX4" fmla="*/ 0 w 5712142"/>
              <a:gd name="connsiteY4" fmla="*/ 0 h 1360540"/>
              <a:gd name="connsiteX0" fmla="*/ 0 w 5712142"/>
              <a:gd name="connsiteY0" fmla="*/ 0 h 1360540"/>
              <a:gd name="connsiteX1" fmla="*/ 5712142 w 5712142"/>
              <a:gd name="connsiteY1" fmla="*/ 4763 h 1360540"/>
              <a:gd name="connsiteX2" fmla="*/ 4429676 w 5712142"/>
              <a:gd name="connsiteY2" fmla="*/ 1360540 h 1360540"/>
              <a:gd name="connsiteX3" fmla="*/ 1642322 w 5712142"/>
              <a:gd name="connsiteY3" fmla="*/ 1316007 h 1360540"/>
              <a:gd name="connsiteX4" fmla="*/ 0 w 5712142"/>
              <a:gd name="connsiteY4" fmla="*/ 1115060 h 1360540"/>
              <a:gd name="connsiteX5" fmla="*/ 0 w 5712142"/>
              <a:gd name="connsiteY5" fmla="*/ 0 h 1360540"/>
              <a:gd name="connsiteX0" fmla="*/ 0 w 5712142"/>
              <a:gd name="connsiteY0" fmla="*/ 0 h 1360540"/>
              <a:gd name="connsiteX1" fmla="*/ 5712142 w 5712142"/>
              <a:gd name="connsiteY1" fmla="*/ 4763 h 1360540"/>
              <a:gd name="connsiteX2" fmla="*/ 4429676 w 5712142"/>
              <a:gd name="connsiteY2" fmla="*/ 1360540 h 1360540"/>
              <a:gd name="connsiteX3" fmla="*/ 1642322 w 5712142"/>
              <a:gd name="connsiteY3" fmla="*/ 1316007 h 1360540"/>
              <a:gd name="connsiteX4" fmla="*/ 0 w 5712142"/>
              <a:gd name="connsiteY4" fmla="*/ 1115060 h 1360540"/>
              <a:gd name="connsiteX5" fmla="*/ 0 w 5712142"/>
              <a:gd name="connsiteY5" fmla="*/ 0 h 1360540"/>
              <a:gd name="connsiteX0" fmla="*/ 0 w 5712142"/>
              <a:gd name="connsiteY0" fmla="*/ 0 h 1360540"/>
              <a:gd name="connsiteX1" fmla="*/ 5712142 w 5712142"/>
              <a:gd name="connsiteY1" fmla="*/ 4763 h 1360540"/>
              <a:gd name="connsiteX2" fmla="*/ 4429676 w 5712142"/>
              <a:gd name="connsiteY2" fmla="*/ 1360540 h 1360540"/>
              <a:gd name="connsiteX3" fmla="*/ 1642322 w 5712142"/>
              <a:gd name="connsiteY3" fmla="*/ 1316007 h 1360540"/>
              <a:gd name="connsiteX4" fmla="*/ 0 w 5712142"/>
              <a:gd name="connsiteY4" fmla="*/ 1115060 h 1360540"/>
              <a:gd name="connsiteX5" fmla="*/ 0 w 5712142"/>
              <a:gd name="connsiteY5" fmla="*/ 0 h 1360540"/>
              <a:gd name="connsiteX0" fmla="*/ 0 w 5712142"/>
              <a:gd name="connsiteY0" fmla="*/ 0 h 1477036"/>
              <a:gd name="connsiteX1" fmla="*/ 5712142 w 5712142"/>
              <a:gd name="connsiteY1" fmla="*/ 4763 h 1477036"/>
              <a:gd name="connsiteX2" fmla="*/ 4299784 w 5712142"/>
              <a:gd name="connsiteY2" fmla="*/ 1477036 h 1477036"/>
              <a:gd name="connsiteX3" fmla="*/ 1642322 w 5712142"/>
              <a:gd name="connsiteY3" fmla="*/ 1316007 h 1477036"/>
              <a:gd name="connsiteX4" fmla="*/ 0 w 5712142"/>
              <a:gd name="connsiteY4" fmla="*/ 1115060 h 1477036"/>
              <a:gd name="connsiteX5" fmla="*/ 0 w 5712142"/>
              <a:gd name="connsiteY5" fmla="*/ 0 h 1477036"/>
              <a:gd name="connsiteX0" fmla="*/ 0 w 5712142"/>
              <a:gd name="connsiteY0" fmla="*/ 0 h 1477036"/>
              <a:gd name="connsiteX1" fmla="*/ 5712142 w 5712142"/>
              <a:gd name="connsiteY1" fmla="*/ 4763 h 1477036"/>
              <a:gd name="connsiteX2" fmla="*/ 4299784 w 5712142"/>
              <a:gd name="connsiteY2" fmla="*/ 1477036 h 1477036"/>
              <a:gd name="connsiteX3" fmla="*/ 988949 w 5712142"/>
              <a:gd name="connsiteY3" fmla="*/ 1477036 h 1477036"/>
              <a:gd name="connsiteX4" fmla="*/ 0 w 5712142"/>
              <a:gd name="connsiteY4" fmla="*/ 1115060 h 1477036"/>
              <a:gd name="connsiteX5" fmla="*/ 0 w 5712142"/>
              <a:gd name="connsiteY5" fmla="*/ 0 h 1477036"/>
              <a:gd name="connsiteX0" fmla="*/ 0 w 5712142"/>
              <a:gd name="connsiteY0" fmla="*/ 0 h 1477036"/>
              <a:gd name="connsiteX1" fmla="*/ 5712142 w 5712142"/>
              <a:gd name="connsiteY1" fmla="*/ 4763 h 1477036"/>
              <a:gd name="connsiteX2" fmla="*/ 4299784 w 5712142"/>
              <a:gd name="connsiteY2" fmla="*/ 1477036 h 1477036"/>
              <a:gd name="connsiteX3" fmla="*/ 956475 w 5712142"/>
              <a:gd name="connsiteY3" fmla="*/ 1477036 h 1477036"/>
              <a:gd name="connsiteX4" fmla="*/ 0 w 5712142"/>
              <a:gd name="connsiteY4" fmla="*/ 1115060 h 1477036"/>
              <a:gd name="connsiteX5" fmla="*/ 0 w 5712142"/>
              <a:gd name="connsiteY5" fmla="*/ 0 h 1477036"/>
              <a:gd name="connsiteX0" fmla="*/ 0 w 10078810"/>
              <a:gd name="connsiteY0" fmla="*/ 0 h 1477036"/>
              <a:gd name="connsiteX1" fmla="*/ 10078810 w 10078810"/>
              <a:gd name="connsiteY1" fmla="*/ 4763 h 1477036"/>
              <a:gd name="connsiteX2" fmla="*/ 8666452 w 10078810"/>
              <a:gd name="connsiteY2" fmla="*/ 1477036 h 1477036"/>
              <a:gd name="connsiteX3" fmla="*/ 5323143 w 10078810"/>
              <a:gd name="connsiteY3" fmla="*/ 1477036 h 1477036"/>
              <a:gd name="connsiteX4" fmla="*/ 4366668 w 10078810"/>
              <a:gd name="connsiteY4" fmla="*/ 1115060 h 1477036"/>
              <a:gd name="connsiteX5" fmla="*/ 0 w 10078810"/>
              <a:gd name="connsiteY5" fmla="*/ 0 h 1477036"/>
              <a:gd name="connsiteX0" fmla="*/ 0 w 10078810"/>
              <a:gd name="connsiteY0" fmla="*/ 0 h 4014952"/>
              <a:gd name="connsiteX1" fmla="*/ 10078810 w 10078810"/>
              <a:gd name="connsiteY1" fmla="*/ 4763 h 4014952"/>
              <a:gd name="connsiteX2" fmla="*/ 8666452 w 10078810"/>
              <a:gd name="connsiteY2" fmla="*/ 1477036 h 4014952"/>
              <a:gd name="connsiteX3" fmla="*/ 4413 w 10078810"/>
              <a:gd name="connsiteY3" fmla="*/ 4014952 h 4014952"/>
              <a:gd name="connsiteX4" fmla="*/ 4366668 w 10078810"/>
              <a:gd name="connsiteY4" fmla="*/ 1115060 h 4014952"/>
              <a:gd name="connsiteX5" fmla="*/ 0 w 10078810"/>
              <a:gd name="connsiteY5" fmla="*/ 0 h 4014952"/>
              <a:gd name="connsiteX0" fmla="*/ 0 w 10078810"/>
              <a:gd name="connsiteY0" fmla="*/ 0 h 4014952"/>
              <a:gd name="connsiteX1" fmla="*/ 10078810 w 10078810"/>
              <a:gd name="connsiteY1" fmla="*/ 4763 h 4014952"/>
              <a:gd name="connsiteX2" fmla="*/ 8666452 w 10078810"/>
              <a:gd name="connsiteY2" fmla="*/ 1477036 h 4014952"/>
              <a:gd name="connsiteX3" fmla="*/ 4413 w 10078810"/>
              <a:gd name="connsiteY3" fmla="*/ 4014952 h 4014952"/>
              <a:gd name="connsiteX4" fmla="*/ 0 w 10078810"/>
              <a:gd name="connsiteY4" fmla="*/ 0 h 4014952"/>
              <a:gd name="connsiteX0" fmla="*/ 0 w 10078810"/>
              <a:gd name="connsiteY0" fmla="*/ 0 h 4103074"/>
              <a:gd name="connsiteX1" fmla="*/ 10078810 w 10078810"/>
              <a:gd name="connsiteY1" fmla="*/ 4763 h 4103074"/>
              <a:gd name="connsiteX2" fmla="*/ 6121518 w 10078810"/>
              <a:gd name="connsiteY2" fmla="*/ 4103074 h 4103074"/>
              <a:gd name="connsiteX3" fmla="*/ 4413 w 10078810"/>
              <a:gd name="connsiteY3" fmla="*/ 4014952 h 4103074"/>
              <a:gd name="connsiteX4" fmla="*/ 0 w 10078810"/>
              <a:gd name="connsiteY4" fmla="*/ 0 h 4103074"/>
              <a:gd name="connsiteX0" fmla="*/ 0 w 10078810"/>
              <a:gd name="connsiteY0" fmla="*/ 0 h 4104920"/>
              <a:gd name="connsiteX1" fmla="*/ 10078810 w 10078810"/>
              <a:gd name="connsiteY1" fmla="*/ 4763 h 4104920"/>
              <a:gd name="connsiteX2" fmla="*/ 6121518 w 10078810"/>
              <a:gd name="connsiteY2" fmla="*/ 4103074 h 4104920"/>
              <a:gd name="connsiteX3" fmla="*/ 4413 w 10078810"/>
              <a:gd name="connsiteY3" fmla="*/ 4104920 h 4104920"/>
              <a:gd name="connsiteX4" fmla="*/ 0 w 10078810"/>
              <a:gd name="connsiteY4" fmla="*/ 0 h 4104920"/>
              <a:gd name="connsiteX0" fmla="*/ 0 w 10078810"/>
              <a:gd name="connsiteY0" fmla="*/ 0 h 4104920"/>
              <a:gd name="connsiteX1" fmla="*/ 10078810 w 10078810"/>
              <a:gd name="connsiteY1" fmla="*/ 4763 h 4104920"/>
              <a:gd name="connsiteX2" fmla="*/ 6191194 w 10078810"/>
              <a:gd name="connsiteY2" fmla="*/ 4051145 h 4104920"/>
              <a:gd name="connsiteX3" fmla="*/ 4413 w 10078810"/>
              <a:gd name="connsiteY3" fmla="*/ 4104920 h 4104920"/>
              <a:gd name="connsiteX4" fmla="*/ 0 w 10078810"/>
              <a:gd name="connsiteY4" fmla="*/ 0 h 4104920"/>
              <a:gd name="connsiteX0" fmla="*/ 0 w 10078810"/>
              <a:gd name="connsiteY0" fmla="*/ 0 h 4104920"/>
              <a:gd name="connsiteX1" fmla="*/ 10078810 w 10078810"/>
              <a:gd name="connsiteY1" fmla="*/ 4763 h 4104920"/>
              <a:gd name="connsiteX2" fmla="*/ 6180475 w 10078810"/>
              <a:gd name="connsiteY2" fmla="*/ 4103074 h 4104920"/>
              <a:gd name="connsiteX3" fmla="*/ 4413 w 10078810"/>
              <a:gd name="connsiteY3" fmla="*/ 4104920 h 4104920"/>
              <a:gd name="connsiteX4" fmla="*/ 0 w 10078810"/>
              <a:gd name="connsiteY4" fmla="*/ 0 h 4104920"/>
              <a:gd name="connsiteX0" fmla="*/ 4701 w 10083511"/>
              <a:gd name="connsiteY0" fmla="*/ 0 h 4104920"/>
              <a:gd name="connsiteX1" fmla="*/ 10083511 w 10083511"/>
              <a:gd name="connsiteY1" fmla="*/ 4763 h 4104920"/>
              <a:gd name="connsiteX2" fmla="*/ 6185176 w 10083511"/>
              <a:gd name="connsiteY2" fmla="*/ 4103074 h 4104920"/>
              <a:gd name="connsiteX3" fmla="*/ 0 w 10083511"/>
              <a:gd name="connsiteY3" fmla="*/ 4104920 h 4104920"/>
              <a:gd name="connsiteX4" fmla="*/ 4701 w 10083511"/>
              <a:gd name="connsiteY4" fmla="*/ 0 h 4104920"/>
              <a:gd name="connsiteX0" fmla="*/ 0 w 10091674"/>
              <a:gd name="connsiteY0" fmla="*/ 7004 h 4100157"/>
              <a:gd name="connsiteX1" fmla="*/ 10091674 w 10091674"/>
              <a:gd name="connsiteY1" fmla="*/ 0 h 4100157"/>
              <a:gd name="connsiteX2" fmla="*/ 6193339 w 10091674"/>
              <a:gd name="connsiteY2" fmla="*/ 4098311 h 4100157"/>
              <a:gd name="connsiteX3" fmla="*/ 8163 w 10091674"/>
              <a:gd name="connsiteY3" fmla="*/ 4100157 h 4100157"/>
              <a:gd name="connsiteX4" fmla="*/ 0 w 10091674"/>
              <a:gd name="connsiteY4" fmla="*/ 7004 h 4100157"/>
              <a:gd name="connsiteX0" fmla="*/ 112 w 10091786"/>
              <a:gd name="connsiteY0" fmla="*/ 7004 h 4100157"/>
              <a:gd name="connsiteX1" fmla="*/ 10091786 w 10091786"/>
              <a:gd name="connsiteY1" fmla="*/ 0 h 4100157"/>
              <a:gd name="connsiteX2" fmla="*/ 6193451 w 10091786"/>
              <a:gd name="connsiteY2" fmla="*/ 4098311 h 4100157"/>
              <a:gd name="connsiteX3" fmla="*/ 0 w 10091786"/>
              <a:gd name="connsiteY3" fmla="*/ 4100157 h 4100157"/>
              <a:gd name="connsiteX4" fmla="*/ 112 w 10091786"/>
              <a:gd name="connsiteY4" fmla="*/ 7004 h 410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1786" h="4100157">
                <a:moveTo>
                  <a:pt x="112" y="7004"/>
                </a:moveTo>
                <a:lnTo>
                  <a:pt x="10091786" y="0"/>
                </a:lnTo>
                <a:lnTo>
                  <a:pt x="6193451" y="4098311"/>
                </a:lnTo>
                <a:lnTo>
                  <a:pt x="0" y="4100157"/>
                </a:lnTo>
                <a:cubicBezTo>
                  <a:pt x="37" y="2735773"/>
                  <a:pt x="75" y="1371388"/>
                  <a:pt x="112" y="7004"/>
                </a:cubicBezTo>
                <a:close/>
              </a:path>
            </a:pathLst>
          </a:custGeom>
          <a:solidFill>
            <a:srgbClr val="003F72"/>
          </a:solidFill>
          <a:ln>
            <a:noFill/>
          </a:ln>
          <a:effectLst/>
        </p:spPr>
        <p:txBody>
          <a:bodyPr rot="0" vert="horz" wrap="square" lIns="36576" tIns="36576" rIns="36576" bIns="36576"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25935BD-D1AD-4696-9A96-4BBA95275937}"/>
              </a:ext>
            </a:extLst>
          </p:cNvPr>
          <p:cNvSpPr txBox="1"/>
          <p:nvPr/>
        </p:nvSpPr>
        <p:spPr>
          <a:xfrm>
            <a:off x="327984" y="2608916"/>
            <a:ext cx="9645547" cy="3031256"/>
          </a:xfrm>
          <a:prstGeom prst="rect">
            <a:avLst/>
          </a:prstGeom>
          <a:noFill/>
        </p:spPr>
        <p:txBody>
          <a:bodyPr wrap="square" tIns="90000" bIns="90000" rtlCol="0" anchor="t">
            <a:spAutoFit/>
          </a:bodyPr>
          <a:lstStyle/>
          <a:p>
            <a:pPr>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VAIRRS Monthly Webinar </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1"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OFFICE OF RESEARCH AND DEVELOPMENT</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VA Innovation Research and Review System (VAIRRS)</a:t>
            </a:r>
          </a:p>
          <a:p>
            <a:pPr marL="0" marR="0" lvl="0" indent="0" algn="l" defTabSz="914400" rtl="0" eaLnBrk="1" fontAlgn="auto" latinLnBrk="0" hangingPunct="1">
              <a:lnSpc>
                <a:spcPct val="100000"/>
              </a:lnSpc>
              <a:spcBef>
                <a:spcPts val="700"/>
              </a:spcBef>
              <a:spcAft>
                <a:spcPts val="0"/>
              </a:spcAft>
              <a:buClrTx/>
              <a:buSzTx/>
              <a:buFontTx/>
              <a:buNone/>
              <a:tabLst/>
              <a:defRPr/>
            </a:pPr>
            <a:endParaRPr lang="en-US" sz="2000" b="1" dirty="0">
              <a:solidFill>
                <a:srgbClr val="FFFFFF"/>
              </a:solidFill>
              <a:latin typeface="Calibri"/>
            </a:endParaRPr>
          </a:p>
          <a:p>
            <a:pPr marL="0" marR="0" lvl="0" indent="0" algn="l" defTabSz="914400" rtl="0" eaLnBrk="1" fontAlgn="auto" latinLnBrk="0" hangingPunct="1">
              <a:lnSpc>
                <a:spcPct val="100000"/>
              </a:lnSpc>
              <a:spcBef>
                <a:spcPts val="700"/>
              </a:spcBef>
              <a:spcAft>
                <a:spcPts val="0"/>
              </a:spcAft>
              <a:buClrTx/>
              <a:buSzTx/>
              <a:buFontTx/>
              <a:buNone/>
              <a:tabLst/>
              <a:defRPr/>
            </a:pPr>
            <a:r>
              <a:rPr lang="en-US" sz="2000" b="1" dirty="0">
                <a:solidFill>
                  <a:srgbClr val="FFFFFF"/>
                </a:solidFill>
                <a:latin typeface="Calibri"/>
              </a:rPr>
              <a:t>January 31</a:t>
            </a:r>
            <a:r>
              <a:rPr kumimoji="0" lang="en-US" sz="2000" b="1" i="0" u="none" strike="noStrike" kern="1200" cap="none" spc="0" normalizeH="0" baseline="0" noProof="0" dirty="0">
                <a:ln>
                  <a:noFill/>
                </a:ln>
                <a:solidFill>
                  <a:srgbClr val="FFFFFF"/>
                </a:solidFill>
                <a:effectLst/>
                <a:uLnTx/>
                <a:uFillTx/>
                <a:latin typeface="Calibri"/>
                <a:ea typeface="+mn-ea"/>
                <a:cs typeface="+mn-cs"/>
              </a:rPr>
              <a:t>,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 </a:t>
            </a:r>
            <a:endParaRPr kumimoji="0" lang="en-US" sz="2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21816552-ADBE-41DE-86CE-A4DDDC30FE65}"/>
              </a:ext>
            </a:extLst>
          </p:cNvPr>
          <p:cNvSpPr/>
          <p:nvPr/>
        </p:nvSpPr>
        <p:spPr>
          <a:xfrm rot="18690909">
            <a:off x="4253055" y="2893573"/>
            <a:ext cx="8211094" cy="221071"/>
          </a:xfrm>
          <a:custGeom>
            <a:avLst/>
            <a:gdLst>
              <a:gd name="connsiteX0" fmla="*/ 0 w 9067800"/>
              <a:gd name="connsiteY0" fmla="*/ 0 h 323460"/>
              <a:gd name="connsiteX1" fmla="*/ 9067800 w 9067800"/>
              <a:gd name="connsiteY1" fmla="*/ 0 h 323460"/>
              <a:gd name="connsiteX2" fmla="*/ 9067800 w 9067800"/>
              <a:gd name="connsiteY2" fmla="*/ 323460 h 323460"/>
              <a:gd name="connsiteX3" fmla="*/ 0 w 9067800"/>
              <a:gd name="connsiteY3" fmla="*/ 323460 h 323460"/>
              <a:gd name="connsiteX4" fmla="*/ 0 w 9067800"/>
              <a:gd name="connsiteY4" fmla="*/ 0 h 323460"/>
              <a:gd name="connsiteX0" fmla="*/ 0 w 9067800"/>
              <a:gd name="connsiteY0" fmla="*/ 11580 h 335040"/>
              <a:gd name="connsiteX1" fmla="*/ 8474710 w 9067800"/>
              <a:gd name="connsiteY1" fmla="*/ 0 h 335040"/>
              <a:gd name="connsiteX2" fmla="*/ 9067800 w 9067800"/>
              <a:gd name="connsiteY2" fmla="*/ 335040 h 335040"/>
              <a:gd name="connsiteX3" fmla="*/ 0 w 9067800"/>
              <a:gd name="connsiteY3" fmla="*/ 335040 h 335040"/>
              <a:gd name="connsiteX4" fmla="*/ 0 w 9067800"/>
              <a:gd name="connsiteY4" fmla="*/ 11580 h 335040"/>
              <a:gd name="connsiteX0" fmla="*/ 0 w 8749105"/>
              <a:gd name="connsiteY0" fmla="*/ 11580 h 335040"/>
              <a:gd name="connsiteX1" fmla="*/ 8474710 w 8749105"/>
              <a:gd name="connsiteY1" fmla="*/ 0 h 335040"/>
              <a:gd name="connsiteX2" fmla="*/ 8749105 w 8749105"/>
              <a:gd name="connsiteY2" fmla="*/ 330355 h 335040"/>
              <a:gd name="connsiteX3" fmla="*/ 0 w 8749105"/>
              <a:gd name="connsiteY3" fmla="*/ 335040 h 335040"/>
              <a:gd name="connsiteX4" fmla="*/ 0 w 8749105"/>
              <a:gd name="connsiteY4" fmla="*/ 11580 h 335040"/>
              <a:gd name="connsiteX0" fmla="*/ 475747 w 8749105"/>
              <a:gd name="connsiteY0" fmla="*/ 16015 h 335040"/>
              <a:gd name="connsiteX1" fmla="*/ 8474710 w 8749105"/>
              <a:gd name="connsiteY1" fmla="*/ 0 h 335040"/>
              <a:gd name="connsiteX2" fmla="*/ 8749105 w 8749105"/>
              <a:gd name="connsiteY2" fmla="*/ 330355 h 335040"/>
              <a:gd name="connsiteX3" fmla="*/ 0 w 8749105"/>
              <a:gd name="connsiteY3" fmla="*/ 335040 h 335040"/>
              <a:gd name="connsiteX4" fmla="*/ 475747 w 8749105"/>
              <a:gd name="connsiteY4" fmla="*/ 16015 h 335040"/>
              <a:gd name="connsiteX0" fmla="*/ 0 w 8273358"/>
              <a:gd name="connsiteY0" fmla="*/ 16015 h 330355"/>
              <a:gd name="connsiteX1" fmla="*/ 7998963 w 8273358"/>
              <a:gd name="connsiteY1" fmla="*/ 0 h 330355"/>
              <a:gd name="connsiteX2" fmla="*/ 8273358 w 8273358"/>
              <a:gd name="connsiteY2" fmla="*/ 330355 h 330355"/>
              <a:gd name="connsiteX3" fmla="*/ 300926 w 8273358"/>
              <a:gd name="connsiteY3" fmla="*/ 313634 h 330355"/>
              <a:gd name="connsiteX4" fmla="*/ 0 w 8273358"/>
              <a:gd name="connsiteY4" fmla="*/ 16015 h 330355"/>
              <a:gd name="connsiteX0" fmla="*/ 0 w 8256592"/>
              <a:gd name="connsiteY0" fmla="*/ 4965 h 330355"/>
              <a:gd name="connsiteX1" fmla="*/ 7982197 w 8256592"/>
              <a:gd name="connsiteY1" fmla="*/ 0 h 330355"/>
              <a:gd name="connsiteX2" fmla="*/ 8256592 w 8256592"/>
              <a:gd name="connsiteY2" fmla="*/ 330355 h 330355"/>
              <a:gd name="connsiteX3" fmla="*/ 284160 w 8256592"/>
              <a:gd name="connsiteY3" fmla="*/ 313634 h 330355"/>
              <a:gd name="connsiteX4" fmla="*/ 0 w 8256592"/>
              <a:gd name="connsiteY4" fmla="*/ 4965 h 330355"/>
              <a:gd name="connsiteX0" fmla="*/ 0 w 8266736"/>
              <a:gd name="connsiteY0" fmla="*/ 6359 h 330355"/>
              <a:gd name="connsiteX1" fmla="*/ 7992341 w 8266736"/>
              <a:gd name="connsiteY1" fmla="*/ 0 h 330355"/>
              <a:gd name="connsiteX2" fmla="*/ 8266736 w 8266736"/>
              <a:gd name="connsiteY2" fmla="*/ 330355 h 330355"/>
              <a:gd name="connsiteX3" fmla="*/ 294304 w 8266736"/>
              <a:gd name="connsiteY3" fmla="*/ 313634 h 330355"/>
              <a:gd name="connsiteX4" fmla="*/ 0 w 8266736"/>
              <a:gd name="connsiteY4" fmla="*/ 6359 h 330355"/>
              <a:gd name="connsiteX0" fmla="*/ 0 w 8137897"/>
              <a:gd name="connsiteY0" fmla="*/ 6359 h 313634"/>
              <a:gd name="connsiteX1" fmla="*/ 7992341 w 8137897"/>
              <a:gd name="connsiteY1" fmla="*/ 0 h 313634"/>
              <a:gd name="connsiteX2" fmla="*/ 8137897 w 8137897"/>
              <a:gd name="connsiteY2" fmla="*/ 156067 h 313634"/>
              <a:gd name="connsiteX3" fmla="*/ 294304 w 8137897"/>
              <a:gd name="connsiteY3" fmla="*/ 313634 h 313634"/>
              <a:gd name="connsiteX4" fmla="*/ 0 w 8137897"/>
              <a:gd name="connsiteY4" fmla="*/ 6359 h 313634"/>
              <a:gd name="connsiteX0" fmla="*/ 0 w 8137897"/>
              <a:gd name="connsiteY0" fmla="*/ 6359 h 213784"/>
              <a:gd name="connsiteX1" fmla="*/ 7992341 w 8137897"/>
              <a:gd name="connsiteY1" fmla="*/ 0 h 213784"/>
              <a:gd name="connsiteX2" fmla="*/ 8137897 w 8137897"/>
              <a:gd name="connsiteY2" fmla="*/ 156067 h 213784"/>
              <a:gd name="connsiteX3" fmla="*/ 205917 w 8137897"/>
              <a:gd name="connsiteY3" fmla="*/ 213784 h 213784"/>
              <a:gd name="connsiteX4" fmla="*/ 0 w 8137897"/>
              <a:gd name="connsiteY4" fmla="*/ 6359 h 213784"/>
              <a:gd name="connsiteX0" fmla="*/ 0 w 8102398"/>
              <a:gd name="connsiteY0" fmla="*/ 6359 h 213784"/>
              <a:gd name="connsiteX1" fmla="*/ 7992341 w 8102398"/>
              <a:gd name="connsiteY1" fmla="*/ 0 h 213784"/>
              <a:gd name="connsiteX2" fmla="*/ 8102398 w 8102398"/>
              <a:gd name="connsiteY2" fmla="*/ 157279 h 213784"/>
              <a:gd name="connsiteX3" fmla="*/ 205917 w 8102398"/>
              <a:gd name="connsiteY3" fmla="*/ 213784 h 213784"/>
              <a:gd name="connsiteX4" fmla="*/ 0 w 8102398"/>
              <a:gd name="connsiteY4" fmla="*/ 6359 h 213784"/>
              <a:gd name="connsiteX0" fmla="*/ 0 w 8102398"/>
              <a:gd name="connsiteY0" fmla="*/ 10086 h 217511"/>
              <a:gd name="connsiteX1" fmla="*/ 7958830 w 8102398"/>
              <a:gd name="connsiteY1" fmla="*/ 0 h 217511"/>
              <a:gd name="connsiteX2" fmla="*/ 8102398 w 8102398"/>
              <a:gd name="connsiteY2" fmla="*/ 161006 h 217511"/>
              <a:gd name="connsiteX3" fmla="*/ 205917 w 8102398"/>
              <a:gd name="connsiteY3" fmla="*/ 217511 h 217511"/>
              <a:gd name="connsiteX4" fmla="*/ 0 w 8102398"/>
              <a:gd name="connsiteY4" fmla="*/ 10086 h 217511"/>
              <a:gd name="connsiteX0" fmla="*/ 0 w 8078869"/>
              <a:gd name="connsiteY0" fmla="*/ 11521 h 217511"/>
              <a:gd name="connsiteX1" fmla="*/ 7935301 w 8078869"/>
              <a:gd name="connsiteY1" fmla="*/ 0 h 217511"/>
              <a:gd name="connsiteX2" fmla="*/ 8078869 w 8078869"/>
              <a:gd name="connsiteY2" fmla="*/ 161006 h 217511"/>
              <a:gd name="connsiteX3" fmla="*/ 182388 w 8078869"/>
              <a:gd name="connsiteY3" fmla="*/ 217511 h 217511"/>
              <a:gd name="connsiteX4" fmla="*/ 0 w 8078869"/>
              <a:gd name="connsiteY4" fmla="*/ 11521 h 21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869" h="217511">
                <a:moveTo>
                  <a:pt x="0" y="11521"/>
                </a:moveTo>
                <a:lnTo>
                  <a:pt x="7935301" y="0"/>
                </a:lnTo>
                <a:lnTo>
                  <a:pt x="8078869" y="161006"/>
                </a:lnTo>
                <a:lnTo>
                  <a:pt x="182388" y="217511"/>
                </a:lnTo>
                <a:lnTo>
                  <a:pt x="0" y="11521"/>
                </a:lnTo>
                <a:close/>
              </a:path>
            </a:pathLst>
          </a:custGeom>
          <a:solidFill>
            <a:srgbClr val="A9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B1856A8-BAEC-43AA-A422-6016B107E6F3}"/>
              </a:ext>
            </a:extLst>
          </p:cNvPr>
          <p:cNvSpPr/>
          <p:nvPr/>
        </p:nvSpPr>
        <p:spPr>
          <a:xfrm>
            <a:off x="0" y="5940097"/>
            <a:ext cx="12190214" cy="91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Logo&#10;&#10;Description automatically generated">
            <a:extLst>
              <a:ext uri="{FF2B5EF4-FFF2-40B4-BE49-F238E27FC236}">
                <a16:creationId xmlns:a16="http://schemas.microsoft.com/office/drawing/2014/main" id="{CB73B391-E1E9-4D4A-B12D-70E85F7DC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09" y="6128010"/>
            <a:ext cx="2227610" cy="562157"/>
          </a:xfrm>
          <a:prstGeom prst="rect">
            <a:avLst/>
          </a:prstGeom>
        </p:spPr>
      </p:pic>
      <p:pic>
        <p:nvPicPr>
          <p:cNvPr id="12" name="Picture 11" descr="A white cross with a black background&#10;&#10;Description automatically generated with medium confidence">
            <a:extLst>
              <a:ext uri="{FF2B5EF4-FFF2-40B4-BE49-F238E27FC236}">
                <a16:creationId xmlns:a16="http://schemas.microsoft.com/office/drawing/2014/main" id="{2C3E2C30-EE8A-8045-B62B-6A975FEDE9A9}"/>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21268"/>
          <a:stretch/>
        </p:blipFill>
        <p:spPr>
          <a:xfrm>
            <a:off x="0" y="411602"/>
            <a:ext cx="1998993" cy="2538991"/>
          </a:xfrm>
          <a:prstGeom prst="rect">
            <a:avLst/>
          </a:prstGeom>
        </p:spPr>
      </p:pic>
    </p:spTree>
    <p:extLst>
      <p:ext uri="{BB962C8B-B14F-4D97-AF65-F5344CB8AC3E}">
        <p14:creationId xmlns:p14="http://schemas.microsoft.com/office/powerpoint/2010/main" val="304519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E129115-7369-41AE-9182-85E036D951A8}"/>
              </a:ext>
            </a:extLst>
          </p:cNvPr>
          <p:cNvSpPr txBox="1">
            <a:spLocks/>
          </p:cNvSpPr>
          <p:nvPr/>
        </p:nvSpPr>
        <p:spPr>
          <a:xfrm>
            <a:off x="445045" y="504007"/>
            <a:ext cx="10739295"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mn-lt"/>
                <a:cs typeface="Calibri" panose="020F0502020204030204" pitchFamily="34" charset="0"/>
              </a:rPr>
              <a:t>EXISTING FAQs</a:t>
            </a:r>
            <a:endParaRPr kumimoji="0" lang="en-US" sz="6000" b="1" i="0" u="none" strike="noStrike" kern="1200" cap="none" spc="0" normalizeH="0" baseline="0" noProof="0" dirty="0">
              <a:ln>
                <a:noFill/>
              </a:ln>
              <a:solidFill>
                <a:srgbClr val="003F72"/>
              </a:solidFill>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0" y="0"/>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3849" y="6142227"/>
            <a:ext cx="12200358" cy="731839"/>
            <a:chOff x="-22389" y="6151999"/>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22389" y="6151999"/>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247D2604-9581-4B13-B762-26404D436BAA}"/>
              </a:ext>
            </a:extLst>
          </p:cNvPr>
          <p:cNvSpPr/>
          <p:nvPr/>
        </p:nvSpPr>
        <p:spPr>
          <a:xfrm>
            <a:off x="4766430" y="1268062"/>
            <a:ext cx="3729244" cy="3402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AF6334F9-E969-4063-8AAA-E802351AE315}"/>
              </a:ext>
            </a:extLst>
          </p:cNvPr>
          <p:cNvSpPr txBox="1"/>
          <p:nvPr/>
        </p:nvSpPr>
        <p:spPr>
          <a:xfrm>
            <a:off x="778533" y="1153686"/>
            <a:ext cx="9953898" cy="1477328"/>
          </a:xfrm>
          <a:prstGeom prst="rect">
            <a:avLst/>
          </a:prstGeom>
          <a:noFill/>
        </p:spPr>
        <p:txBody>
          <a:bodyPr wrap="square" rtlCol="0">
            <a:spAutoFit/>
          </a:bodyPr>
          <a:lstStyle/>
          <a:p>
            <a:r>
              <a:rPr lang="en-US" sz="1800" b="1" dirty="0">
                <a:solidFill>
                  <a:srgbClr val="000000"/>
                </a:solidFill>
              </a:rPr>
              <a:t>If the project does not meet the definition of research does the FA or SR evaluation stop? </a:t>
            </a:r>
            <a:endParaRPr lang="en-US" b="1" dirty="0">
              <a:solidFill>
                <a:srgbClr val="000000"/>
              </a:solidFill>
            </a:endParaRPr>
          </a:p>
          <a:p>
            <a:r>
              <a:rPr lang="en-US" sz="1800" dirty="0">
                <a:solidFill>
                  <a:srgbClr val="000000"/>
                </a:solidFill>
              </a:rPr>
              <a:t>Yes, the research service is not responsible for projects that do not meet the definition of research, unless your facility is requiring your review.  The quality office is responsible for projects that involve quality improvement/assurance or evidence-based practice, etc.</a:t>
            </a:r>
          </a:p>
          <a:p>
            <a:endParaRPr lang="en-US" dirty="0"/>
          </a:p>
        </p:txBody>
      </p:sp>
      <p:sp>
        <p:nvSpPr>
          <p:cNvPr id="4" name="Half Frame 3">
            <a:extLst>
              <a:ext uri="{FF2B5EF4-FFF2-40B4-BE49-F238E27FC236}">
                <a16:creationId xmlns:a16="http://schemas.microsoft.com/office/drawing/2014/main" id="{A76F5802-1CA7-4336-901E-52F5AD1456D9}"/>
              </a:ext>
            </a:extLst>
          </p:cNvPr>
          <p:cNvSpPr/>
          <p:nvPr/>
        </p:nvSpPr>
        <p:spPr>
          <a:xfrm rot="8062241">
            <a:off x="346166" y="1268061"/>
            <a:ext cx="365760" cy="340217"/>
          </a:xfrm>
          <a:prstGeom prst="halfFrame">
            <a:avLst/>
          </a:prstGeom>
          <a:solidFill>
            <a:srgbClr val="71B0DC"/>
          </a:solidFill>
          <a:ln>
            <a:solidFill>
              <a:srgbClr val="71B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a:extLst>
              <a:ext uri="{FF2B5EF4-FFF2-40B4-BE49-F238E27FC236}">
                <a16:creationId xmlns:a16="http://schemas.microsoft.com/office/drawing/2014/main" id="{AFB60CA4-2D19-4AA0-A760-5A8894F5A2BA}"/>
              </a:ext>
            </a:extLst>
          </p:cNvPr>
          <p:cNvSpPr/>
          <p:nvPr/>
        </p:nvSpPr>
        <p:spPr>
          <a:xfrm rot="8062241">
            <a:off x="405041" y="2475148"/>
            <a:ext cx="365760" cy="340217"/>
          </a:xfrm>
          <a:prstGeom prst="halfFrame">
            <a:avLst/>
          </a:prstGeom>
          <a:solidFill>
            <a:srgbClr val="71B0DC"/>
          </a:solidFill>
          <a:ln>
            <a:solidFill>
              <a:srgbClr val="71B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8AC298B5-53F7-4B07-8DF0-7FF09BF15C2E}"/>
              </a:ext>
            </a:extLst>
          </p:cNvPr>
          <p:cNvSpPr txBox="1"/>
          <p:nvPr/>
        </p:nvSpPr>
        <p:spPr>
          <a:xfrm>
            <a:off x="794862" y="2449758"/>
            <a:ext cx="9921240" cy="3139321"/>
          </a:xfrm>
          <a:prstGeom prst="rect">
            <a:avLst/>
          </a:prstGeom>
          <a:noFill/>
        </p:spPr>
        <p:txBody>
          <a:bodyPr wrap="square" rtlCol="0">
            <a:spAutoFit/>
          </a:bodyPr>
          <a:lstStyle/>
          <a:p>
            <a:r>
              <a:rPr lang="en-US" sz="1800" b="1" dirty="0">
                <a:solidFill>
                  <a:srgbClr val="000000"/>
                </a:solidFill>
              </a:rPr>
              <a:t>Can the FA/SR reviewer checklists be completed after submission to sub-committees or is the expectation that R&amp;D provides this review first and then repeat the eval after approval from the other committee? </a:t>
            </a:r>
            <a:endParaRPr lang="en-US" b="1" dirty="0">
              <a:solidFill>
                <a:srgbClr val="000000"/>
              </a:solidFill>
            </a:endParaRPr>
          </a:p>
          <a:p>
            <a:r>
              <a:rPr lang="en-US" sz="1800" dirty="0">
                <a:solidFill>
                  <a:srgbClr val="000000"/>
                </a:solidFill>
              </a:rPr>
              <a:t>The review needs to be completed by someone (not necessarily an R&amp;D members, though they likely have the best grasp of the projects happening across the facility) who can assess whether the project can be accomplished in the proposed time frame, by the provider submitting it, and if it will interfere with other studies happening at the facility.  A statement from the investigator’s supervisor stating he/she has the time to conduct the project and is qualified to conduct the project would go a long way in helping the person reviewing the form.  The review is intended to be done before it is assigned to any committee for review as to reduce burden on the committees of studies that are not feasible or scientifically valid.</a:t>
            </a:r>
          </a:p>
        </p:txBody>
      </p:sp>
    </p:spTree>
    <p:extLst>
      <p:ext uri="{BB962C8B-B14F-4D97-AF65-F5344CB8AC3E}">
        <p14:creationId xmlns:p14="http://schemas.microsoft.com/office/powerpoint/2010/main" val="184594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E129115-7369-41AE-9182-85E036D951A8}"/>
              </a:ext>
            </a:extLst>
          </p:cNvPr>
          <p:cNvSpPr txBox="1">
            <a:spLocks/>
          </p:cNvSpPr>
          <p:nvPr/>
        </p:nvSpPr>
        <p:spPr>
          <a:xfrm>
            <a:off x="564314" y="472977"/>
            <a:ext cx="10739295"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mn-lt"/>
                <a:cs typeface="Calibri" panose="020F0502020204030204" pitchFamily="34" charset="0"/>
              </a:rPr>
              <a:t>POLLS</a:t>
            </a:r>
            <a:endParaRPr kumimoji="0" lang="en-US" sz="6000" b="1" i="0" u="none" strike="noStrike" kern="1200" cap="none" spc="0" normalizeH="0" baseline="0" noProof="0" dirty="0">
              <a:ln>
                <a:noFill/>
              </a:ln>
              <a:solidFill>
                <a:srgbClr val="003F72"/>
              </a:solidFill>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0" y="0"/>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3849" y="6142227"/>
            <a:ext cx="12200358" cy="731839"/>
            <a:chOff x="-22389" y="6151999"/>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22389" y="6151999"/>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247D2604-9581-4B13-B762-26404D436BAA}"/>
              </a:ext>
            </a:extLst>
          </p:cNvPr>
          <p:cNvSpPr/>
          <p:nvPr/>
        </p:nvSpPr>
        <p:spPr>
          <a:xfrm>
            <a:off x="4766430" y="1268062"/>
            <a:ext cx="3729244" cy="3402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5" name="Group 4">
            <a:extLst>
              <a:ext uri="{FF2B5EF4-FFF2-40B4-BE49-F238E27FC236}">
                <a16:creationId xmlns:a16="http://schemas.microsoft.com/office/drawing/2014/main" id="{6AE39BFF-B47C-451E-8F5E-74176066C4E9}"/>
              </a:ext>
            </a:extLst>
          </p:cNvPr>
          <p:cNvGrpSpPr/>
          <p:nvPr/>
        </p:nvGrpSpPr>
        <p:grpSpPr>
          <a:xfrm>
            <a:off x="530585" y="1052544"/>
            <a:ext cx="10806751" cy="1470993"/>
            <a:chOff x="335865" y="1306391"/>
            <a:chExt cx="8159808" cy="972522"/>
          </a:xfrm>
        </p:grpSpPr>
        <p:sp>
          <p:nvSpPr>
            <p:cNvPr id="4" name="Rectangle: Rounded Corners 3">
              <a:extLst>
                <a:ext uri="{FF2B5EF4-FFF2-40B4-BE49-F238E27FC236}">
                  <a16:creationId xmlns:a16="http://schemas.microsoft.com/office/drawing/2014/main" id="{5ECF4BF1-E99A-495D-87BE-6BBAFF6C675D}"/>
                </a:ext>
              </a:extLst>
            </p:cNvPr>
            <p:cNvSpPr/>
            <p:nvPr/>
          </p:nvSpPr>
          <p:spPr>
            <a:xfrm>
              <a:off x="906816" y="1390506"/>
              <a:ext cx="7588857" cy="804293"/>
            </a:xfrm>
            <a:prstGeom prst="roundRect">
              <a:avLst/>
            </a:prstGeom>
            <a:solidFill>
              <a:srgbClr val="AF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43D06F-5864-48B1-9725-1A06CA40AB26}"/>
                </a:ext>
              </a:extLst>
            </p:cNvPr>
            <p:cNvSpPr txBox="1"/>
            <p:nvPr/>
          </p:nvSpPr>
          <p:spPr>
            <a:xfrm>
              <a:off x="1466199" y="1645399"/>
              <a:ext cx="7029474" cy="305222"/>
            </a:xfrm>
            <a:prstGeom prst="rect">
              <a:avLst/>
            </a:prstGeom>
            <a:noFill/>
          </p:spPr>
          <p:txBody>
            <a:bodyPr wrap="square" rtlCol="0">
              <a:spAutoFit/>
            </a:bodyPr>
            <a:lstStyle/>
            <a:p>
              <a:r>
                <a:rPr lang="en-US" sz="2400" dirty="0">
                  <a:solidFill>
                    <a:schemeClr val="bg2">
                      <a:lumMod val="75000"/>
                    </a:schemeClr>
                  </a:solidFill>
                </a:rPr>
                <a:t>Does your site conduct Feasibility and Alignment? Yes/No/Other</a:t>
              </a:r>
            </a:p>
          </p:txBody>
        </p:sp>
        <p:sp>
          <p:nvSpPr>
            <p:cNvPr id="3" name="Oval 2">
              <a:extLst>
                <a:ext uri="{FF2B5EF4-FFF2-40B4-BE49-F238E27FC236}">
                  <a16:creationId xmlns:a16="http://schemas.microsoft.com/office/drawing/2014/main" id="{94D2E4BE-32EE-4A42-85FE-3EF082ADC0B3}"/>
                </a:ext>
              </a:extLst>
            </p:cNvPr>
            <p:cNvSpPr/>
            <p:nvPr/>
          </p:nvSpPr>
          <p:spPr>
            <a:xfrm>
              <a:off x="335865" y="1306391"/>
              <a:ext cx="1141902" cy="972522"/>
            </a:xfrm>
            <a:prstGeom prst="ellipse">
              <a:avLst/>
            </a:prstGeom>
            <a:solidFill>
              <a:srgbClr val="71B0DC"/>
            </a:solidFill>
            <a:ln>
              <a:solidFill>
                <a:srgbClr val="71B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202">
              <a:extLst>
                <a:ext uri="{FF2B5EF4-FFF2-40B4-BE49-F238E27FC236}">
                  <a16:creationId xmlns:a16="http://schemas.microsoft.com/office/drawing/2014/main" id="{5C34363A-8DFD-4D03-AF0A-55A08705A61E}"/>
                </a:ext>
              </a:extLst>
            </p:cNvPr>
            <p:cNvSpPr>
              <a:spLocks noChangeAspect="1" noEditPoints="1"/>
            </p:cNvSpPr>
            <p:nvPr/>
          </p:nvSpPr>
          <p:spPr bwMode="auto">
            <a:xfrm>
              <a:off x="662500" y="1518332"/>
              <a:ext cx="488634" cy="548640"/>
            </a:xfrm>
            <a:custGeom>
              <a:avLst/>
              <a:gdLst>
                <a:gd name="T0" fmla="*/ 1361 w 2035"/>
                <a:gd name="T1" fmla="*/ 1757 h 2293"/>
                <a:gd name="T2" fmla="*/ 1608 w 2035"/>
                <a:gd name="T3" fmla="*/ 1887 h 2293"/>
                <a:gd name="T4" fmla="*/ 1881 w 2035"/>
                <a:gd name="T5" fmla="*/ 1665 h 2293"/>
                <a:gd name="T6" fmla="*/ 1608 w 2035"/>
                <a:gd name="T7" fmla="*/ 2101 h 2293"/>
                <a:gd name="T8" fmla="*/ 1361 w 2035"/>
                <a:gd name="T9" fmla="*/ 1757 h 2293"/>
                <a:gd name="T10" fmla="*/ 329 w 2035"/>
                <a:gd name="T11" fmla="*/ 518 h 2293"/>
                <a:gd name="T12" fmla="*/ 497 w 2035"/>
                <a:gd name="T13" fmla="*/ 349 h 2293"/>
                <a:gd name="T14" fmla="*/ 497 w 2035"/>
                <a:gd name="T15" fmla="*/ 470 h 2293"/>
                <a:gd name="T16" fmla="*/ 446 w 2035"/>
                <a:gd name="T17" fmla="*/ 518 h 2293"/>
                <a:gd name="T18" fmla="*/ 329 w 2035"/>
                <a:gd name="T19" fmla="*/ 518 h 2293"/>
                <a:gd name="T20" fmla="*/ 354 w 2035"/>
                <a:gd name="T21" fmla="*/ 1090 h 2293"/>
                <a:gd name="T22" fmla="*/ 1489 w 2035"/>
                <a:gd name="T23" fmla="*/ 1090 h 2293"/>
                <a:gd name="T24" fmla="*/ 1489 w 2035"/>
                <a:gd name="T25" fmla="*/ 1177 h 2293"/>
                <a:gd name="T26" fmla="*/ 354 w 2035"/>
                <a:gd name="T27" fmla="*/ 1177 h 2293"/>
                <a:gd name="T28" fmla="*/ 354 w 2035"/>
                <a:gd name="T29" fmla="*/ 1090 h 2293"/>
                <a:gd name="T30" fmla="*/ 354 w 2035"/>
                <a:gd name="T31" fmla="*/ 1293 h 2293"/>
                <a:gd name="T32" fmla="*/ 1269 w 2035"/>
                <a:gd name="T33" fmla="*/ 1293 h 2293"/>
                <a:gd name="T34" fmla="*/ 1269 w 2035"/>
                <a:gd name="T35" fmla="*/ 1379 h 2293"/>
                <a:gd name="T36" fmla="*/ 354 w 2035"/>
                <a:gd name="T37" fmla="*/ 1379 h 2293"/>
                <a:gd name="T38" fmla="*/ 354 w 2035"/>
                <a:gd name="T39" fmla="*/ 1293 h 2293"/>
                <a:gd name="T40" fmla="*/ 1866 w 2035"/>
                <a:gd name="T41" fmla="*/ 1540 h 2293"/>
                <a:gd name="T42" fmla="*/ 1866 w 2035"/>
                <a:gd name="T43" fmla="*/ 209 h 2293"/>
                <a:gd name="T44" fmla="*/ 1716 w 2035"/>
                <a:gd name="T45" fmla="*/ 0 h 2293"/>
                <a:gd name="T46" fmla="*/ 609 w 2035"/>
                <a:gd name="T47" fmla="*/ 0 h 2293"/>
                <a:gd name="T48" fmla="*/ 0 w 2035"/>
                <a:gd name="T49" fmla="*/ 609 h 2293"/>
                <a:gd name="T50" fmla="*/ 0 w 2035"/>
                <a:gd name="T51" fmla="*/ 2043 h 2293"/>
                <a:gd name="T52" fmla="*/ 149 w 2035"/>
                <a:gd name="T53" fmla="*/ 2192 h 2293"/>
                <a:gd name="T54" fmla="*/ 1345 w 2035"/>
                <a:gd name="T55" fmla="*/ 2192 h 2293"/>
                <a:gd name="T56" fmla="*/ 1617 w 2035"/>
                <a:gd name="T57" fmla="*/ 2293 h 2293"/>
                <a:gd name="T58" fmla="*/ 2035 w 2035"/>
                <a:gd name="T59" fmla="*/ 1875 h 2293"/>
                <a:gd name="T60" fmla="*/ 1866 w 2035"/>
                <a:gd name="T61" fmla="*/ 1540 h 2293"/>
                <a:gd name="T62" fmla="*/ 1617 w 2035"/>
                <a:gd name="T63" fmla="*/ 1458 h 2293"/>
                <a:gd name="T64" fmla="*/ 1697 w 2035"/>
                <a:gd name="T65" fmla="*/ 1465 h 2293"/>
                <a:gd name="T66" fmla="*/ 1697 w 2035"/>
                <a:gd name="T67" fmla="*/ 230 h 2293"/>
                <a:gd name="T68" fmla="*/ 1646 w 2035"/>
                <a:gd name="T69" fmla="*/ 179 h 2293"/>
                <a:gd name="T70" fmla="*/ 666 w 2035"/>
                <a:gd name="T71" fmla="*/ 179 h 2293"/>
                <a:gd name="T72" fmla="*/ 666 w 2035"/>
                <a:gd name="T73" fmla="*/ 551 h 2293"/>
                <a:gd name="T74" fmla="*/ 516 w 2035"/>
                <a:gd name="T75" fmla="*/ 700 h 2293"/>
                <a:gd name="T76" fmla="*/ 168 w 2035"/>
                <a:gd name="T77" fmla="*/ 700 h 2293"/>
                <a:gd name="T78" fmla="*/ 168 w 2035"/>
                <a:gd name="T79" fmla="*/ 1993 h 2293"/>
                <a:gd name="T80" fmla="*/ 219 w 2035"/>
                <a:gd name="T81" fmla="*/ 2043 h 2293"/>
                <a:gd name="T82" fmla="*/ 1234 w 2035"/>
                <a:gd name="T83" fmla="*/ 2043 h 2293"/>
                <a:gd name="T84" fmla="*/ 1199 w 2035"/>
                <a:gd name="T85" fmla="*/ 1875 h 2293"/>
                <a:gd name="T86" fmla="*/ 1617 w 2035"/>
                <a:gd name="T87" fmla="*/ 1458 h 2293"/>
                <a:gd name="T88" fmla="*/ 354 w 2035"/>
                <a:gd name="T89" fmla="*/ 888 h 2293"/>
                <a:gd name="T90" fmla="*/ 1489 w 2035"/>
                <a:gd name="T91" fmla="*/ 888 h 2293"/>
                <a:gd name="T92" fmla="*/ 1489 w 2035"/>
                <a:gd name="T93" fmla="*/ 974 h 2293"/>
                <a:gd name="T94" fmla="*/ 354 w 2035"/>
                <a:gd name="T95" fmla="*/ 974 h 2293"/>
                <a:gd name="T96" fmla="*/ 354 w 2035"/>
                <a:gd name="T97" fmla="*/ 888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5" h="2293">
                  <a:moveTo>
                    <a:pt x="1361" y="1757"/>
                  </a:moveTo>
                  <a:lnTo>
                    <a:pt x="1608" y="1887"/>
                  </a:lnTo>
                  <a:lnTo>
                    <a:pt x="1881" y="1665"/>
                  </a:lnTo>
                  <a:lnTo>
                    <a:pt x="1608" y="2101"/>
                  </a:lnTo>
                  <a:lnTo>
                    <a:pt x="1361" y="1757"/>
                  </a:lnTo>
                  <a:close/>
                  <a:moveTo>
                    <a:pt x="329" y="518"/>
                  </a:moveTo>
                  <a:lnTo>
                    <a:pt x="497" y="349"/>
                  </a:lnTo>
                  <a:lnTo>
                    <a:pt x="497" y="470"/>
                  </a:lnTo>
                  <a:cubicBezTo>
                    <a:pt x="497" y="498"/>
                    <a:pt x="474" y="518"/>
                    <a:pt x="446" y="518"/>
                  </a:cubicBezTo>
                  <a:lnTo>
                    <a:pt x="329" y="518"/>
                  </a:lnTo>
                  <a:close/>
                  <a:moveTo>
                    <a:pt x="354" y="1090"/>
                  </a:moveTo>
                  <a:lnTo>
                    <a:pt x="1489" y="1090"/>
                  </a:lnTo>
                  <a:lnTo>
                    <a:pt x="1489" y="1177"/>
                  </a:lnTo>
                  <a:lnTo>
                    <a:pt x="354" y="1177"/>
                  </a:lnTo>
                  <a:lnTo>
                    <a:pt x="354" y="1090"/>
                  </a:lnTo>
                  <a:close/>
                  <a:moveTo>
                    <a:pt x="354" y="1293"/>
                  </a:moveTo>
                  <a:lnTo>
                    <a:pt x="1269" y="1293"/>
                  </a:lnTo>
                  <a:lnTo>
                    <a:pt x="1269" y="1379"/>
                  </a:lnTo>
                  <a:lnTo>
                    <a:pt x="354" y="1379"/>
                  </a:lnTo>
                  <a:lnTo>
                    <a:pt x="354" y="1293"/>
                  </a:lnTo>
                  <a:close/>
                  <a:moveTo>
                    <a:pt x="1866" y="1540"/>
                  </a:moveTo>
                  <a:lnTo>
                    <a:pt x="1866" y="209"/>
                  </a:lnTo>
                  <a:cubicBezTo>
                    <a:pt x="1866" y="109"/>
                    <a:pt x="1848" y="0"/>
                    <a:pt x="1716" y="0"/>
                  </a:cubicBezTo>
                  <a:lnTo>
                    <a:pt x="609" y="0"/>
                  </a:lnTo>
                  <a:lnTo>
                    <a:pt x="0" y="609"/>
                  </a:lnTo>
                  <a:lnTo>
                    <a:pt x="0" y="2043"/>
                  </a:lnTo>
                  <a:cubicBezTo>
                    <a:pt x="0" y="2125"/>
                    <a:pt x="67" y="2192"/>
                    <a:pt x="149" y="2192"/>
                  </a:cubicBezTo>
                  <a:lnTo>
                    <a:pt x="1345" y="2192"/>
                  </a:lnTo>
                  <a:cubicBezTo>
                    <a:pt x="1418" y="2255"/>
                    <a:pt x="1513" y="2293"/>
                    <a:pt x="1617" y="2293"/>
                  </a:cubicBezTo>
                  <a:cubicBezTo>
                    <a:pt x="1848" y="2293"/>
                    <a:pt x="2035" y="2106"/>
                    <a:pt x="2035" y="1875"/>
                  </a:cubicBezTo>
                  <a:cubicBezTo>
                    <a:pt x="2035" y="1738"/>
                    <a:pt x="1968" y="1616"/>
                    <a:pt x="1866" y="1540"/>
                  </a:cubicBezTo>
                  <a:close/>
                  <a:moveTo>
                    <a:pt x="1617" y="1458"/>
                  </a:moveTo>
                  <a:cubicBezTo>
                    <a:pt x="1644" y="1458"/>
                    <a:pt x="1671" y="1460"/>
                    <a:pt x="1697" y="1465"/>
                  </a:cubicBezTo>
                  <a:lnTo>
                    <a:pt x="1697" y="230"/>
                  </a:lnTo>
                  <a:cubicBezTo>
                    <a:pt x="1697" y="202"/>
                    <a:pt x="1674" y="179"/>
                    <a:pt x="1646" y="179"/>
                  </a:cubicBezTo>
                  <a:lnTo>
                    <a:pt x="666" y="179"/>
                  </a:lnTo>
                  <a:lnTo>
                    <a:pt x="666" y="551"/>
                  </a:lnTo>
                  <a:cubicBezTo>
                    <a:pt x="666" y="633"/>
                    <a:pt x="598" y="700"/>
                    <a:pt x="516" y="700"/>
                  </a:cubicBezTo>
                  <a:lnTo>
                    <a:pt x="168" y="700"/>
                  </a:lnTo>
                  <a:lnTo>
                    <a:pt x="168" y="1993"/>
                  </a:lnTo>
                  <a:cubicBezTo>
                    <a:pt x="168" y="2020"/>
                    <a:pt x="191" y="2043"/>
                    <a:pt x="219" y="2043"/>
                  </a:cubicBezTo>
                  <a:lnTo>
                    <a:pt x="1234" y="2043"/>
                  </a:lnTo>
                  <a:cubicBezTo>
                    <a:pt x="1212" y="1992"/>
                    <a:pt x="1199" y="1935"/>
                    <a:pt x="1199" y="1875"/>
                  </a:cubicBezTo>
                  <a:cubicBezTo>
                    <a:pt x="1199" y="1645"/>
                    <a:pt x="1386" y="1458"/>
                    <a:pt x="1617" y="1458"/>
                  </a:cubicBezTo>
                  <a:close/>
                  <a:moveTo>
                    <a:pt x="354" y="888"/>
                  </a:moveTo>
                  <a:lnTo>
                    <a:pt x="1489" y="888"/>
                  </a:lnTo>
                  <a:lnTo>
                    <a:pt x="1489" y="974"/>
                  </a:lnTo>
                  <a:lnTo>
                    <a:pt x="354" y="974"/>
                  </a:lnTo>
                  <a:lnTo>
                    <a:pt x="354" y="888"/>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3">
            <a:extLst>
              <a:ext uri="{FF2B5EF4-FFF2-40B4-BE49-F238E27FC236}">
                <a16:creationId xmlns:a16="http://schemas.microsoft.com/office/drawing/2014/main" id="{BFAC2738-DE08-4600-BB48-D1E5FBCDC711}"/>
              </a:ext>
            </a:extLst>
          </p:cNvPr>
          <p:cNvGrpSpPr/>
          <p:nvPr/>
        </p:nvGrpSpPr>
        <p:grpSpPr>
          <a:xfrm>
            <a:off x="564314" y="4291225"/>
            <a:ext cx="10806751" cy="1514231"/>
            <a:chOff x="335865" y="1306391"/>
            <a:chExt cx="8159808" cy="1001109"/>
          </a:xfrm>
        </p:grpSpPr>
        <p:sp>
          <p:nvSpPr>
            <p:cNvPr id="15" name="Rectangle: Rounded Corners 14">
              <a:extLst>
                <a:ext uri="{FF2B5EF4-FFF2-40B4-BE49-F238E27FC236}">
                  <a16:creationId xmlns:a16="http://schemas.microsoft.com/office/drawing/2014/main" id="{2FF60D0D-63DB-4331-82FB-5B8C659FAABA}"/>
                </a:ext>
              </a:extLst>
            </p:cNvPr>
            <p:cNvSpPr/>
            <p:nvPr/>
          </p:nvSpPr>
          <p:spPr>
            <a:xfrm>
              <a:off x="906816" y="1390506"/>
              <a:ext cx="7588857" cy="804293"/>
            </a:xfrm>
            <a:prstGeom prst="roundRect">
              <a:avLst/>
            </a:prstGeom>
            <a:solidFill>
              <a:srgbClr val="AF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1AB5577-02A3-47B6-835B-F72A63E6CF39}"/>
                </a:ext>
              </a:extLst>
            </p:cNvPr>
            <p:cNvSpPr txBox="1"/>
            <p:nvPr/>
          </p:nvSpPr>
          <p:spPr>
            <a:xfrm>
              <a:off x="1466199" y="1513922"/>
              <a:ext cx="7029474" cy="793578"/>
            </a:xfrm>
            <a:prstGeom prst="rect">
              <a:avLst/>
            </a:prstGeom>
            <a:noFill/>
          </p:spPr>
          <p:txBody>
            <a:bodyPr wrap="square" rtlCol="0">
              <a:spAutoFit/>
            </a:bodyPr>
            <a:lstStyle/>
            <a:p>
              <a:r>
                <a:rPr lang="en-US" sz="2400" dirty="0">
                  <a:solidFill>
                    <a:schemeClr val="bg2">
                      <a:lumMod val="75000"/>
                    </a:schemeClr>
                  </a:solidFill>
                  <a:effectLst/>
                </a:rPr>
                <a:t>Does you site conduct scientific reviews independent of the IRB/R&amp;DC (i.e., you have a separate scientific review process)? Yes/No/Other</a:t>
              </a:r>
            </a:p>
            <a:p>
              <a:endParaRPr lang="en-US" sz="2400" dirty="0">
                <a:solidFill>
                  <a:schemeClr val="bg2">
                    <a:lumMod val="75000"/>
                  </a:schemeClr>
                </a:solidFill>
              </a:endParaRPr>
            </a:p>
          </p:txBody>
        </p:sp>
        <p:sp>
          <p:nvSpPr>
            <p:cNvPr id="17" name="Oval 16">
              <a:extLst>
                <a:ext uri="{FF2B5EF4-FFF2-40B4-BE49-F238E27FC236}">
                  <a16:creationId xmlns:a16="http://schemas.microsoft.com/office/drawing/2014/main" id="{53A0E4F5-3244-47C6-9A75-A17B286C6B49}"/>
                </a:ext>
              </a:extLst>
            </p:cNvPr>
            <p:cNvSpPr/>
            <p:nvPr/>
          </p:nvSpPr>
          <p:spPr>
            <a:xfrm>
              <a:off x="335865" y="1306391"/>
              <a:ext cx="1141902" cy="972522"/>
            </a:xfrm>
            <a:prstGeom prst="ellipse">
              <a:avLst/>
            </a:prstGeom>
            <a:solidFill>
              <a:srgbClr val="71B0DC"/>
            </a:solidFill>
            <a:ln>
              <a:solidFill>
                <a:srgbClr val="71B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202">
              <a:extLst>
                <a:ext uri="{FF2B5EF4-FFF2-40B4-BE49-F238E27FC236}">
                  <a16:creationId xmlns:a16="http://schemas.microsoft.com/office/drawing/2014/main" id="{728DBB44-8B73-4827-8E35-6246E7EFA8F4}"/>
                </a:ext>
              </a:extLst>
            </p:cNvPr>
            <p:cNvSpPr>
              <a:spLocks noChangeAspect="1" noEditPoints="1"/>
            </p:cNvSpPr>
            <p:nvPr/>
          </p:nvSpPr>
          <p:spPr bwMode="auto">
            <a:xfrm>
              <a:off x="662500" y="1518332"/>
              <a:ext cx="488634" cy="548640"/>
            </a:xfrm>
            <a:custGeom>
              <a:avLst/>
              <a:gdLst>
                <a:gd name="T0" fmla="*/ 1361 w 2035"/>
                <a:gd name="T1" fmla="*/ 1757 h 2293"/>
                <a:gd name="T2" fmla="*/ 1608 w 2035"/>
                <a:gd name="T3" fmla="*/ 1887 h 2293"/>
                <a:gd name="T4" fmla="*/ 1881 w 2035"/>
                <a:gd name="T5" fmla="*/ 1665 h 2293"/>
                <a:gd name="T6" fmla="*/ 1608 w 2035"/>
                <a:gd name="T7" fmla="*/ 2101 h 2293"/>
                <a:gd name="T8" fmla="*/ 1361 w 2035"/>
                <a:gd name="T9" fmla="*/ 1757 h 2293"/>
                <a:gd name="T10" fmla="*/ 329 w 2035"/>
                <a:gd name="T11" fmla="*/ 518 h 2293"/>
                <a:gd name="T12" fmla="*/ 497 w 2035"/>
                <a:gd name="T13" fmla="*/ 349 h 2293"/>
                <a:gd name="T14" fmla="*/ 497 w 2035"/>
                <a:gd name="T15" fmla="*/ 470 h 2293"/>
                <a:gd name="T16" fmla="*/ 446 w 2035"/>
                <a:gd name="T17" fmla="*/ 518 h 2293"/>
                <a:gd name="T18" fmla="*/ 329 w 2035"/>
                <a:gd name="T19" fmla="*/ 518 h 2293"/>
                <a:gd name="T20" fmla="*/ 354 w 2035"/>
                <a:gd name="T21" fmla="*/ 1090 h 2293"/>
                <a:gd name="T22" fmla="*/ 1489 w 2035"/>
                <a:gd name="T23" fmla="*/ 1090 h 2293"/>
                <a:gd name="T24" fmla="*/ 1489 w 2035"/>
                <a:gd name="T25" fmla="*/ 1177 h 2293"/>
                <a:gd name="T26" fmla="*/ 354 w 2035"/>
                <a:gd name="T27" fmla="*/ 1177 h 2293"/>
                <a:gd name="T28" fmla="*/ 354 w 2035"/>
                <a:gd name="T29" fmla="*/ 1090 h 2293"/>
                <a:gd name="T30" fmla="*/ 354 w 2035"/>
                <a:gd name="T31" fmla="*/ 1293 h 2293"/>
                <a:gd name="T32" fmla="*/ 1269 w 2035"/>
                <a:gd name="T33" fmla="*/ 1293 h 2293"/>
                <a:gd name="T34" fmla="*/ 1269 w 2035"/>
                <a:gd name="T35" fmla="*/ 1379 h 2293"/>
                <a:gd name="T36" fmla="*/ 354 w 2035"/>
                <a:gd name="T37" fmla="*/ 1379 h 2293"/>
                <a:gd name="T38" fmla="*/ 354 w 2035"/>
                <a:gd name="T39" fmla="*/ 1293 h 2293"/>
                <a:gd name="T40" fmla="*/ 1866 w 2035"/>
                <a:gd name="T41" fmla="*/ 1540 h 2293"/>
                <a:gd name="T42" fmla="*/ 1866 w 2035"/>
                <a:gd name="T43" fmla="*/ 209 h 2293"/>
                <a:gd name="T44" fmla="*/ 1716 w 2035"/>
                <a:gd name="T45" fmla="*/ 0 h 2293"/>
                <a:gd name="T46" fmla="*/ 609 w 2035"/>
                <a:gd name="T47" fmla="*/ 0 h 2293"/>
                <a:gd name="T48" fmla="*/ 0 w 2035"/>
                <a:gd name="T49" fmla="*/ 609 h 2293"/>
                <a:gd name="T50" fmla="*/ 0 w 2035"/>
                <a:gd name="T51" fmla="*/ 2043 h 2293"/>
                <a:gd name="T52" fmla="*/ 149 w 2035"/>
                <a:gd name="T53" fmla="*/ 2192 h 2293"/>
                <a:gd name="T54" fmla="*/ 1345 w 2035"/>
                <a:gd name="T55" fmla="*/ 2192 h 2293"/>
                <a:gd name="T56" fmla="*/ 1617 w 2035"/>
                <a:gd name="T57" fmla="*/ 2293 h 2293"/>
                <a:gd name="T58" fmla="*/ 2035 w 2035"/>
                <a:gd name="T59" fmla="*/ 1875 h 2293"/>
                <a:gd name="T60" fmla="*/ 1866 w 2035"/>
                <a:gd name="T61" fmla="*/ 1540 h 2293"/>
                <a:gd name="T62" fmla="*/ 1617 w 2035"/>
                <a:gd name="T63" fmla="*/ 1458 h 2293"/>
                <a:gd name="T64" fmla="*/ 1697 w 2035"/>
                <a:gd name="T65" fmla="*/ 1465 h 2293"/>
                <a:gd name="T66" fmla="*/ 1697 w 2035"/>
                <a:gd name="T67" fmla="*/ 230 h 2293"/>
                <a:gd name="T68" fmla="*/ 1646 w 2035"/>
                <a:gd name="T69" fmla="*/ 179 h 2293"/>
                <a:gd name="T70" fmla="*/ 666 w 2035"/>
                <a:gd name="T71" fmla="*/ 179 h 2293"/>
                <a:gd name="T72" fmla="*/ 666 w 2035"/>
                <a:gd name="T73" fmla="*/ 551 h 2293"/>
                <a:gd name="T74" fmla="*/ 516 w 2035"/>
                <a:gd name="T75" fmla="*/ 700 h 2293"/>
                <a:gd name="T76" fmla="*/ 168 w 2035"/>
                <a:gd name="T77" fmla="*/ 700 h 2293"/>
                <a:gd name="T78" fmla="*/ 168 w 2035"/>
                <a:gd name="T79" fmla="*/ 1993 h 2293"/>
                <a:gd name="T80" fmla="*/ 219 w 2035"/>
                <a:gd name="T81" fmla="*/ 2043 h 2293"/>
                <a:gd name="T82" fmla="*/ 1234 w 2035"/>
                <a:gd name="T83" fmla="*/ 2043 h 2293"/>
                <a:gd name="T84" fmla="*/ 1199 w 2035"/>
                <a:gd name="T85" fmla="*/ 1875 h 2293"/>
                <a:gd name="T86" fmla="*/ 1617 w 2035"/>
                <a:gd name="T87" fmla="*/ 1458 h 2293"/>
                <a:gd name="T88" fmla="*/ 354 w 2035"/>
                <a:gd name="T89" fmla="*/ 888 h 2293"/>
                <a:gd name="T90" fmla="*/ 1489 w 2035"/>
                <a:gd name="T91" fmla="*/ 888 h 2293"/>
                <a:gd name="T92" fmla="*/ 1489 w 2035"/>
                <a:gd name="T93" fmla="*/ 974 h 2293"/>
                <a:gd name="T94" fmla="*/ 354 w 2035"/>
                <a:gd name="T95" fmla="*/ 974 h 2293"/>
                <a:gd name="T96" fmla="*/ 354 w 2035"/>
                <a:gd name="T97" fmla="*/ 888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5" h="2293">
                  <a:moveTo>
                    <a:pt x="1361" y="1757"/>
                  </a:moveTo>
                  <a:lnTo>
                    <a:pt x="1608" y="1887"/>
                  </a:lnTo>
                  <a:lnTo>
                    <a:pt x="1881" y="1665"/>
                  </a:lnTo>
                  <a:lnTo>
                    <a:pt x="1608" y="2101"/>
                  </a:lnTo>
                  <a:lnTo>
                    <a:pt x="1361" y="1757"/>
                  </a:lnTo>
                  <a:close/>
                  <a:moveTo>
                    <a:pt x="329" y="518"/>
                  </a:moveTo>
                  <a:lnTo>
                    <a:pt x="497" y="349"/>
                  </a:lnTo>
                  <a:lnTo>
                    <a:pt x="497" y="470"/>
                  </a:lnTo>
                  <a:cubicBezTo>
                    <a:pt x="497" y="498"/>
                    <a:pt x="474" y="518"/>
                    <a:pt x="446" y="518"/>
                  </a:cubicBezTo>
                  <a:lnTo>
                    <a:pt x="329" y="518"/>
                  </a:lnTo>
                  <a:close/>
                  <a:moveTo>
                    <a:pt x="354" y="1090"/>
                  </a:moveTo>
                  <a:lnTo>
                    <a:pt x="1489" y="1090"/>
                  </a:lnTo>
                  <a:lnTo>
                    <a:pt x="1489" y="1177"/>
                  </a:lnTo>
                  <a:lnTo>
                    <a:pt x="354" y="1177"/>
                  </a:lnTo>
                  <a:lnTo>
                    <a:pt x="354" y="1090"/>
                  </a:lnTo>
                  <a:close/>
                  <a:moveTo>
                    <a:pt x="354" y="1293"/>
                  </a:moveTo>
                  <a:lnTo>
                    <a:pt x="1269" y="1293"/>
                  </a:lnTo>
                  <a:lnTo>
                    <a:pt x="1269" y="1379"/>
                  </a:lnTo>
                  <a:lnTo>
                    <a:pt x="354" y="1379"/>
                  </a:lnTo>
                  <a:lnTo>
                    <a:pt x="354" y="1293"/>
                  </a:lnTo>
                  <a:close/>
                  <a:moveTo>
                    <a:pt x="1866" y="1540"/>
                  </a:moveTo>
                  <a:lnTo>
                    <a:pt x="1866" y="209"/>
                  </a:lnTo>
                  <a:cubicBezTo>
                    <a:pt x="1866" y="109"/>
                    <a:pt x="1848" y="0"/>
                    <a:pt x="1716" y="0"/>
                  </a:cubicBezTo>
                  <a:lnTo>
                    <a:pt x="609" y="0"/>
                  </a:lnTo>
                  <a:lnTo>
                    <a:pt x="0" y="609"/>
                  </a:lnTo>
                  <a:lnTo>
                    <a:pt x="0" y="2043"/>
                  </a:lnTo>
                  <a:cubicBezTo>
                    <a:pt x="0" y="2125"/>
                    <a:pt x="67" y="2192"/>
                    <a:pt x="149" y="2192"/>
                  </a:cubicBezTo>
                  <a:lnTo>
                    <a:pt x="1345" y="2192"/>
                  </a:lnTo>
                  <a:cubicBezTo>
                    <a:pt x="1418" y="2255"/>
                    <a:pt x="1513" y="2293"/>
                    <a:pt x="1617" y="2293"/>
                  </a:cubicBezTo>
                  <a:cubicBezTo>
                    <a:pt x="1848" y="2293"/>
                    <a:pt x="2035" y="2106"/>
                    <a:pt x="2035" y="1875"/>
                  </a:cubicBezTo>
                  <a:cubicBezTo>
                    <a:pt x="2035" y="1738"/>
                    <a:pt x="1968" y="1616"/>
                    <a:pt x="1866" y="1540"/>
                  </a:cubicBezTo>
                  <a:close/>
                  <a:moveTo>
                    <a:pt x="1617" y="1458"/>
                  </a:moveTo>
                  <a:cubicBezTo>
                    <a:pt x="1644" y="1458"/>
                    <a:pt x="1671" y="1460"/>
                    <a:pt x="1697" y="1465"/>
                  </a:cubicBezTo>
                  <a:lnTo>
                    <a:pt x="1697" y="230"/>
                  </a:lnTo>
                  <a:cubicBezTo>
                    <a:pt x="1697" y="202"/>
                    <a:pt x="1674" y="179"/>
                    <a:pt x="1646" y="179"/>
                  </a:cubicBezTo>
                  <a:lnTo>
                    <a:pt x="666" y="179"/>
                  </a:lnTo>
                  <a:lnTo>
                    <a:pt x="666" y="551"/>
                  </a:lnTo>
                  <a:cubicBezTo>
                    <a:pt x="666" y="633"/>
                    <a:pt x="598" y="700"/>
                    <a:pt x="516" y="700"/>
                  </a:cubicBezTo>
                  <a:lnTo>
                    <a:pt x="168" y="700"/>
                  </a:lnTo>
                  <a:lnTo>
                    <a:pt x="168" y="1993"/>
                  </a:lnTo>
                  <a:cubicBezTo>
                    <a:pt x="168" y="2020"/>
                    <a:pt x="191" y="2043"/>
                    <a:pt x="219" y="2043"/>
                  </a:cubicBezTo>
                  <a:lnTo>
                    <a:pt x="1234" y="2043"/>
                  </a:lnTo>
                  <a:cubicBezTo>
                    <a:pt x="1212" y="1992"/>
                    <a:pt x="1199" y="1935"/>
                    <a:pt x="1199" y="1875"/>
                  </a:cubicBezTo>
                  <a:cubicBezTo>
                    <a:pt x="1199" y="1645"/>
                    <a:pt x="1386" y="1458"/>
                    <a:pt x="1617" y="1458"/>
                  </a:cubicBezTo>
                  <a:close/>
                  <a:moveTo>
                    <a:pt x="354" y="888"/>
                  </a:moveTo>
                  <a:lnTo>
                    <a:pt x="1489" y="888"/>
                  </a:lnTo>
                  <a:lnTo>
                    <a:pt x="1489" y="974"/>
                  </a:lnTo>
                  <a:lnTo>
                    <a:pt x="354" y="974"/>
                  </a:lnTo>
                  <a:lnTo>
                    <a:pt x="354" y="888"/>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688F3430-077D-4157-9A0F-26125A69CAFF}"/>
              </a:ext>
            </a:extLst>
          </p:cNvPr>
          <p:cNvGrpSpPr/>
          <p:nvPr/>
        </p:nvGrpSpPr>
        <p:grpSpPr>
          <a:xfrm>
            <a:off x="530585" y="2592425"/>
            <a:ext cx="10828238" cy="1470992"/>
            <a:chOff x="335865" y="1306391"/>
            <a:chExt cx="8176032" cy="972522"/>
          </a:xfrm>
        </p:grpSpPr>
        <p:sp>
          <p:nvSpPr>
            <p:cNvPr id="22" name="Rectangle: Rounded Corners 21">
              <a:extLst>
                <a:ext uri="{FF2B5EF4-FFF2-40B4-BE49-F238E27FC236}">
                  <a16:creationId xmlns:a16="http://schemas.microsoft.com/office/drawing/2014/main" id="{82208176-592B-4EF9-83FE-DCBFA68921C3}"/>
                </a:ext>
              </a:extLst>
            </p:cNvPr>
            <p:cNvSpPr/>
            <p:nvPr/>
          </p:nvSpPr>
          <p:spPr>
            <a:xfrm>
              <a:off x="906816" y="1390506"/>
              <a:ext cx="7588857" cy="804293"/>
            </a:xfrm>
            <a:prstGeom prst="roundRect">
              <a:avLst/>
            </a:prstGeom>
            <a:solidFill>
              <a:srgbClr val="AF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BC3D717-55D0-4501-A071-197A7178EBF3}"/>
                </a:ext>
              </a:extLst>
            </p:cNvPr>
            <p:cNvSpPr txBox="1"/>
            <p:nvPr/>
          </p:nvSpPr>
          <p:spPr>
            <a:xfrm>
              <a:off x="1482423" y="1450120"/>
              <a:ext cx="7029474" cy="793578"/>
            </a:xfrm>
            <a:prstGeom prst="rect">
              <a:avLst/>
            </a:prstGeom>
            <a:noFill/>
          </p:spPr>
          <p:txBody>
            <a:bodyPr wrap="square" rtlCol="0">
              <a:spAutoFit/>
            </a:bodyPr>
            <a:lstStyle/>
            <a:p>
              <a:r>
                <a:rPr lang="en-US" sz="2400" dirty="0">
                  <a:solidFill>
                    <a:schemeClr val="bg2">
                      <a:lumMod val="75000"/>
                    </a:schemeClr>
                  </a:solidFill>
                  <a:effectLst/>
                </a:rPr>
                <a:t>If your site conducts Feasibility and Alignment reviews, who conducts the review:  A. ACOS or AO, B. research office staff, </a:t>
              </a:r>
              <a:r>
                <a:rPr lang="en-US" sz="2400" dirty="0">
                  <a:solidFill>
                    <a:schemeClr val="bg2">
                      <a:lumMod val="75000"/>
                    </a:schemeClr>
                  </a:solidFill>
                </a:rPr>
                <a:t>C</a:t>
              </a:r>
              <a:r>
                <a:rPr lang="en-US" sz="2400" dirty="0">
                  <a:solidFill>
                    <a:schemeClr val="bg2">
                      <a:lumMod val="75000"/>
                    </a:schemeClr>
                  </a:solidFill>
                  <a:effectLst/>
                </a:rPr>
                <a:t>. R&amp;DC member, D. other</a:t>
              </a:r>
              <a:endParaRPr lang="en-US" sz="2800" dirty="0">
                <a:solidFill>
                  <a:schemeClr val="bg2">
                    <a:lumMod val="75000"/>
                  </a:schemeClr>
                </a:solidFill>
                <a:effectLst/>
              </a:endParaRPr>
            </a:p>
            <a:p>
              <a:endParaRPr lang="en-US" sz="2400" dirty="0">
                <a:solidFill>
                  <a:schemeClr val="bg2">
                    <a:lumMod val="75000"/>
                  </a:schemeClr>
                </a:solidFill>
              </a:endParaRPr>
            </a:p>
          </p:txBody>
        </p:sp>
        <p:sp>
          <p:nvSpPr>
            <p:cNvPr id="24" name="Oval 23">
              <a:extLst>
                <a:ext uri="{FF2B5EF4-FFF2-40B4-BE49-F238E27FC236}">
                  <a16:creationId xmlns:a16="http://schemas.microsoft.com/office/drawing/2014/main" id="{2CECB223-FF69-412B-858F-97CABAEF00A8}"/>
                </a:ext>
              </a:extLst>
            </p:cNvPr>
            <p:cNvSpPr/>
            <p:nvPr/>
          </p:nvSpPr>
          <p:spPr>
            <a:xfrm>
              <a:off x="335865" y="1306391"/>
              <a:ext cx="1141902" cy="972522"/>
            </a:xfrm>
            <a:prstGeom prst="ellipse">
              <a:avLst/>
            </a:prstGeom>
            <a:solidFill>
              <a:srgbClr val="71B0DC"/>
            </a:solidFill>
            <a:ln>
              <a:solidFill>
                <a:srgbClr val="71B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02">
              <a:extLst>
                <a:ext uri="{FF2B5EF4-FFF2-40B4-BE49-F238E27FC236}">
                  <a16:creationId xmlns:a16="http://schemas.microsoft.com/office/drawing/2014/main" id="{038E8D44-4922-4754-BBA2-FE245A4AD345}"/>
                </a:ext>
              </a:extLst>
            </p:cNvPr>
            <p:cNvSpPr>
              <a:spLocks noChangeAspect="1" noEditPoints="1"/>
            </p:cNvSpPr>
            <p:nvPr/>
          </p:nvSpPr>
          <p:spPr bwMode="auto">
            <a:xfrm>
              <a:off x="662500" y="1518332"/>
              <a:ext cx="488634" cy="548640"/>
            </a:xfrm>
            <a:custGeom>
              <a:avLst/>
              <a:gdLst>
                <a:gd name="T0" fmla="*/ 1361 w 2035"/>
                <a:gd name="T1" fmla="*/ 1757 h 2293"/>
                <a:gd name="T2" fmla="*/ 1608 w 2035"/>
                <a:gd name="T3" fmla="*/ 1887 h 2293"/>
                <a:gd name="T4" fmla="*/ 1881 w 2035"/>
                <a:gd name="T5" fmla="*/ 1665 h 2293"/>
                <a:gd name="T6" fmla="*/ 1608 w 2035"/>
                <a:gd name="T7" fmla="*/ 2101 h 2293"/>
                <a:gd name="T8" fmla="*/ 1361 w 2035"/>
                <a:gd name="T9" fmla="*/ 1757 h 2293"/>
                <a:gd name="T10" fmla="*/ 329 w 2035"/>
                <a:gd name="T11" fmla="*/ 518 h 2293"/>
                <a:gd name="T12" fmla="*/ 497 w 2035"/>
                <a:gd name="T13" fmla="*/ 349 h 2293"/>
                <a:gd name="T14" fmla="*/ 497 w 2035"/>
                <a:gd name="T15" fmla="*/ 470 h 2293"/>
                <a:gd name="T16" fmla="*/ 446 w 2035"/>
                <a:gd name="T17" fmla="*/ 518 h 2293"/>
                <a:gd name="T18" fmla="*/ 329 w 2035"/>
                <a:gd name="T19" fmla="*/ 518 h 2293"/>
                <a:gd name="T20" fmla="*/ 354 w 2035"/>
                <a:gd name="T21" fmla="*/ 1090 h 2293"/>
                <a:gd name="T22" fmla="*/ 1489 w 2035"/>
                <a:gd name="T23" fmla="*/ 1090 h 2293"/>
                <a:gd name="T24" fmla="*/ 1489 w 2035"/>
                <a:gd name="T25" fmla="*/ 1177 h 2293"/>
                <a:gd name="T26" fmla="*/ 354 w 2035"/>
                <a:gd name="T27" fmla="*/ 1177 h 2293"/>
                <a:gd name="T28" fmla="*/ 354 w 2035"/>
                <a:gd name="T29" fmla="*/ 1090 h 2293"/>
                <a:gd name="T30" fmla="*/ 354 w 2035"/>
                <a:gd name="T31" fmla="*/ 1293 h 2293"/>
                <a:gd name="T32" fmla="*/ 1269 w 2035"/>
                <a:gd name="T33" fmla="*/ 1293 h 2293"/>
                <a:gd name="T34" fmla="*/ 1269 w 2035"/>
                <a:gd name="T35" fmla="*/ 1379 h 2293"/>
                <a:gd name="T36" fmla="*/ 354 w 2035"/>
                <a:gd name="T37" fmla="*/ 1379 h 2293"/>
                <a:gd name="T38" fmla="*/ 354 w 2035"/>
                <a:gd name="T39" fmla="*/ 1293 h 2293"/>
                <a:gd name="T40" fmla="*/ 1866 w 2035"/>
                <a:gd name="T41" fmla="*/ 1540 h 2293"/>
                <a:gd name="T42" fmla="*/ 1866 w 2035"/>
                <a:gd name="T43" fmla="*/ 209 h 2293"/>
                <a:gd name="T44" fmla="*/ 1716 w 2035"/>
                <a:gd name="T45" fmla="*/ 0 h 2293"/>
                <a:gd name="T46" fmla="*/ 609 w 2035"/>
                <a:gd name="T47" fmla="*/ 0 h 2293"/>
                <a:gd name="T48" fmla="*/ 0 w 2035"/>
                <a:gd name="T49" fmla="*/ 609 h 2293"/>
                <a:gd name="T50" fmla="*/ 0 w 2035"/>
                <a:gd name="T51" fmla="*/ 2043 h 2293"/>
                <a:gd name="T52" fmla="*/ 149 w 2035"/>
                <a:gd name="T53" fmla="*/ 2192 h 2293"/>
                <a:gd name="T54" fmla="*/ 1345 w 2035"/>
                <a:gd name="T55" fmla="*/ 2192 h 2293"/>
                <a:gd name="T56" fmla="*/ 1617 w 2035"/>
                <a:gd name="T57" fmla="*/ 2293 h 2293"/>
                <a:gd name="T58" fmla="*/ 2035 w 2035"/>
                <a:gd name="T59" fmla="*/ 1875 h 2293"/>
                <a:gd name="T60" fmla="*/ 1866 w 2035"/>
                <a:gd name="T61" fmla="*/ 1540 h 2293"/>
                <a:gd name="T62" fmla="*/ 1617 w 2035"/>
                <a:gd name="T63" fmla="*/ 1458 h 2293"/>
                <a:gd name="T64" fmla="*/ 1697 w 2035"/>
                <a:gd name="T65" fmla="*/ 1465 h 2293"/>
                <a:gd name="T66" fmla="*/ 1697 w 2035"/>
                <a:gd name="T67" fmla="*/ 230 h 2293"/>
                <a:gd name="T68" fmla="*/ 1646 w 2035"/>
                <a:gd name="T69" fmla="*/ 179 h 2293"/>
                <a:gd name="T70" fmla="*/ 666 w 2035"/>
                <a:gd name="T71" fmla="*/ 179 h 2293"/>
                <a:gd name="T72" fmla="*/ 666 w 2035"/>
                <a:gd name="T73" fmla="*/ 551 h 2293"/>
                <a:gd name="T74" fmla="*/ 516 w 2035"/>
                <a:gd name="T75" fmla="*/ 700 h 2293"/>
                <a:gd name="T76" fmla="*/ 168 w 2035"/>
                <a:gd name="T77" fmla="*/ 700 h 2293"/>
                <a:gd name="T78" fmla="*/ 168 w 2035"/>
                <a:gd name="T79" fmla="*/ 1993 h 2293"/>
                <a:gd name="T80" fmla="*/ 219 w 2035"/>
                <a:gd name="T81" fmla="*/ 2043 h 2293"/>
                <a:gd name="T82" fmla="*/ 1234 w 2035"/>
                <a:gd name="T83" fmla="*/ 2043 h 2293"/>
                <a:gd name="T84" fmla="*/ 1199 w 2035"/>
                <a:gd name="T85" fmla="*/ 1875 h 2293"/>
                <a:gd name="T86" fmla="*/ 1617 w 2035"/>
                <a:gd name="T87" fmla="*/ 1458 h 2293"/>
                <a:gd name="T88" fmla="*/ 354 w 2035"/>
                <a:gd name="T89" fmla="*/ 888 h 2293"/>
                <a:gd name="T90" fmla="*/ 1489 w 2035"/>
                <a:gd name="T91" fmla="*/ 888 h 2293"/>
                <a:gd name="T92" fmla="*/ 1489 w 2035"/>
                <a:gd name="T93" fmla="*/ 974 h 2293"/>
                <a:gd name="T94" fmla="*/ 354 w 2035"/>
                <a:gd name="T95" fmla="*/ 974 h 2293"/>
                <a:gd name="T96" fmla="*/ 354 w 2035"/>
                <a:gd name="T97" fmla="*/ 888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5" h="2293">
                  <a:moveTo>
                    <a:pt x="1361" y="1757"/>
                  </a:moveTo>
                  <a:lnTo>
                    <a:pt x="1608" y="1887"/>
                  </a:lnTo>
                  <a:lnTo>
                    <a:pt x="1881" y="1665"/>
                  </a:lnTo>
                  <a:lnTo>
                    <a:pt x="1608" y="2101"/>
                  </a:lnTo>
                  <a:lnTo>
                    <a:pt x="1361" y="1757"/>
                  </a:lnTo>
                  <a:close/>
                  <a:moveTo>
                    <a:pt x="329" y="518"/>
                  </a:moveTo>
                  <a:lnTo>
                    <a:pt x="497" y="349"/>
                  </a:lnTo>
                  <a:lnTo>
                    <a:pt x="497" y="470"/>
                  </a:lnTo>
                  <a:cubicBezTo>
                    <a:pt x="497" y="498"/>
                    <a:pt x="474" y="518"/>
                    <a:pt x="446" y="518"/>
                  </a:cubicBezTo>
                  <a:lnTo>
                    <a:pt x="329" y="518"/>
                  </a:lnTo>
                  <a:close/>
                  <a:moveTo>
                    <a:pt x="354" y="1090"/>
                  </a:moveTo>
                  <a:lnTo>
                    <a:pt x="1489" y="1090"/>
                  </a:lnTo>
                  <a:lnTo>
                    <a:pt x="1489" y="1177"/>
                  </a:lnTo>
                  <a:lnTo>
                    <a:pt x="354" y="1177"/>
                  </a:lnTo>
                  <a:lnTo>
                    <a:pt x="354" y="1090"/>
                  </a:lnTo>
                  <a:close/>
                  <a:moveTo>
                    <a:pt x="354" y="1293"/>
                  </a:moveTo>
                  <a:lnTo>
                    <a:pt x="1269" y="1293"/>
                  </a:lnTo>
                  <a:lnTo>
                    <a:pt x="1269" y="1379"/>
                  </a:lnTo>
                  <a:lnTo>
                    <a:pt x="354" y="1379"/>
                  </a:lnTo>
                  <a:lnTo>
                    <a:pt x="354" y="1293"/>
                  </a:lnTo>
                  <a:close/>
                  <a:moveTo>
                    <a:pt x="1866" y="1540"/>
                  </a:moveTo>
                  <a:lnTo>
                    <a:pt x="1866" y="209"/>
                  </a:lnTo>
                  <a:cubicBezTo>
                    <a:pt x="1866" y="109"/>
                    <a:pt x="1848" y="0"/>
                    <a:pt x="1716" y="0"/>
                  </a:cubicBezTo>
                  <a:lnTo>
                    <a:pt x="609" y="0"/>
                  </a:lnTo>
                  <a:lnTo>
                    <a:pt x="0" y="609"/>
                  </a:lnTo>
                  <a:lnTo>
                    <a:pt x="0" y="2043"/>
                  </a:lnTo>
                  <a:cubicBezTo>
                    <a:pt x="0" y="2125"/>
                    <a:pt x="67" y="2192"/>
                    <a:pt x="149" y="2192"/>
                  </a:cubicBezTo>
                  <a:lnTo>
                    <a:pt x="1345" y="2192"/>
                  </a:lnTo>
                  <a:cubicBezTo>
                    <a:pt x="1418" y="2255"/>
                    <a:pt x="1513" y="2293"/>
                    <a:pt x="1617" y="2293"/>
                  </a:cubicBezTo>
                  <a:cubicBezTo>
                    <a:pt x="1848" y="2293"/>
                    <a:pt x="2035" y="2106"/>
                    <a:pt x="2035" y="1875"/>
                  </a:cubicBezTo>
                  <a:cubicBezTo>
                    <a:pt x="2035" y="1738"/>
                    <a:pt x="1968" y="1616"/>
                    <a:pt x="1866" y="1540"/>
                  </a:cubicBezTo>
                  <a:close/>
                  <a:moveTo>
                    <a:pt x="1617" y="1458"/>
                  </a:moveTo>
                  <a:cubicBezTo>
                    <a:pt x="1644" y="1458"/>
                    <a:pt x="1671" y="1460"/>
                    <a:pt x="1697" y="1465"/>
                  </a:cubicBezTo>
                  <a:lnTo>
                    <a:pt x="1697" y="230"/>
                  </a:lnTo>
                  <a:cubicBezTo>
                    <a:pt x="1697" y="202"/>
                    <a:pt x="1674" y="179"/>
                    <a:pt x="1646" y="179"/>
                  </a:cubicBezTo>
                  <a:lnTo>
                    <a:pt x="666" y="179"/>
                  </a:lnTo>
                  <a:lnTo>
                    <a:pt x="666" y="551"/>
                  </a:lnTo>
                  <a:cubicBezTo>
                    <a:pt x="666" y="633"/>
                    <a:pt x="598" y="700"/>
                    <a:pt x="516" y="700"/>
                  </a:cubicBezTo>
                  <a:lnTo>
                    <a:pt x="168" y="700"/>
                  </a:lnTo>
                  <a:lnTo>
                    <a:pt x="168" y="1993"/>
                  </a:lnTo>
                  <a:cubicBezTo>
                    <a:pt x="168" y="2020"/>
                    <a:pt x="191" y="2043"/>
                    <a:pt x="219" y="2043"/>
                  </a:cubicBezTo>
                  <a:lnTo>
                    <a:pt x="1234" y="2043"/>
                  </a:lnTo>
                  <a:cubicBezTo>
                    <a:pt x="1212" y="1992"/>
                    <a:pt x="1199" y="1935"/>
                    <a:pt x="1199" y="1875"/>
                  </a:cubicBezTo>
                  <a:cubicBezTo>
                    <a:pt x="1199" y="1645"/>
                    <a:pt x="1386" y="1458"/>
                    <a:pt x="1617" y="1458"/>
                  </a:cubicBezTo>
                  <a:close/>
                  <a:moveTo>
                    <a:pt x="354" y="888"/>
                  </a:moveTo>
                  <a:lnTo>
                    <a:pt x="1489" y="888"/>
                  </a:lnTo>
                  <a:lnTo>
                    <a:pt x="1489" y="974"/>
                  </a:lnTo>
                  <a:lnTo>
                    <a:pt x="354" y="974"/>
                  </a:lnTo>
                  <a:lnTo>
                    <a:pt x="354" y="888"/>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5590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E129115-7369-41AE-9182-85E036D951A8}"/>
              </a:ext>
            </a:extLst>
          </p:cNvPr>
          <p:cNvSpPr txBox="1">
            <a:spLocks/>
          </p:cNvSpPr>
          <p:nvPr/>
        </p:nvSpPr>
        <p:spPr>
          <a:xfrm>
            <a:off x="460182" y="501600"/>
            <a:ext cx="4295044"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mn-lt"/>
                <a:cs typeface="Calibri" panose="020F0502020204030204" pitchFamily="34" charset="0"/>
              </a:rPr>
              <a:t>QUESTIONS?   </a:t>
            </a:r>
            <a:endParaRPr kumimoji="0" lang="en-US" sz="3200" b="1" i="0" u="none" strike="noStrike" kern="1200" cap="none" spc="0" normalizeH="0" baseline="0" noProof="0" dirty="0">
              <a:ln>
                <a:noFill/>
              </a:ln>
              <a:solidFill>
                <a:srgbClr val="003F72"/>
              </a:solidFill>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3216" y="-6004"/>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0" y="6175672"/>
            <a:ext cx="12200358" cy="731839"/>
            <a:chOff x="0" y="6175672"/>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0" y="6175672"/>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Graphic 15" descr="Questions with solid fill">
            <a:extLst>
              <a:ext uri="{FF2B5EF4-FFF2-40B4-BE49-F238E27FC236}">
                <a16:creationId xmlns:a16="http://schemas.microsoft.com/office/drawing/2014/main" id="{99DB09B2-4F80-4B80-BA84-92B44EAC1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1500" y="1724890"/>
            <a:ext cx="3222567" cy="3222567"/>
          </a:xfrm>
          <a:prstGeom prst="rect">
            <a:avLst/>
          </a:prstGeom>
        </p:spPr>
      </p:pic>
    </p:spTree>
    <p:extLst>
      <p:ext uri="{BB962C8B-B14F-4D97-AF65-F5344CB8AC3E}">
        <p14:creationId xmlns:p14="http://schemas.microsoft.com/office/powerpoint/2010/main" val="301025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E129115-7369-41AE-9182-85E036D951A8}"/>
              </a:ext>
            </a:extLst>
          </p:cNvPr>
          <p:cNvSpPr txBox="1">
            <a:spLocks/>
          </p:cNvSpPr>
          <p:nvPr/>
        </p:nvSpPr>
        <p:spPr>
          <a:xfrm>
            <a:off x="445045" y="504007"/>
            <a:ext cx="10739295"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mn-lt"/>
                <a:cs typeface="Calibri" panose="020F0502020204030204" pitchFamily="34" charset="0"/>
              </a:rPr>
              <a:t>NEXT STEPS</a:t>
            </a:r>
            <a:endParaRPr kumimoji="0" lang="en-US" sz="6000" b="1" i="0" u="none" strike="noStrike" kern="1200" cap="none" spc="0" normalizeH="0" baseline="0" noProof="0" dirty="0">
              <a:ln>
                <a:noFill/>
              </a:ln>
              <a:solidFill>
                <a:srgbClr val="003F72"/>
              </a:solidFill>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0" y="0"/>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3849" y="6142227"/>
            <a:ext cx="12200358" cy="731839"/>
            <a:chOff x="-22389" y="6151999"/>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22389" y="6151999"/>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a:extLst>
              <a:ext uri="{FF2B5EF4-FFF2-40B4-BE49-F238E27FC236}">
                <a16:creationId xmlns:a16="http://schemas.microsoft.com/office/drawing/2014/main" id="{4E93B5A7-CE2D-4833-8282-3928DA645567}"/>
              </a:ext>
            </a:extLst>
          </p:cNvPr>
          <p:cNvGrpSpPr/>
          <p:nvPr/>
        </p:nvGrpSpPr>
        <p:grpSpPr>
          <a:xfrm>
            <a:off x="279559" y="1106457"/>
            <a:ext cx="9714448" cy="3893465"/>
            <a:chOff x="567664" y="1941325"/>
            <a:chExt cx="11175509" cy="4326920"/>
          </a:xfrm>
        </p:grpSpPr>
        <p:sp>
          <p:nvSpPr>
            <p:cNvPr id="94" name="Isosceles Triangle 93">
              <a:extLst>
                <a:ext uri="{FF2B5EF4-FFF2-40B4-BE49-F238E27FC236}">
                  <a16:creationId xmlns:a16="http://schemas.microsoft.com/office/drawing/2014/main" id="{1396A503-B319-4078-AFE2-A580BA6A95E5}"/>
                </a:ext>
              </a:extLst>
            </p:cNvPr>
            <p:cNvSpPr/>
            <p:nvPr/>
          </p:nvSpPr>
          <p:spPr bwMode="auto">
            <a:xfrm rot="5400000">
              <a:off x="478679" y="2030310"/>
              <a:ext cx="621055" cy="443085"/>
            </a:xfrm>
            <a:prstGeom prst="triangle">
              <a:avLst/>
            </a:prstGeom>
            <a:solidFill>
              <a:srgbClr val="FFFFFF"/>
            </a:soli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90" name="Isosceles Triangle 89">
              <a:extLst>
                <a:ext uri="{FF2B5EF4-FFF2-40B4-BE49-F238E27FC236}">
                  <a16:creationId xmlns:a16="http://schemas.microsoft.com/office/drawing/2014/main" id="{604E15F7-3E10-4280-ADAC-E735DAA1229B}"/>
                </a:ext>
              </a:extLst>
            </p:cNvPr>
            <p:cNvSpPr/>
            <p:nvPr/>
          </p:nvSpPr>
          <p:spPr bwMode="auto">
            <a:xfrm rot="5400000">
              <a:off x="478679" y="3265598"/>
              <a:ext cx="621055" cy="443085"/>
            </a:xfrm>
            <a:prstGeom prst="triangle">
              <a:avLst/>
            </a:prstGeom>
            <a:solidFill>
              <a:srgbClr val="FFFFFF"/>
            </a:soli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86" name="Isosceles Triangle 85">
              <a:extLst>
                <a:ext uri="{FF2B5EF4-FFF2-40B4-BE49-F238E27FC236}">
                  <a16:creationId xmlns:a16="http://schemas.microsoft.com/office/drawing/2014/main" id="{0EC9A69D-E6A6-43EB-8140-A2A6EF660DD0}"/>
                </a:ext>
              </a:extLst>
            </p:cNvPr>
            <p:cNvSpPr/>
            <p:nvPr/>
          </p:nvSpPr>
          <p:spPr bwMode="auto">
            <a:xfrm rot="5400000">
              <a:off x="478679" y="4500887"/>
              <a:ext cx="621055" cy="443085"/>
            </a:xfrm>
            <a:prstGeom prst="triangle">
              <a:avLst/>
            </a:prstGeom>
            <a:solidFill>
              <a:srgbClr val="FFFFFF"/>
            </a:soli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74" name="TextBox 20">
              <a:extLst>
                <a:ext uri="{FF2B5EF4-FFF2-40B4-BE49-F238E27FC236}">
                  <a16:creationId xmlns:a16="http://schemas.microsoft.com/office/drawing/2014/main" id="{53DA640C-C8AC-4A0A-BA16-8790A81620D7}"/>
                </a:ext>
              </a:extLst>
            </p:cNvPr>
            <p:cNvSpPr txBox="1"/>
            <p:nvPr/>
          </p:nvSpPr>
          <p:spPr>
            <a:xfrm>
              <a:off x="1470138" y="2131087"/>
              <a:ext cx="10273035" cy="68408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buSzPct val="25000"/>
                <a:defRPr/>
              </a:pPr>
              <a:r>
                <a:rPr lang="en-US" sz="2000" b="1" kern="0" dirty="0">
                  <a:solidFill>
                    <a:srgbClr val="003F72"/>
                  </a:solidFill>
                  <a:latin typeface="Calibri"/>
                  <a:cs typeface="Arial" panose="020B0604020202020204" pitchFamily="34" charset="0"/>
                </a:rPr>
                <a:t>Please attend the February webinar: Best Practices for conducting Continuing Review in IRBNet on February 22</a:t>
              </a:r>
              <a:r>
                <a:rPr lang="en-US" sz="2000" b="1" kern="0" baseline="30000" dirty="0">
                  <a:solidFill>
                    <a:srgbClr val="003F72"/>
                  </a:solidFill>
                  <a:latin typeface="Calibri"/>
                  <a:cs typeface="Arial" panose="020B0604020202020204" pitchFamily="34" charset="0"/>
                </a:rPr>
                <a:t>nd</a:t>
              </a:r>
              <a:r>
                <a:rPr lang="en-US" sz="2000" b="1" kern="0" dirty="0">
                  <a:solidFill>
                    <a:srgbClr val="003F72"/>
                  </a:solidFill>
                  <a:latin typeface="Calibri"/>
                  <a:cs typeface="Arial" panose="020B0604020202020204" pitchFamily="34" charset="0"/>
                </a:rPr>
                <a:t> at 2 PM</a:t>
              </a:r>
              <a:r>
                <a:rPr lang="en-US" sz="2000" b="1" kern="0" dirty="0">
                  <a:solidFill>
                    <a:srgbClr val="003F72"/>
                  </a:solidFill>
                  <a:latin typeface="Calibri" panose="020F0502020204030204" pitchFamily="34" charset="0"/>
                  <a:cs typeface="Calibri" panose="020F0502020204030204" pitchFamily="34" charset="0"/>
                </a:rPr>
                <a:t> ET</a:t>
              </a:r>
              <a:endParaRPr lang="en-US" sz="2000" b="1" kern="0" dirty="0">
                <a:solidFill>
                  <a:srgbClr val="003F72"/>
                </a:solidFill>
                <a:latin typeface="Calibri"/>
                <a:cs typeface="Arial" panose="020B0604020202020204" pitchFamily="34" charset="0"/>
              </a:endParaRPr>
            </a:p>
          </p:txBody>
        </p:sp>
        <p:sp>
          <p:nvSpPr>
            <p:cNvPr id="79" name="Isosceles Triangle 78">
              <a:extLst>
                <a:ext uri="{FF2B5EF4-FFF2-40B4-BE49-F238E27FC236}">
                  <a16:creationId xmlns:a16="http://schemas.microsoft.com/office/drawing/2014/main" id="{95EF6B22-FA14-4045-BDF4-FBD3F07FB945}"/>
                </a:ext>
              </a:extLst>
            </p:cNvPr>
            <p:cNvSpPr/>
            <p:nvPr/>
          </p:nvSpPr>
          <p:spPr bwMode="auto">
            <a:xfrm rot="5400000">
              <a:off x="478679" y="5736175"/>
              <a:ext cx="621055" cy="443085"/>
            </a:xfrm>
            <a:prstGeom prst="triangle">
              <a:avLst/>
            </a:prstGeom>
            <a:solidFill>
              <a:srgbClr val="FFFFFF"/>
            </a:soli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Verdana"/>
                <a:ea typeface="+mn-ea"/>
                <a:cs typeface="Calibri" panose="020F0502020204030204" pitchFamily="34" charset="0"/>
              </a:endParaRPr>
            </a:p>
          </p:txBody>
        </p:sp>
      </p:grpSp>
      <p:sp>
        <p:nvSpPr>
          <p:cNvPr id="18" name="Half Frame 17">
            <a:extLst>
              <a:ext uri="{FF2B5EF4-FFF2-40B4-BE49-F238E27FC236}">
                <a16:creationId xmlns:a16="http://schemas.microsoft.com/office/drawing/2014/main" id="{68F4D0C5-173C-4EEB-AE4D-6CE01D67ACD5}"/>
              </a:ext>
            </a:extLst>
          </p:cNvPr>
          <p:cNvSpPr/>
          <p:nvPr/>
        </p:nvSpPr>
        <p:spPr>
          <a:xfrm rot="8062241">
            <a:off x="346166" y="1268061"/>
            <a:ext cx="365760" cy="340217"/>
          </a:xfrm>
          <a:prstGeom prst="halfFrame">
            <a:avLst/>
          </a:prstGeom>
          <a:solidFill>
            <a:srgbClr val="71B0DC"/>
          </a:solidFill>
          <a:ln>
            <a:solidFill>
              <a:srgbClr val="71B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33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39B90E-8304-4250-8B63-F2163C236F1B}"/>
              </a:ext>
            </a:extLst>
          </p:cNvPr>
          <p:cNvSpPr/>
          <p:nvPr/>
        </p:nvSpPr>
        <p:spPr>
          <a:xfrm>
            <a:off x="2315497" y="158074"/>
            <a:ext cx="8219666" cy="6279597"/>
          </a:xfrm>
          <a:prstGeom prst="rect">
            <a:avLst/>
          </a:prstGeom>
          <a:solidFill>
            <a:srgbClr val="AFD3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C842979-8CA8-4FEA-94C5-DB3C92F8610A}"/>
              </a:ext>
            </a:extLst>
          </p:cNvPr>
          <p:cNvSpPr/>
          <p:nvPr/>
        </p:nvSpPr>
        <p:spPr>
          <a:xfrm>
            <a:off x="-7825" y="158074"/>
            <a:ext cx="7758343" cy="6701808"/>
          </a:xfrm>
          <a:custGeom>
            <a:avLst/>
            <a:gdLst>
              <a:gd name="connsiteX0" fmla="*/ 0 w 3212941"/>
              <a:gd name="connsiteY0" fmla="*/ 0 h 3848100"/>
              <a:gd name="connsiteX1" fmla="*/ 3212941 w 3212941"/>
              <a:gd name="connsiteY1" fmla="*/ 0 h 3848100"/>
              <a:gd name="connsiteX2" fmla="*/ 3212941 w 3212941"/>
              <a:gd name="connsiteY2" fmla="*/ 3848100 h 3848100"/>
              <a:gd name="connsiteX3" fmla="*/ 0 w 3212941"/>
              <a:gd name="connsiteY3" fmla="*/ 3848100 h 3848100"/>
              <a:gd name="connsiteX4" fmla="*/ 0 w 3212941"/>
              <a:gd name="connsiteY4" fmla="*/ 0 h 3848100"/>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3848100 h 6124575"/>
              <a:gd name="connsiteX4" fmla="*/ 0 w 3212941"/>
              <a:gd name="connsiteY4" fmla="*/ 0 h 6124575"/>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6096000 h 6124575"/>
              <a:gd name="connsiteX4" fmla="*/ 0 w 3212941"/>
              <a:gd name="connsiteY4" fmla="*/ 0 h 6124575"/>
              <a:gd name="connsiteX0" fmla="*/ 0 w 4794091"/>
              <a:gd name="connsiteY0" fmla="*/ 0 h 6124575"/>
              <a:gd name="connsiteX1" fmla="*/ 4794091 w 4794091"/>
              <a:gd name="connsiteY1" fmla="*/ 28575 h 6124575"/>
              <a:gd name="connsiteX2" fmla="*/ 2850991 w 4794091"/>
              <a:gd name="connsiteY2" fmla="*/ 6124575 h 6124575"/>
              <a:gd name="connsiteX3" fmla="*/ 0 w 4794091"/>
              <a:gd name="connsiteY3" fmla="*/ 6096000 h 6124575"/>
              <a:gd name="connsiteX4" fmla="*/ 0 w 4794091"/>
              <a:gd name="connsiteY4" fmla="*/ 0 h 6124575"/>
              <a:gd name="connsiteX0" fmla="*/ 0 w 4794091"/>
              <a:gd name="connsiteY0" fmla="*/ 0 h 6145096"/>
              <a:gd name="connsiteX1" fmla="*/ 4794091 w 4794091"/>
              <a:gd name="connsiteY1" fmla="*/ 28575 h 6145096"/>
              <a:gd name="connsiteX2" fmla="*/ 2850991 w 4794091"/>
              <a:gd name="connsiteY2" fmla="*/ 6124575 h 6145096"/>
              <a:gd name="connsiteX3" fmla="*/ 0 w 4794091"/>
              <a:gd name="connsiteY3" fmla="*/ 6145096 h 6145096"/>
              <a:gd name="connsiteX4" fmla="*/ 0 w 4794091"/>
              <a:gd name="connsiteY4" fmla="*/ 0 h 6145096"/>
              <a:gd name="connsiteX0" fmla="*/ 483704 w 4794091"/>
              <a:gd name="connsiteY0" fmla="*/ 4556 h 6116521"/>
              <a:gd name="connsiteX1" fmla="*/ 4794091 w 4794091"/>
              <a:gd name="connsiteY1" fmla="*/ 0 h 6116521"/>
              <a:gd name="connsiteX2" fmla="*/ 2850991 w 4794091"/>
              <a:gd name="connsiteY2" fmla="*/ 6096000 h 6116521"/>
              <a:gd name="connsiteX3" fmla="*/ 0 w 4794091"/>
              <a:gd name="connsiteY3" fmla="*/ 6116521 h 6116521"/>
              <a:gd name="connsiteX4" fmla="*/ 483704 w 4794091"/>
              <a:gd name="connsiteY4" fmla="*/ 4556 h 6116521"/>
              <a:gd name="connsiteX0" fmla="*/ 0 w 4310387"/>
              <a:gd name="connsiteY0" fmla="*/ 4556 h 6109894"/>
              <a:gd name="connsiteX1" fmla="*/ 4310387 w 4310387"/>
              <a:gd name="connsiteY1" fmla="*/ 0 h 6109894"/>
              <a:gd name="connsiteX2" fmla="*/ 2367287 w 4310387"/>
              <a:gd name="connsiteY2" fmla="*/ 6096000 h 6109894"/>
              <a:gd name="connsiteX3" fmla="*/ 6627 w 4310387"/>
              <a:gd name="connsiteY3" fmla="*/ 6109894 h 6109894"/>
              <a:gd name="connsiteX4" fmla="*/ 0 w 4310387"/>
              <a:gd name="connsiteY4" fmla="*/ 4556 h 6109894"/>
              <a:gd name="connsiteX0" fmla="*/ 0 w 4317013"/>
              <a:gd name="connsiteY0" fmla="*/ 11182 h 6109894"/>
              <a:gd name="connsiteX1" fmla="*/ 4317013 w 4317013"/>
              <a:gd name="connsiteY1" fmla="*/ 0 h 6109894"/>
              <a:gd name="connsiteX2" fmla="*/ 2373913 w 4317013"/>
              <a:gd name="connsiteY2" fmla="*/ 6096000 h 6109894"/>
              <a:gd name="connsiteX3" fmla="*/ 13253 w 4317013"/>
              <a:gd name="connsiteY3" fmla="*/ 6109894 h 6109894"/>
              <a:gd name="connsiteX4" fmla="*/ 0 w 4317013"/>
              <a:gd name="connsiteY4" fmla="*/ 11182 h 6109894"/>
              <a:gd name="connsiteX0" fmla="*/ 0 w 4327899"/>
              <a:gd name="connsiteY0" fmla="*/ 16625 h 6109894"/>
              <a:gd name="connsiteX1" fmla="*/ 4327899 w 4327899"/>
              <a:gd name="connsiteY1" fmla="*/ 0 h 6109894"/>
              <a:gd name="connsiteX2" fmla="*/ 2384799 w 4327899"/>
              <a:gd name="connsiteY2" fmla="*/ 6096000 h 6109894"/>
              <a:gd name="connsiteX3" fmla="*/ 24139 w 4327899"/>
              <a:gd name="connsiteY3" fmla="*/ 6109894 h 6109894"/>
              <a:gd name="connsiteX4" fmla="*/ 0 w 4327899"/>
              <a:gd name="connsiteY4" fmla="*/ 16625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16626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16626 h 6109894"/>
              <a:gd name="connsiteX0" fmla="*/ 4077 w 4304761"/>
              <a:gd name="connsiteY0" fmla="*/ 16626 h 6109894"/>
              <a:gd name="connsiteX1" fmla="*/ 4304761 w 4304761"/>
              <a:gd name="connsiteY1" fmla="*/ 0 h 6109894"/>
              <a:gd name="connsiteX2" fmla="*/ 2361661 w 4304761"/>
              <a:gd name="connsiteY2" fmla="*/ 6096000 h 6109894"/>
              <a:gd name="connsiteX3" fmla="*/ 1001 w 4304761"/>
              <a:gd name="connsiteY3" fmla="*/ 6109894 h 6109894"/>
              <a:gd name="connsiteX4" fmla="*/ 4077 w 4304761"/>
              <a:gd name="connsiteY4" fmla="*/ 16626 h 6109894"/>
              <a:gd name="connsiteX0" fmla="*/ 0 w 4306127"/>
              <a:gd name="connsiteY0" fmla="*/ 16626 h 6109894"/>
              <a:gd name="connsiteX1" fmla="*/ 4306127 w 4306127"/>
              <a:gd name="connsiteY1" fmla="*/ 0 h 6109894"/>
              <a:gd name="connsiteX2" fmla="*/ 2363027 w 4306127"/>
              <a:gd name="connsiteY2" fmla="*/ 6096000 h 6109894"/>
              <a:gd name="connsiteX3" fmla="*/ 2367 w 4306127"/>
              <a:gd name="connsiteY3" fmla="*/ 6109894 h 6109894"/>
              <a:gd name="connsiteX4" fmla="*/ 0 w 4306127"/>
              <a:gd name="connsiteY4" fmla="*/ 16626 h 6109894"/>
              <a:gd name="connsiteX0" fmla="*/ 0 w 4332708"/>
              <a:gd name="connsiteY0" fmla="*/ 5994 h 6109894"/>
              <a:gd name="connsiteX1" fmla="*/ 4332708 w 4332708"/>
              <a:gd name="connsiteY1" fmla="*/ 0 h 6109894"/>
              <a:gd name="connsiteX2" fmla="*/ 2389608 w 4332708"/>
              <a:gd name="connsiteY2" fmla="*/ 6096000 h 6109894"/>
              <a:gd name="connsiteX3" fmla="*/ 28948 w 4332708"/>
              <a:gd name="connsiteY3" fmla="*/ 6109894 h 6109894"/>
              <a:gd name="connsiteX4" fmla="*/ 0 w 4332708"/>
              <a:gd name="connsiteY4" fmla="*/ 5994 h 6109894"/>
              <a:gd name="connsiteX0" fmla="*/ 0 w 4332708"/>
              <a:gd name="connsiteY0" fmla="*/ 5994 h 6096000"/>
              <a:gd name="connsiteX1" fmla="*/ 4332708 w 4332708"/>
              <a:gd name="connsiteY1" fmla="*/ 0 h 6096000"/>
              <a:gd name="connsiteX2" fmla="*/ 2389608 w 4332708"/>
              <a:gd name="connsiteY2" fmla="*/ 6096000 h 6096000"/>
              <a:gd name="connsiteX3" fmla="*/ 2367 w 4332708"/>
              <a:gd name="connsiteY3" fmla="*/ 6093945 h 6096000"/>
              <a:gd name="connsiteX4" fmla="*/ 0 w 4332708"/>
              <a:gd name="connsiteY4" fmla="*/ 5994 h 6096000"/>
              <a:gd name="connsiteX0" fmla="*/ 0 w 4332708"/>
              <a:gd name="connsiteY0" fmla="*/ 5994 h 6191693"/>
              <a:gd name="connsiteX1" fmla="*/ 4332708 w 4332708"/>
              <a:gd name="connsiteY1" fmla="*/ 0 h 6191693"/>
              <a:gd name="connsiteX2" fmla="*/ 2378975 w 4332708"/>
              <a:gd name="connsiteY2" fmla="*/ 6191693 h 6191693"/>
              <a:gd name="connsiteX3" fmla="*/ 2367 w 4332708"/>
              <a:gd name="connsiteY3" fmla="*/ 6093945 h 6191693"/>
              <a:gd name="connsiteX4" fmla="*/ 0 w 4332708"/>
              <a:gd name="connsiteY4" fmla="*/ 5994 h 6191693"/>
              <a:gd name="connsiteX0" fmla="*/ 0 w 4332708"/>
              <a:gd name="connsiteY0" fmla="*/ 5994 h 6242801"/>
              <a:gd name="connsiteX1" fmla="*/ 4332708 w 4332708"/>
              <a:gd name="connsiteY1" fmla="*/ 0 h 6242801"/>
              <a:gd name="connsiteX2" fmla="*/ 2378975 w 4332708"/>
              <a:gd name="connsiteY2" fmla="*/ 6191693 h 6242801"/>
              <a:gd name="connsiteX3" fmla="*/ 13000 w 4332708"/>
              <a:gd name="connsiteY3" fmla="*/ 6242801 h 6242801"/>
              <a:gd name="connsiteX4" fmla="*/ 0 w 4332708"/>
              <a:gd name="connsiteY4" fmla="*/ 5994 h 6242801"/>
              <a:gd name="connsiteX0" fmla="*/ 25497 w 4358205"/>
              <a:gd name="connsiteY0" fmla="*/ 5994 h 6242801"/>
              <a:gd name="connsiteX1" fmla="*/ 4358205 w 4358205"/>
              <a:gd name="connsiteY1" fmla="*/ 0 h 6242801"/>
              <a:gd name="connsiteX2" fmla="*/ 2404472 w 4358205"/>
              <a:gd name="connsiteY2" fmla="*/ 6191693 h 6242801"/>
              <a:gd name="connsiteX3" fmla="*/ 397 w 4358205"/>
              <a:gd name="connsiteY3" fmla="*/ 6242801 h 6242801"/>
              <a:gd name="connsiteX4" fmla="*/ 25497 w 4358205"/>
              <a:gd name="connsiteY4" fmla="*/ 5994 h 6242801"/>
              <a:gd name="connsiteX0" fmla="*/ 19231 w 4351939"/>
              <a:gd name="connsiteY0" fmla="*/ 5994 h 6242801"/>
              <a:gd name="connsiteX1" fmla="*/ 4351939 w 4351939"/>
              <a:gd name="connsiteY1" fmla="*/ 0 h 6242801"/>
              <a:gd name="connsiteX2" fmla="*/ 2398206 w 4351939"/>
              <a:gd name="connsiteY2" fmla="*/ 6191693 h 6242801"/>
              <a:gd name="connsiteX3" fmla="*/ 481 w 4351939"/>
              <a:gd name="connsiteY3" fmla="*/ 6242801 h 6242801"/>
              <a:gd name="connsiteX4" fmla="*/ 19231 w 4351939"/>
              <a:gd name="connsiteY4" fmla="*/ 5994 h 6242801"/>
              <a:gd name="connsiteX0" fmla="*/ 6880 w 4339588"/>
              <a:gd name="connsiteY0" fmla="*/ 5994 h 6230101"/>
              <a:gd name="connsiteX1" fmla="*/ 4339588 w 4339588"/>
              <a:gd name="connsiteY1" fmla="*/ 0 h 6230101"/>
              <a:gd name="connsiteX2" fmla="*/ 2385855 w 4339588"/>
              <a:gd name="connsiteY2" fmla="*/ 6191693 h 6230101"/>
              <a:gd name="connsiteX3" fmla="*/ 830 w 4339588"/>
              <a:gd name="connsiteY3" fmla="*/ 6230101 h 6230101"/>
              <a:gd name="connsiteX4" fmla="*/ 6880 w 4339588"/>
              <a:gd name="connsiteY4" fmla="*/ 5994 h 6230101"/>
              <a:gd name="connsiteX0" fmla="*/ 1011 w 4333719"/>
              <a:gd name="connsiteY0" fmla="*/ 5994 h 6230101"/>
              <a:gd name="connsiteX1" fmla="*/ 4333719 w 4333719"/>
              <a:gd name="connsiteY1" fmla="*/ 0 h 6230101"/>
              <a:gd name="connsiteX2" fmla="*/ 2379986 w 4333719"/>
              <a:gd name="connsiteY2" fmla="*/ 6191693 h 6230101"/>
              <a:gd name="connsiteX3" fmla="*/ 1311 w 4333719"/>
              <a:gd name="connsiteY3" fmla="*/ 6230101 h 6230101"/>
              <a:gd name="connsiteX4" fmla="*/ 1011 w 4333719"/>
              <a:gd name="connsiteY4" fmla="*/ 5994 h 6230101"/>
              <a:gd name="connsiteX0" fmla="*/ 1011 w 4333719"/>
              <a:gd name="connsiteY0" fmla="*/ 5994 h 6414114"/>
              <a:gd name="connsiteX1" fmla="*/ 4333719 w 4333719"/>
              <a:gd name="connsiteY1" fmla="*/ 0 h 6414114"/>
              <a:gd name="connsiteX2" fmla="*/ 2314083 w 4333719"/>
              <a:gd name="connsiteY2" fmla="*/ 6414114 h 6414114"/>
              <a:gd name="connsiteX3" fmla="*/ 1311 w 4333719"/>
              <a:gd name="connsiteY3" fmla="*/ 6230101 h 6414114"/>
              <a:gd name="connsiteX4" fmla="*/ 1011 w 4333719"/>
              <a:gd name="connsiteY4" fmla="*/ 5994 h 6414114"/>
              <a:gd name="connsiteX0" fmla="*/ 28896 w 4361604"/>
              <a:gd name="connsiteY0" fmla="*/ 5994 h 6414114"/>
              <a:gd name="connsiteX1" fmla="*/ 4361604 w 4361604"/>
              <a:gd name="connsiteY1" fmla="*/ 0 h 6414114"/>
              <a:gd name="connsiteX2" fmla="*/ 2341968 w 4361604"/>
              <a:gd name="connsiteY2" fmla="*/ 6414114 h 6414114"/>
              <a:gd name="connsiteX3" fmla="*/ 363 w 4361604"/>
              <a:gd name="connsiteY3" fmla="*/ 6304241 h 6414114"/>
              <a:gd name="connsiteX4" fmla="*/ 28896 w 4361604"/>
              <a:gd name="connsiteY4" fmla="*/ 5994 h 6414114"/>
              <a:gd name="connsiteX0" fmla="*/ 28896 w 4361604"/>
              <a:gd name="connsiteY0" fmla="*/ 5994 h 6406022"/>
              <a:gd name="connsiteX1" fmla="*/ 4361604 w 4361604"/>
              <a:gd name="connsiteY1" fmla="*/ 0 h 6406022"/>
              <a:gd name="connsiteX2" fmla="*/ 2285324 w 4361604"/>
              <a:gd name="connsiteY2" fmla="*/ 6406022 h 6406022"/>
              <a:gd name="connsiteX3" fmla="*/ 363 w 4361604"/>
              <a:gd name="connsiteY3" fmla="*/ 6304241 h 6406022"/>
              <a:gd name="connsiteX4" fmla="*/ 28896 w 4361604"/>
              <a:gd name="connsiteY4" fmla="*/ 5994 h 6406022"/>
              <a:gd name="connsiteX0" fmla="*/ 28896 w 4361604"/>
              <a:gd name="connsiteY0" fmla="*/ 5994 h 6454574"/>
              <a:gd name="connsiteX1" fmla="*/ 4361604 w 4361604"/>
              <a:gd name="connsiteY1" fmla="*/ 0 h 6454574"/>
              <a:gd name="connsiteX2" fmla="*/ 2301508 w 4361604"/>
              <a:gd name="connsiteY2" fmla="*/ 6454574 h 6454574"/>
              <a:gd name="connsiteX3" fmla="*/ 363 w 4361604"/>
              <a:gd name="connsiteY3" fmla="*/ 6304241 h 6454574"/>
              <a:gd name="connsiteX4" fmla="*/ 28896 w 4361604"/>
              <a:gd name="connsiteY4" fmla="*/ 5994 h 6454574"/>
              <a:gd name="connsiteX0" fmla="*/ 28896 w 4290166"/>
              <a:gd name="connsiteY0" fmla="*/ 0 h 6448580"/>
              <a:gd name="connsiteX1" fmla="*/ 4290166 w 4290166"/>
              <a:gd name="connsiteY1" fmla="*/ 201175 h 6448580"/>
              <a:gd name="connsiteX2" fmla="*/ 2301508 w 4290166"/>
              <a:gd name="connsiteY2" fmla="*/ 6448580 h 6448580"/>
              <a:gd name="connsiteX3" fmla="*/ 363 w 4290166"/>
              <a:gd name="connsiteY3" fmla="*/ 6298247 h 6448580"/>
              <a:gd name="connsiteX4" fmla="*/ 28896 w 4290166"/>
              <a:gd name="connsiteY4" fmla="*/ 0 h 6448580"/>
              <a:gd name="connsiteX0" fmla="*/ 28896 w 4290166"/>
              <a:gd name="connsiteY0" fmla="*/ 0 h 6277130"/>
              <a:gd name="connsiteX1" fmla="*/ 4290166 w 4290166"/>
              <a:gd name="connsiteY1" fmla="*/ 29725 h 6277130"/>
              <a:gd name="connsiteX2" fmla="*/ 2301508 w 4290166"/>
              <a:gd name="connsiteY2" fmla="*/ 6277130 h 6277130"/>
              <a:gd name="connsiteX3" fmla="*/ 363 w 4290166"/>
              <a:gd name="connsiteY3" fmla="*/ 6126797 h 6277130"/>
              <a:gd name="connsiteX4" fmla="*/ 28896 w 4290166"/>
              <a:gd name="connsiteY4" fmla="*/ 0 h 6277130"/>
              <a:gd name="connsiteX0" fmla="*/ 0 w 6603541"/>
              <a:gd name="connsiteY0" fmla="*/ 0 h 6291198"/>
              <a:gd name="connsiteX1" fmla="*/ 6603541 w 6603541"/>
              <a:gd name="connsiteY1" fmla="*/ 43793 h 6291198"/>
              <a:gd name="connsiteX2" fmla="*/ 4614883 w 6603541"/>
              <a:gd name="connsiteY2" fmla="*/ 6291198 h 6291198"/>
              <a:gd name="connsiteX3" fmla="*/ 2313738 w 6603541"/>
              <a:gd name="connsiteY3" fmla="*/ 6140865 h 6291198"/>
              <a:gd name="connsiteX4" fmla="*/ 0 w 6603541"/>
              <a:gd name="connsiteY4" fmla="*/ 0 h 6291198"/>
              <a:gd name="connsiteX0" fmla="*/ 0 w 6603541"/>
              <a:gd name="connsiteY0" fmla="*/ 0 h 6291198"/>
              <a:gd name="connsiteX1" fmla="*/ 6603541 w 6603541"/>
              <a:gd name="connsiteY1" fmla="*/ 43793 h 6291198"/>
              <a:gd name="connsiteX2" fmla="*/ 4614883 w 6603541"/>
              <a:gd name="connsiteY2" fmla="*/ 6291198 h 6291198"/>
              <a:gd name="connsiteX3" fmla="*/ 323160 w 6603541"/>
              <a:gd name="connsiteY3" fmla="*/ 6183069 h 6291198"/>
              <a:gd name="connsiteX4" fmla="*/ 0 w 6603541"/>
              <a:gd name="connsiteY4" fmla="*/ 0 h 6291198"/>
              <a:gd name="connsiteX0" fmla="*/ 0 w 6294052"/>
              <a:gd name="connsiteY0" fmla="*/ 33579 h 6247405"/>
              <a:gd name="connsiteX1" fmla="*/ 6294052 w 6294052"/>
              <a:gd name="connsiteY1" fmla="*/ 0 h 6247405"/>
              <a:gd name="connsiteX2" fmla="*/ 4305394 w 6294052"/>
              <a:gd name="connsiteY2" fmla="*/ 6247405 h 6247405"/>
              <a:gd name="connsiteX3" fmla="*/ 13671 w 6294052"/>
              <a:gd name="connsiteY3" fmla="*/ 6139276 h 6247405"/>
              <a:gd name="connsiteX4" fmla="*/ 0 w 6294052"/>
              <a:gd name="connsiteY4" fmla="*/ 33579 h 6247405"/>
              <a:gd name="connsiteX0" fmla="*/ 1628 w 6295680"/>
              <a:gd name="connsiteY0" fmla="*/ 33579 h 6247405"/>
              <a:gd name="connsiteX1" fmla="*/ 6295680 w 6295680"/>
              <a:gd name="connsiteY1" fmla="*/ 0 h 6247405"/>
              <a:gd name="connsiteX2" fmla="*/ 4307022 w 6295680"/>
              <a:gd name="connsiteY2" fmla="*/ 6247405 h 6247405"/>
              <a:gd name="connsiteX3" fmla="*/ 1231 w 6295680"/>
              <a:gd name="connsiteY3" fmla="*/ 6139276 h 6247405"/>
              <a:gd name="connsiteX4" fmla="*/ 1628 w 6295680"/>
              <a:gd name="connsiteY4" fmla="*/ 33579 h 6247405"/>
              <a:gd name="connsiteX0" fmla="*/ 1545872 w 6294459"/>
              <a:gd name="connsiteY0" fmla="*/ 14261 h 6247405"/>
              <a:gd name="connsiteX1" fmla="*/ 6294459 w 6294459"/>
              <a:gd name="connsiteY1" fmla="*/ 0 h 6247405"/>
              <a:gd name="connsiteX2" fmla="*/ 4305801 w 6294459"/>
              <a:gd name="connsiteY2" fmla="*/ 6247405 h 6247405"/>
              <a:gd name="connsiteX3" fmla="*/ 10 w 6294459"/>
              <a:gd name="connsiteY3" fmla="*/ 6139276 h 6247405"/>
              <a:gd name="connsiteX4" fmla="*/ 1545872 w 6294459"/>
              <a:gd name="connsiteY4" fmla="*/ 14261 h 6247405"/>
              <a:gd name="connsiteX0" fmla="*/ 1629 w 4750216"/>
              <a:gd name="connsiteY0" fmla="*/ 14261 h 6247405"/>
              <a:gd name="connsiteX1" fmla="*/ 4750216 w 4750216"/>
              <a:gd name="connsiteY1" fmla="*/ 0 h 6247405"/>
              <a:gd name="connsiteX2" fmla="*/ 2761558 w 4750216"/>
              <a:gd name="connsiteY2" fmla="*/ 6247405 h 6247405"/>
              <a:gd name="connsiteX3" fmla="*/ 1232 w 4750216"/>
              <a:gd name="connsiteY3" fmla="*/ 6152155 h 6247405"/>
              <a:gd name="connsiteX4" fmla="*/ 1629 w 4750216"/>
              <a:gd name="connsiteY4" fmla="*/ 14261 h 6247405"/>
              <a:gd name="connsiteX0" fmla="*/ 1629 w 4750216"/>
              <a:gd name="connsiteY0" fmla="*/ 0 h 6258901"/>
              <a:gd name="connsiteX1" fmla="*/ 4750216 w 4750216"/>
              <a:gd name="connsiteY1" fmla="*/ 11496 h 6258901"/>
              <a:gd name="connsiteX2" fmla="*/ 2761558 w 4750216"/>
              <a:gd name="connsiteY2" fmla="*/ 6258901 h 6258901"/>
              <a:gd name="connsiteX3" fmla="*/ 1232 w 4750216"/>
              <a:gd name="connsiteY3" fmla="*/ 6163651 h 6258901"/>
              <a:gd name="connsiteX4" fmla="*/ 1629 w 4750216"/>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12482 w 4761466"/>
              <a:gd name="connsiteY3" fmla="*/ 6163651 h 6258901"/>
              <a:gd name="connsiteX4" fmla="*/ 0 w 4761466"/>
              <a:gd name="connsiteY4" fmla="*/ 0 h 6258901"/>
              <a:gd name="connsiteX0" fmla="*/ 1628 w 4763094"/>
              <a:gd name="connsiteY0" fmla="*/ 0 h 6258901"/>
              <a:gd name="connsiteX1" fmla="*/ 4763094 w 4763094"/>
              <a:gd name="connsiteY1" fmla="*/ 11496 h 6258901"/>
              <a:gd name="connsiteX2" fmla="*/ 2774436 w 4763094"/>
              <a:gd name="connsiteY2" fmla="*/ 6258901 h 6258901"/>
              <a:gd name="connsiteX3" fmla="*/ 1231 w 4763094"/>
              <a:gd name="connsiteY3" fmla="*/ 6176530 h 6258901"/>
              <a:gd name="connsiteX4" fmla="*/ 1628 w 4763094"/>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546955 w 4761466"/>
              <a:gd name="connsiteY3" fmla="*/ 5738648 h 6258901"/>
              <a:gd name="connsiteX4" fmla="*/ 0 w 4761466"/>
              <a:gd name="connsiteY4" fmla="*/ 0 h 6258901"/>
              <a:gd name="connsiteX0" fmla="*/ 0 w 4761466"/>
              <a:gd name="connsiteY0" fmla="*/ 0 h 6343955"/>
              <a:gd name="connsiteX1" fmla="*/ 4761466 w 4761466"/>
              <a:gd name="connsiteY1" fmla="*/ 11496 h 6343955"/>
              <a:gd name="connsiteX2" fmla="*/ 2772808 w 4761466"/>
              <a:gd name="connsiteY2" fmla="*/ 6258901 h 6343955"/>
              <a:gd name="connsiteX3" fmla="*/ 12481 w 4761466"/>
              <a:gd name="connsiteY3" fmla="*/ 6343955 h 6343955"/>
              <a:gd name="connsiteX4" fmla="*/ 0 w 4761466"/>
              <a:gd name="connsiteY4" fmla="*/ 0 h 6343955"/>
              <a:gd name="connsiteX0" fmla="*/ 7630 w 4769096"/>
              <a:gd name="connsiteY0" fmla="*/ 0 h 6350394"/>
              <a:gd name="connsiteX1" fmla="*/ 4769096 w 4769096"/>
              <a:gd name="connsiteY1" fmla="*/ 11496 h 6350394"/>
              <a:gd name="connsiteX2" fmla="*/ 2780438 w 4769096"/>
              <a:gd name="connsiteY2" fmla="*/ 6258901 h 6350394"/>
              <a:gd name="connsiteX3" fmla="*/ 793 w 4769096"/>
              <a:gd name="connsiteY3" fmla="*/ 6350394 h 6350394"/>
              <a:gd name="connsiteX4" fmla="*/ 7630 w 4769096"/>
              <a:gd name="connsiteY4" fmla="*/ 0 h 6350394"/>
              <a:gd name="connsiteX0" fmla="*/ 7630 w 8904367"/>
              <a:gd name="connsiteY0" fmla="*/ 0 h 6350394"/>
              <a:gd name="connsiteX1" fmla="*/ 8904367 w 8904367"/>
              <a:gd name="connsiteY1" fmla="*/ 31968 h 6350394"/>
              <a:gd name="connsiteX2" fmla="*/ 2780438 w 8904367"/>
              <a:gd name="connsiteY2" fmla="*/ 625890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831316 w 8904367"/>
              <a:gd name="connsiteY2" fmla="*/ 6115600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2521131 w 8904367"/>
              <a:gd name="connsiteY2" fmla="*/ 5337677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56253 w 8904367"/>
              <a:gd name="connsiteY2" fmla="*/ 604736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69900 w 8904367"/>
              <a:gd name="connsiteY2" fmla="*/ 6040537 h 6350394"/>
              <a:gd name="connsiteX3" fmla="*/ 793 w 8904367"/>
              <a:gd name="connsiteY3" fmla="*/ 6350394 h 6350394"/>
              <a:gd name="connsiteX4" fmla="*/ 7630 w 8904367"/>
              <a:gd name="connsiteY4" fmla="*/ 0 h 6350394"/>
              <a:gd name="connsiteX0" fmla="*/ 7630 w 8972606"/>
              <a:gd name="connsiteY0" fmla="*/ 56743 h 6407137"/>
              <a:gd name="connsiteX1" fmla="*/ 8972606 w 8972606"/>
              <a:gd name="connsiteY1" fmla="*/ 0 h 6407137"/>
              <a:gd name="connsiteX2" fmla="*/ 3769900 w 8972606"/>
              <a:gd name="connsiteY2" fmla="*/ 6097280 h 6407137"/>
              <a:gd name="connsiteX3" fmla="*/ 793 w 8972606"/>
              <a:gd name="connsiteY3" fmla="*/ 6407137 h 6407137"/>
              <a:gd name="connsiteX4" fmla="*/ 7630 w 8972606"/>
              <a:gd name="connsiteY4" fmla="*/ 56743 h 6407137"/>
              <a:gd name="connsiteX0" fmla="*/ 7630 w 8972606"/>
              <a:gd name="connsiteY0" fmla="*/ 56743 h 6407137"/>
              <a:gd name="connsiteX1" fmla="*/ 8972606 w 8972606"/>
              <a:gd name="connsiteY1" fmla="*/ 0 h 6407137"/>
              <a:gd name="connsiteX2" fmla="*/ 3715309 w 8972606"/>
              <a:gd name="connsiteY2" fmla="*/ 6131400 h 6407137"/>
              <a:gd name="connsiteX3" fmla="*/ 793 w 8972606"/>
              <a:gd name="connsiteY3" fmla="*/ 6407137 h 6407137"/>
              <a:gd name="connsiteX4" fmla="*/ 7630 w 8972606"/>
              <a:gd name="connsiteY4" fmla="*/ 56743 h 6407137"/>
              <a:gd name="connsiteX0" fmla="*/ 933206 w 8971829"/>
              <a:gd name="connsiteY0" fmla="*/ 0 h 6428088"/>
              <a:gd name="connsiteX1" fmla="*/ 8971829 w 8971829"/>
              <a:gd name="connsiteY1" fmla="*/ 20951 h 6428088"/>
              <a:gd name="connsiteX2" fmla="*/ 3714532 w 8971829"/>
              <a:gd name="connsiteY2" fmla="*/ 6152351 h 6428088"/>
              <a:gd name="connsiteX3" fmla="*/ 16 w 8971829"/>
              <a:gd name="connsiteY3" fmla="*/ 6428088 h 6428088"/>
              <a:gd name="connsiteX4" fmla="*/ 933206 w 8971829"/>
              <a:gd name="connsiteY4" fmla="*/ 0 h 6428088"/>
              <a:gd name="connsiteX0" fmla="*/ 19271 w 8057894"/>
              <a:gd name="connsiteY0" fmla="*/ 0 h 6469923"/>
              <a:gd name="connsiteX1" fmla="*/ 8057894 w 8057894"/>
              <a:gd name="connsiteY1" fmla="*/ 20951 h 6469923"/>
              <a:gd name="connsiteX2" fmla="*/ 2800597 w 8057894"/>
              <a:gd name="connsiteY2" fmla="*/ 6152351 h 6469923"/>
              <a:gd name="connsiteX3" fmla="*/ 481 w 8057894"/>
              <a:gd name="connsiteY3" fmla="*/ 6469923 h 6469923"/>
              <a:gd name="connsiteX4" fmla="*/ 19271 w 8057894"/>
              <a:gd name="connsiteY4" fmla="*/ 0 h 6469923"/>
              <a:gd name="connsiteX0" fmla="*/ 0 w 8068505"/>
              <a:gd name="connsiteY0" fmla="*/ 0 h 6469923"/>
              <a:gd name="connsiteX1" fmla="*/ 8068505 w 8068505"/>
              <a:gd name="connsiteY1" fmla="*/ 20951 h 6469923"/>
              <a:gd name="connsiteX2" fmla="*/ 2811208 w 8068505"/>
              <a:gd name="connsiteY2" fmla="*/ 6152351 h 6469923"/>
              <a:gd name="connsiteX3" fmla="*/ 11092 w 8068505"/>
              <a:gd name="connsiteY3" fmla="*/ 6469923 h 6469923"/>
              <a:gd name="connsiteX4" fmla="*/ 0 w 8068505"/>
              <a:gd name="connsiteY4" fmla="*/ 0 h 6469923"/>
              <a:gd name="connsiteX0" fmla="*/ 13413 w 8058012"/>
              <a:gd name="connsiteY0" fmla="*/ 0 h 6481876"/>
              <a:gd name="connsiteX1" fmla="*/ 8058012 w 8058012"/>
              <a:gd name="connsiteY1" fmla="*/ 32904 h 6481876"/>
              <a:gd name="connsiteX2" fmla="*/ 2800715 w 8058012"/>
              <a:gd name="connsiteY2" fmla="*/ 6164304 h 6481876"/>
              <a:gd name="connsiteX3" fmla="*/ 599 w 8058012"/>
              <a:gd name="connsiteY3" fmla="*/ 6481876 h 6481876"/>
              <a:gd name="connsiteX4" fmla="*/ 13413 w 8058012"/>
              <a:gd name="connsiteY4" fmla="*/ 0 h 6481876"/>
              <a:gd name="connsiteX0" fmla="*/ 2044 w 8058596"/>
              <a:gd name="connsiteY0" fmla="*/ 0 h 6529687"/>
              <a:gd name="connsiteX1" fmla="*/ 8058596 w 8058596"/>
              <a:gd name="connsiteY1" fmla="*/ 80715 h 6529687"/>
              <a:gd name="connsiteX2" fmla="*/ 2801299 w 8058596"/>
              <a:gd name="connsiteY2" fmla="*/ 6212115 h 6529687"/>
              <a:gd name="connsiteX3" fmla="*/ 1183 w 8058596"/>
              <a:gd name="connsiteY3" fmla="*/ 6529687 h 6529687"/>
              <a:gd name="connsiteX4" fmla="*/ 2044 w 8058596"/>
              <a:gd name="connsiteY4" fmla="*/ 0 h 6529687"/>
              <a:gd name="connsiteX0" fmla="*/ 397137 w 8057449"/>
              <a:gd name="connsiteY0" fmla="*/ 0 h 6544927"/>
              <a:gd name="connsiteX1" fmla="*/ 8057449 w 8057449"/>
              <a:gd name="connsiteY1" fmla="*/ 95955 h 6544927"/>
              <a:gd name="connsiteX2" fmla="*/ 2800152 w 8057449"/>
              <a:gd name="connsiteY2" fmla="*/ 6227355 h 6544927"/>
              <a:gd name="connsiteX3" fmla="*/ 36 w 8057449"/>
              <a:gd name="connsiteY3" fmla="*/ 6544927 h 6544927"/>
              <a:gd name="connsiteX4" fmla="*/ 397137 w 8057449"/>
              <a:gd name="connsiteY4" fmla="*/ 0 h 6544927"/>
              <a:gd name="connsiteX0" fmla="*/ 389517 w 8057449"/>
              <a:gd name="connsiteY0" fmla="*/ 0 h 6544927"/>
              <a:gd name="connsiteX1" fmla="*/ 8057449 w 8057449"/>
              <a:gd name="connsiteY1" fmla="*/ 95955 h 6544927"/>
              <a:gd name="connsiteX2" fmla="*/ 2800152 w 8057449"/>
              <a:gd name="connsiteY2" fmla="*/ 6227355 h 6544927"/>
              <a:gd name="connsiteX3" fmla="*/ 36 w 8057449"/>
              <a:gd name="connsiteY3" fmla="*/ 6544927 h 6544927"/>
              <a:gd name="connsiteX4" fmla="*/ 389517 w 8057449"/>
              <a:gd name="connsiteY4" fmla="*/ 0 h 6544927"/>
              <a:gd name="connsiteX0" fmla="*/ 0 w 7667932"/>
              <a:gd name="connsiteY0" fmla="*/ 0 h 6227355"/>
              <a:gd name="connsiteX1" fmla="*/ 7667932 w 7667932"/>
              <a:gd name="connsiteY1" fmla="*/ 95955 h 6227355"/>
              <a:gd name="connsiteX2" fmla="*/ 2410635 w 7667932"/>
              <a:gd name="connsiteY2" fmla="*/ 6227355 h 6227355"/>
              <a:gd name="connsiteX3" fmla="*/ 1126899 w 7667932"/>
              <a:gd name="connsiteY3" fmla="*/ 5744827 h 6227355"/>
              <a:gd name="connsiteX4" fmla="*/ 0 w 7667932"/>
              <a:gd name="connsiteY4" fmla="*/ 0 h 6227355"/>
              <a:gd name="connsiteX0" fmla="*/ 16628 w 7684560"/>
              <a:gd name="connsiteY0" fmla="*/ 0 h 6423007"/>
              <a:gd name="connsiteX1" fmla="*/ 7684560 w 7684560"/>
              <a:gd name="connsiteY1" fmla="*/ 95955 h 6423007"/>
              <a:gd name="connsiteX2" fmla="*/ 2427263 w 7684560"/>
              <a:gd name="connsiteY2" fmla="*/ 6227355 h 6423007"/>
              <a:gd name="connsiteX3" fmla="*/ 527 w 7684560"/>
              <a:gd name="connsiteY3" fmla="*/ 6423007 h 6423007"/>
              <a:gd name="connsiteX4" fmla="*/ 16628 w 7684560"/>
              <a:gd name="connsiteY4" fmla="*/ 0 h 6423007"/>
              <a:gd name="connsiteX0" fmla="*/ 9208 w 7684760"/>
              <a:gd name="connsiteY0" fmla="*/ 0 h 6423007"/>
              <a:gd name="connsiteX1" fmla="*/ 7684760 w 7684760"/>
              <a:gd name="connsiteY1" fmla="*/ 95955 h 6423007"/>
              <a:gd name="connsiteX2" fmla="*/ 2427463 w 7684760"/>
              <a:gd name="connsiteY2" fmla="*/ 6227355 h 6423007"/>
              <a:gd name="connsiteX3" fmla="*/ 727 w 7684760"/>
              <a:gd name="connsiteY3" fmla="*/ 6423007 h 6423007"/>
              <a:gd name="connsiteX4" fmla="*/ 9208 w 7684760"/>
              <a:gd name="connsiteY4" fmla="*/ 0 h 6423007"/>
              <a:gd name="connsiteX0" fmla="*/ 2045 w 7677597"/>
              <a:gd name="connsiteY0" fmla="*/ 0 h 6407767"/>
              <a:gd name="connsiteX1" fmla="*/ 7677597 w 7677597"/>
              <a:gd name="connsiteY1" fmla="*/ 95955 h 6407767"/>
              <a:gd name="connsiteX2" fmla="*/ 2420300 w 7677597"/>
              <a:gd name="connsiteY2" fmla="*/ 6227355 h 6407767"/>
              <a:gd name="connsiteX3" fmla="*/ 1184 w 7677597"/>
              <a:gd name="connsiteY3" fmla="*/ 6407767 h 6407767"/>
              <a:gd name="connsiteX4" fmla="*/ 2045 w 7677597"/>
              <a:gd name="connsiteY4" fmla="*/ 0 h 6407767"/>
              <a:gd name="connsiteX0" fmla="*/ 0 w 7675552"/>
              <a:gd name="connsiteY0" fmla="*/ 0 h 6407767"/>
              <a:gd name="connsiteX1" fmla="*/ 7675552 w 7675552"/>
              <a:gd name="connsiteY1" fmla="*/ 95955 h 6407767"/>
              <a:gd name="connsiteX2" fmla="*/ 2418255 w 7675552"/>
              <a:gd name="connsiteY2" fmla="*/ 6227355 h 6407767"/>
              <a:gd name="connsiteX3" fmla="*/ 14379 w 7675552"/>
              <a:gd name="connsiteY3" fmla="*/ 6407767 h 6407767"/>
              <a:gd name="connsiteX4" fmla="*/ 0 w 7675552"/>
              <a:gd name="connsiteY4" fmla="*/ 0 h 6407767"/>
              <a:gd name="connsiteX0" fmla="*/ 0 w 7675552"/>
              <a:gd name="connsiteY0" fmla="*/ 0 h 6227355"/>
              <a:gd name="connsiteX1" fmla="*/ 7675552 w 7675552"/>
              <a:gd name="connsiteY1" fmla="*/ 95955 h 6227355"/>
              <a:gd name="connsiteX2" fmla="*/ 2418255 w 7675552"/>
              <a:gd name="connsiteY2" fmla="*/ 6227355 h 6227355"/>
              <a:gd name="connsiteX3" fmla="*/ 6759 w 7675552"/>
              <a:gd name="connsiteY3" fmla="*/ 6224887 h 6227355"/>
              <a:gd name="connsiteX4" fmla="*/ 0 w 7675552"/>
              <a:gd name="connsiteY4" fmla="*/ 0 h 6227355"/>
              <a:gd name="connsiteX0" fmla="*/ 0 w 7675552"/>
              <a:gd name="connsiteY0" fmla="*/ 0 h 6712567"/>
              <a:gd name="connsiteX1" fmla="*/ 7675552 w 7675552"/>
              <a:gd name="connsiteY1" fmla="*/ 95955 h 6712567"/>
              <a:gd name="connsiteX2" fmla="*/ 2418255 w 7675552"/>
              <a:gd name="connsiteY2" fmla="*/ 6227355 h 6712567"/>
              <a:gd name="connsiteX3" fmla="*/ 14379 w 7675552"/>
              <a:gd name="connsiteY3" fmla="*/ 6712567 h 6712567"/>
              <a:gd name="connsiteX4" fmla="*/ 0 w 7675552"/>
              <a:gd name="connsiteY4" fmla="*/ 0 h 6712567"/>
              <a:gd name="connsiteX0" fmla="*/ 0 w 7675552"/>
              <a:gd name="connsiteY0" fmla="*/ 0 h 6712567"/>
              <a:gd name="connsiteX1" fmla="*/ 7675552 w 7675552"/>
              <a:gd name="connsiteY1" fmla="*/ 95955 h 6712567"/>
              <a:gd name="connsiteX2" fmla="*/ 2418255 w 7675552"/>
              <a:gd name="connsiteY2" fmla="*/ 6227355 h 6712567"/>
              <a:gd name="connsiteX3" fmla="*/ 6759 w 7675552"/>
              <a:gd name="connsiteY3" fmla="*/ 6712567 h 6712567"/>
              <a:gd name="connsiteX4" fmla="*/ 0 w 7675552"/>
              <a:gd name="connsiteY4" fmla="*/ 0 h 6712567"/>
              <a:gd name="connsiteX0" fmla="*/ 0 w 7766992"/>
              <a:gd name="connsiteY0" fmla="*/ 0 h 6697327"/>
              <a:gd name="connsiteX1" fmla="*/ 7766992 w 7766992"/>
              <a:gd name="connsiteY1" fmla="*/ 80715 h 6697327"/>
              <a:gd name="connsiteX2" fmla="*/ 2509695 w 7766992"/>
              <a:gd name="connsiteY2" fmla="*/ 6212115 h 6697327"/>
              <a:gd name="connsiteX3" fmla="*/ 98199 w 7766992"/>
              <a:gd name="connsiteY3" fmla="*/ 6697327 h 6697327"/>
              <a:gd name="connsiteX4" fmla="*/ 0 w 7766992"/>
              <a:gd name="connsiteY4" fmla="*/ 0 h 6697327"/>
              <a:gd name="connsiteX0" fmla="*/ 0 w 7766992"/>
              <a:gd name="connsiteY0" fmla="*/ 0 h 6666847"/>
              <a:gd name="connsiteX1" fmla="*/ 7766992 w 7766992"/>
              <a:gd name="connsiteY1" fmla="*/ 80715 h 6666847"/>
              <a:gd name="connsiteX2" fmla="*/ 2509695 w 7766992"/>
              <a:gd name="connsiteY2" fmla="*/ 6212115 h 6666847"/>
              <a:gd name="connsiteX3" fmla="*/ 21999 w 7766992"/>
              <a:gd name="connsiteY3" fmla="*/ 6666847 h 6666847"/>
              <a:gd name="connsiteX4" fmla="*/ 0 w 7766992"/>
              <a:gd name="connsiteY4" fmla="*/ 0 h 6666847"/>
              <a:gd name="connsiteX0" fmla="*/ 2045 w 7746177"/>
              <a:gd name="connsiteY0" fmla="*/ 0 h 6659227"/>
              <a:gd name="connsiteX1" fmla="*/ 7746177 w 7746177"/>
              <a:gd name="connsiteY1" fmla="*/ 73095 h 6659227"/>
              <a:gd name="connsiteX2" fmla="*/ 2488880 w 7746177"/>
              <a:gd name="connsiteY2" fmla="*/ 6204495 h 6659227"/>
              <a:gd name="connsiteX3" fmla="*/ 1184 w 7746177"/>
              <a:gd name="connsiteY3" fmla="*/ 6659227 h 6659227"/>
              <a:gd name="connsiteX4" fmla="*/ 2045 w 7746177"/>
              <a:gd name="connsiteY4" fmla="*/ 0 h 6659227"/>
              <a:gd name="connsiteX0" fmla="*/ 2045 w 7746177"/>
              <a:gd name="connsiteY0" fmla="*/ 0 h 6659227"/>
              <a:gd name="connsiteX1" fmla="*/ 7746177 w 7746177"/>
              <a:gd name="connsiteY1" fmla="*/ 73095 h 6659227"/>
              <a:gd name="connsiteX2" fmla="*/ 2488880 w 7746177"/>
              <a:gd name="connsiteY2" fmla="*/ 6204495 h 6659227"/>
              <a:gd name="connsiteX3" fmla="*/ 1184 w 7746177"/>
              <a:gd name="connsiteY3" fmla="*/ 6659227 h 6659227"/>
              <a:gd name="connsiteX4" fmla="*/ 2045 w 7746177"/>
              <a:gd name="connsiteY4" fmla="*/ 0 h 6659227"/>
              <a:gd name="connsiteX0" fmla="*/ 0 w 7751752"/>
              <a:gd name="connsiteY0" fmla="*/ 0 h 6659227"/>
              <a:gd name="connsiteX1" fmla="*/ 7751752 w 7751752"/>
              <a:gd name="connsiteY1" fmla="*/ 73095 h 6659227"/>
              <a:gd name="connsiteX2" fmla="*/ 2494455 w 7751752"/>
              <a:gd name="connsiteY2" fmla="*/ 6204495 h 6659227"/>
              <a:gd name="connsiteX3" fmla="*/ 6759 w 7751752"/>
              <a:gd name="connsiteY3" fmla="*/ 6659227 h 6659227"/>
              <a:gd name="connsiteX4" fmla="*/ 0 w 7751752"/>
              <a:gd name="connsiteY4" fmla="*/ 0 h 6659227"/>
              <a:gd name="connsiteX0" fmla="*/ 0 w 7751752"/>
              <a:gd name="connsiteY0" fmla="*/ 0 h 6621127"/>
              <a:gd name="connsiteX1" fmla="*/ 7751752 w 7751752"/>
              <a:gd name="connsiteY1" fmla="*/ 73095 h 6621127"/>
              <a:gd name="connsiteX2" fmla="*/ 2494455 w 7751752"/>
              <a:gd name="connsiteY2" fmla="*/ 6204495 h 6621127"/>
              <a:gd name="connsiteX3" fmla="*/ 6759 w 7751752"/>
              <a:gd name="connsiteY3" fmla="*/ 6621127 h 6621127"/>
              <a:gd name="connsiteX4" fmla="*/ 0 w 7751752"/>
              <a:gd name="connsiteY4" fmla="*/ 0 h 6621127"/>
              <a:gd name="connsiteX0" fmla="*/ 0 w 7751752"/>
              <a:gd name="connsiteY0" fmla="*/ 0 h 6621127"/>
              <a:gd name="connsiteX1" fmla="*/ 7751752 w 7751752"/>
              <a:gd name="connsiteY1" fmla="*/ 73095 h 6621127"/>
              <a:gd name="connsiteX2" fmla="*/ 2494455 w 7751752"/>
              <a:gd name="connsiteY2" fmla="*/ 6204495 h 6621127"/>
              <a:gd name="connsiteX3" fmla="*/ 6759 w 7751752"/>
              <a:gd name="connsiteY3" fmla="*/ 6621127 h 6621127"/>
              <a:gd name="connsiteX4" fmla="*/ 0 w 7751752"/>
              <a:gd name="connsiteY4" fmla="*/ 0 h 6621127"/>
              <a:gd name="connsiteX0" fmla="*/ 16628 w 7768380"/>
              <a:gd name="connsiteY0" fmla="*/ 0 h 6331567"/>
              <a:gd name="connsiteX1" fmla="*/ 7768380 w 7768380"/>
              <a:gd name="connsiteY1" fmla="*/ 73095 h 6331567"/>
              <a:gd name="connsiteX2" fmla="*/ 2511083 w 7768380"/>
              <a:gd name="connsiteY2" fmla="*/ 6204495 h 6331567"/>
              <a:gd name="connsiteX3" fmla="*/ 527 w 7768380"/>
              <a:gd name="connsiteY3" fmla="*/ 6331567 h 6331567"/>
              <a:gd name="connsiteX4" fmla="*/ 16628 w 7768380"/>
              <a:gd name="connsiteY4" fmla="*/ 0 h 6331567"/>
              <a:gd name="connsiteX0" fmla="*/ 9209 w 7760961"/>
              <a:gd name="connsiteY0" fmla="*/ 0 h 6674467"/>
              <a:gd name="connsiteX1" fmla="*/ 7760961 w 7760961"/>
              <a:gd name="connsiteY1" fmla="*/ 73095 h 6674467"/>
              <a:gd name="connsiteX2" fmla="*/ 2503664 w 7760961"/>
              <a:gd name="connsiteY2" fmla="*/ 6204495 h 6674467"/>
              <a:gd name="connsiteX3" fmla="*/ 728 w 7760961"/>
              <a:gd name="connsiteY3" fmla="*/ 6674467 h 6674467"/>
              <a:gd name="connsiteX4" fmla="*/ 9209 w 7760961"/>
              <a:gd name="connsiteY4" fmla="*/ 0 h 6674467"/>
              <a:gd name="connsiteX0" fmla="*/ 0 w 7751752"/>
              <a:gd name="connsiteY0" fmla="*/ 0 h 6367642"/>
              <a:gd name="connsiteX1" fmla="*/ 7751752 w 7751752"/>
              <a:gd name="connsiteY1" fmla="*/ 73095 h 6367642"/>
              <a:gd name="connsiteX2" fmla="*/ 2494455 w 7751752"/>
              <a:gd name="connsiteY2" fmla="*/ 6204495 h 6367642"/>
              <a:gd name="connsiteX3" fmla="*/ 243662 w 7751752"/>
              <a:gd name="connsiteY3" fmla="*/ 6367642 h 6367642"/>
              <a:gd name="connsiteX4" fmla="*/ 0 w 7751752"/>
              <a:gd name="connsiteY4" fmla="*/ 0 h 6367642"/>
              <a:gd name="connsiteX0" fmla="*/ 0 w 7751752"/>
              <a:gd name="connsiteY0" fmla="*/ 0 h 6367642"/>
              <a:gd name="connsiteX1" fmla="*/ 7751752 w 7751752"/>
              <a:gd name="connsiteY1" fmla="*/ 73095 h 6367642"/>
              <a:gd name="connsiteX2" fmla="*/ 2494455 w 7751752"/>
              <a:gd name="connsiteY2" fmla="*/ 6204495 h 6367642"/>
              <a:gd name="connsiteX3" fmla="*/ 243662 w 7751752"/>
              <a:gd name="connsiteY3" fmla="*/ 6367642 h 6367642"/>
              <a:gd name="connsiteX4" fmla="*/ 0 w 7751752"/>
              <a:gd name="connsiteY4" fmla="*/ 0 h 6367642"/>
              <a:gd name="connsiteX0" fmla="*/ 720 w 7752472"/>
              <a:gd name="connsiteY0" fmla="*/ 0 h 6352453"/>
              <a:gd name="connsiteX1" fmla="*/ 7752472 w 7752472"/>
              <a:gd name="connsiteY1" fmla="*/ 73095 h 6352453"/>
              <a:gd name="connsiteX2" fmla="*/ 2495175 w 7752472"/>
              <a:gd name="connsiteY2" fmla="*/ 6204495 h 6352453"/>
              <a:gd name="connsiteX3" fmla="*/ 1352 w 7752472"/>
              <a:gd name="connsiteY3" fmla="*/ 6352453 h 6352453"/>
              <a:gd name="connsiteX4" fmla="*/ 720 w 7752472"/>
              <a:gd name="connsiteY4" fmla="*/ 0 h 6352453"/>
              <a:gd name="connsiteX0" fmla="*/ 720 w 7752472"/>
              <a:gd name="connsiteY0" fmla="*/ 0 h 6437514"/>
              <a:gd name="connsiteX1" fmla="*/ 7752472 w 7752472"/>
              <a:gd name="connsiteY1" fmla="*/ 158156 h 6437514"/>
              <a:gd name="connsiteX2" fmla="*/ 2495175 w 7752472"/>
              <a:gd name="connsiteY2" fmla="*/ 6289556 h 6437514"/>
              <a:gd name="connsiteX3" fmla="*/ 1352 w 7752472"/>
              <a:gd name="connsiteY3" fmla="*/ 6437514 h 6437514"/>
              <a:gd name="connsiteX4" fmla="*/ 720 w 7752472"/>
              <a:gd name="connsiteY4" fmla="*/ 0 h 6437514"/>
              <a:gd name="connsiteX0" fmla="*/ 44770 w 7796522"/>
              <a:gd name="connsiteY0" fmla="*/ 0 h 6437514"/>
              <a:gd name="connsiteX1" fmla="*/ 7796522 w 7796522"/>
              <a:gd name="connsiteY1" fmla="*/ 158156 h 6437514"/>
              <a:gd name="connsiteX2" fmla="*/ 2539225 w 7796522"/>
              <a:gd name="connsiteY2" fmla="*/ 6289556 h 6437514"/>
              <a:gd name="connsiteX3" fmla="*/ 45402 w 7796522"/>
              <a:gd name="connsiteY3" fmla="*/ 6437514 h 6437514"/>
              <a:gd name="connsiteX4" fmla="*/ 44770 w 7796522"/>
              <a:gd name="connsiteY4" fmla="*/ 0 h 6437514"/>
              <a:gd name="connsiteX0" fmla="*/ 0 w 7751752"/>
              <a:gd name="connsiteY0" fmla="*/ 0 h 6437514"/>
              <a:gd name="connsiteX1" fmla="*/ 7751752 w 7751752"/>
              <a:gd name="connsiteY1" fmla="*/ 158156 h 6437514"/>
              <a:gd name="connsiteX2" fmla="*/ 2494455 w 7751752"/>
              <a:gd name="connsiteY2" fmla="*/ 6289556 h 6437514"/>
              <a:gd name="connsiteX3" fmla="*/ 632 w 7751752"/>
              <a:gd name="connsiteY3" fmla="*/ 6437514 h 6437514"/>
              <a:gd name="connsiteX4" fmla="*/ 0 w 7751752"/>
              <a:gd name="connsiteY4" fmla="*/ 0 h 6437514"/>
              <a:gd name="connsiteX0" fmla="*/ 1194 w 7752946"/>
              <a:gd name="connsiteY0" fmla="*/ 0 h 6437514"/>
              <a:gd name="connsiteX1" fmla="*/ 7752946 w 7752946"/>
              <a:gd name="connsiteY1" fmla="*/ 158156 h 6437514"/>
              <a:gd name="connsiteX2" fmla="*/ 2495649 w 7752946"/>
              <a:gd name="connsiteY2" fmla="*/ 6289556 h 6437514"/>
              <a:gd name="connsiteX3" fmla="*/ 1826 w 7752946"/>
              <a:gd name="connsiteY3" fmla="*/ 6437514 h 6437514"/>
              <a:gd name="connsiteX4" fmla="*/ 1194 w 7752946"/>
              <a:gd name="connsiteY4" fmla="*/ 0 h 6437514"/>
              <a:gd name="connsiteX0" fmla="*/ 1194 w 7752946"/>
              <a:gd name="connsiteY0" fmla="*/ 0 h 6431438"/>
              <a:gd name="connsiteX1" fmla="*/ 7752946 w 7752946"/>
              <a:gd name="connsiteY1" fmla="*/ 152080 h 6431438"/>
              <a:gd name="connsiteX2" fmla="*/ 2495649 w 7752946"/>
              <a:gd name="connsiteY2" fmla="*/ 6283480 h 6431438"/>
              <a:gd name="connsiteX3" fmla="*/ 1826 w 7752946"/>
              <a:gd name="connsiteY3" fmla="*/ 6431438 h 6431438"/>
              <a:gd name="connsiteX4" fmla="*/ 1194 w 7752946"/>
              <a:gd name="connsiteY4" fmla="*/ 0 h 6431438"/>
              <a:gd name="connsiteX0" fmla="*/ 0 w 7751752"/>
              <a:gd name="connsiteY0" fmla="*/ 0 h 6428400"/>
              <a:gd name="connsiteX1" fmla="*/ 7751752 w 7751752"/>
              <a:gd name="connsiteY1" fmla="*/ 152080 h 6428400"/>
              <a:gd name="connsiteX2" fmla="*/ 2494455 w 7751752"/>
              <a:gd name="connsiteY2" fmla="*/ 6283480 h 6428400"/>
              <a:gd name="connsiteX3" fmla="*/ 6707 w 7751752"/>
              <a:gd name="connsiteY3" fmla="*/ 6428400 h 6428400"/>
              <a:gd name="connsiteX4" fmla="*/ 0 w 7751752"/>
              <a:gd name="connsiteY4" fmla="*/ 0 h 6428400"/>
              <a:gd name="connsiteX0" fmla="*/ 2456 w 7754208"/>
              <a:gd name="connsiteY0" fmla="*/ 0 h 6428400"/>
              <a:gd name="connsiteX1" fmla="*/ 7754208 w 7754208"/>
              <a:gd name="connsiteY1" fmla="*/ 152080 h 6428400"/>
              <a:gd name="connsiteX2" fmla="*/ 2496911 w 7754208"/>
              <a:gd name="connsiteY2" fmla="*/ 6283480 h 6428400"/>
              <a:gd name="connsiteX3" fmla="*/ 9163 w 7754208"/>
              <a:gd name="connsiteY3" fmla="*/ 6428400 h 6428400"/>
              <a:gd name="connsiteX4" fmla="*/ 2456 w 7754208"/>
              <a:gd name="connsiteY4" fmla="*/ 0 h 6428400"/>
              <a:gd name="connsiteX0" fmla="*/ 6591 w 7758343"/>
              <a:gd name="connsiteY0" fmla="*/ 0 h 6692695"/>
              <a:gd name="connsiteX1" fmla="*/ 7758343 w 7758343"/>
              <a:gd name="connsiteY1" fmla="*/ 152080 h 6692695"/>
              <a:gd name="connsiteX2" fmla="*/ 2501046 w 7758343"/>
              <a:gd name="connsiteY2" fmla="*/ 6283480 h 6692695"/>
              <a:gd name="connsiteX3" fmla="*/ 7223 w 7758343"/>
              <a:gd name="connsiteY3" fmla="*/ 6692695 h 6692695"/>
              <a:gd name="connsiteX4" fmla="*/ 6591 w 7758343"/>
              <a:gd name="connsiteY4" fmla="*/ 0 h 6692695"/>
              <a:gd name="connsiteX0" fmla="*/ 6591 w 7758343"/>
              <a:gd name="connsiteY0" fmla="*/ 0 h 6701808"/>
              <a:gd name="connsiteX1" fmla="*/ 7758343 w 7758343"/>
              <a:gd name="connsiteY1" fmla="*/ 161193 h 6701808"/>
              <a:gd name="connsiteX2" fmla="*/ 2501046 w 7758343"/>
              <a:gd name="connsiteY2" fmla="*/ 6292593 h 6701808"/>
              <a:gd name="connsiteX3" fmla="*/ 7223 w 7758343"/>
              <a:gd name="connsiteY3" fmla="*/ 6701808 h 6701808"/>
              <a:gd name="connsiteX4" fmla="*/ 6591 w 7758343"/>
              <a:gd name="connsiteY4" fmla="*/ 0 h 6701808"/>
              <a:gd name="connsiteX0" fmla="*/ 6591 w 7758343"/>
              <a:gd name="connsiteY0" fmla="*/ 0 h 6701808"/>
              <a:gd name="connsiteX1" fmla="*/ 7758343 w 7758343"/>
              <a:gd name="connsiteY1" fmla="*/ 161193 h 6701808"/>
              <a:gd name="connsiteX2" fmla="*/ 2501046 w 7758343"/>
              <a:gd name="connsiteY2" fmla="*/ 6292593 h 6701808"/>
              <a:gd name="connsiteX3" fmla="*/ 7223 w 7758343"/>
              <a:gd name="connsiteY3" fmla="*/ 6701808 h 6701808"/>
              <a:gd name="connsiteX4" fmla="*/ 6591 w 7758343"/>
              <a:gd name="connsiteY4" fmla="*/ 0 h 670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8343" h="6701808">
                <a:moveTo>
                  <a:pt x="6591" y="0"/>
                </a:moveTo>
                <a:lnTo>
                  <a:pt x="7758343" y="161193"/>
                </a:lnTo>
                <a:lnTo>
                  <a:pt x="2501046" y="6292593"/>
                </a:lnTo>
                <a:cubicBezTo>
                  <a:pt x="1666734" y="6449250"/>
                  <a:pt x="841535" y="6545151"/>
                  <a:pt x="7223" y="6701808"/>
                </a:cubicBezTo>
                <a:cubicBezTo>
                  <a:pt x="-9347" y="4784344"/>
                  <a:pt x="7971" y="4147264"/>
                  <a:pt x="6591" y="0"/>
                </a:cubicBezTo>
                <a:close/>
              </a:path>
            </a:pathLst>
          </a:cu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9">
            <a:extLst>
              <a:ext uri="{FF2B5EF4-FFF2-40B4-BE49-F238E27FC236}">
                <a16:creationId xmlns:a16="http://schemas.microsoft.com/office/drawing/2014/main" id="{25278CFA-5B56-4E70-8051-5F44F6D4207C}"/>
              </a:ext>
            </a:extLst>
          </p:cNvPr>
          <p:cNvSpPr/>
          <p:nvPr/>
        </p:nvSpPr>
        <p:spPr>
          <a:xfrm>
            <a:off x="4720032" y="160847"/>
            <a:ext cx="7471546" cy="6629650"/>
          </a:xfrm>
          <a:custGeom>
            <a:avLst/>
            <a:gdLst>
              <a:gd name="connsiteX0" fmla="*/ 0 w 1560109"/>
              <a:gd name="connsiteY0" fmla="*/ 0 h 2017195"/>
              <a:gd name="connsiteX1" fmla="*/ 1560109 w 1560109"/>
              <a:gd name="connsiteY1" fmla="*/ 0 h 2017195"/>
              <a:gd name="connsiteX2" fmla="*/ 1560109 w 1560109"/>
              <a:gd name="connsiteY2" fmla="*/ 2017195 h 2017195"/>
              <a:gd name="connsiteX3" fmla="*/ 0 w 1560109"/>
              <a:gd name="connsiteY3" fmla="*/ 2017195 h 2017195"/>
              <a:gd name="connsiteX4" fmla="*/ 0 w 1560109"/>
              <a:gd name="connsiteY4" fmla="*/ 0 h 2017195"/>
              <a:gd name="connsiteX0" fmla="*/ 0 w 1707593"/>
              <a:gd name="connsiteY0" fmla="*/ 654829 h 2017195"/>
              <a:gd name="connsiteX1" fmla="*/ 1707593 w 1707593"/>
              <a:gd name="connsiteY1" fmla="*/ 0 h 2017195"/>
              <a:gd name="connsiteX2" fmla="*/ 1707593 w 1707593"/>
              <a:gd name="connsiteY2" fmla="*/ 2017195 h 2017195"/>
              <a:gd name="connsiteX3" fmla="*/ 147484 w 1707593"/>
              <a:gd name="connsiteY3" fmla="*/ 2017195 h 2017195"/>
              <a:gd name="connsiteX4" fmla="*/ 0 w 1707593"/>
              <a:gd name="connsiteY4" fmla="*/ 654829 h 2017195"/>
              <a:gd name="connsiteX0" fmla="*/ 696123 w 2403716"/>
              <a:gd name="connsiteY0" fmla="*/ 654829 h 2872601"/>
              <a:gd name="connsiteX1" fmla="*/ 2403716 w 2403716"/>
              <a:gd name="connsiteY1" fmla="*/ 0 h 2872601"/>
              <a:gd name="connsiteX2" fmla="*/ 2403716 w 2403716"/>
              <a:gd name="connsiteY2" fmla="*/ 2017195 h 2872601"/>
              <a:gd name="connsiteX3" fmla="*/ 0 w 2403716"/>
              <a:gd name="connsiteY3" fmla="*/ 2872601 h 2872601"/>
              <a:gd name="connsiteX4" fmla="*/ 696123 w 2403716"/>
              <a:gd name="connsiteY4" fmla="*/ 654829 h 2872601"/>
              <a:gd name="connsiteX0" fmla="*/ 696123 w 2480408"/>
              <a:gd name="connsiteY0" fmla="*/ 17699 h 2235471"/>
              <a:gd name="connsiteX1" fmla="*/ 2480408 w 2480408"/>
              <a:gd name="connsiteY1" fmla="*/ 0 h 2235471"/>
              <a:gd name="connsiteX2" fmla="*/ 2403716 w 2480408"/>
              <a:gd name="connsiteY2" fmla="*/ 1380065 h 2235471"/>
              <a:gd name="connsiteX3" fmla="*/ 0 w 2480408"/>
              <a:gd name="connsiteY3" fmla="*/ 2235471 h 2235471"/>
              <a:gd name="connsiteX4" fmla="*/ 696123 w 2480408"/>
              <a:gd name="connsiteY4" fmla="*/ 17699 h 2235471"/>
              <a:gd name="connsiteX0" fmla="*/ 696123 w 2480408"/>
              <a:gd name="connsiteY0" fmla="*/ 17699 h 2259069"/>
              <a:gd name="connsiteX1" fmla="*/ 2480408 w 2480408"/>
              <a:gd name="connsiteY1" fmla="*/ 0 h 2259069"/>
              <a:gd name="connsiteX2" fmla="*/ 1778384 w 2480408"/>
              <a:gd name="connsiteY2" fmla="*/ 2259069 h 2259069"/>
              <a:gd name="connsiteX3" fmla="*/ 0 w 2480408"/>
              <a:gd name="connsiteY3" fmla="*/ 2235471 h 2259069"/>
              <a:gd name="connsiteX4" fmla="*/ 696123 w 2480408"/>
              <a:gd name="connsiteY4" fmla="*/ 17699 h 2259069"/>
              <a:gd name="connsiteX0" fmla="*/ 719720 w 2504005"/>
              <a:gd name="connsiteY0" fmla="*/ 17699 h 2259069"/>
              <a:gd name="connsiteX1" fmla="*/ 2504005 w 2504005"/>
              <a:gd name="connsiteY1" fmla="*/ 0 h 2259069"/>
              <a:gd name="connsiteX2" fmla="*/ 1801981 w 2504005"/>
              <a:gd name="connsiteY2" fmla="*/ 2259069 h 2259069"/>
              <a:gd name="connsiteX3" fmla="*/ 0 w 2504005"/>
              <a:gd name="connsiteY3" fmla="*/ 2223672 h 2259069"/>
              <a:gd name="connsiteX4" fmla="*/ 719720 w 2504005"/>
              <a:gd name="connsiteY4" fmla="*/ 17699 h 2259069"/>
              <a:gd name="connsiteX0" fmla="*/ 719720 w 2804714"/>
              <a:gd name="connsiteY0" fmla="*/ 5425 h 2246795"/>
              <a:gd name="connsiteX1" fmla="*/ 2804714 w 2804714"/>
              <a:gd name="connsiteY1" fmla="*/ 0 h 2246795"/>
              <a:gd name="connsiteX2" fmla="*/ 1801981 w 2804714"/>
              <a:gd name="connsiteY2" fmla="*/ 2246795 h 2246795"/>
              <a:gd name="connsiteX3" fmla="*/ 0 w 2804714"/>
              <a:gd name="connsiteY3" fmla="*/ 2211398 h 2246795"/>
              <a:gd name="connsiteX4" fmla="*/ 719720 w 2804714"/>
              <a:gd name="connsiteY4" fmla="*/ 5425 h 2246795"/>
              <a:gd name="connsiteX0" fmla="*/ 719720 w 2804714"/>
              <a:gd name="connsiteY0" fmla="*/ 5425 h 2211398"/>
              <a:gd name="connsiteX1" fmla="*/ 2804714 w 2804714"/>
              <a:gd name="connsiteY1" fmla="*/ 0 h 2211398"/>
              <a:gd name="connsiteX2" fmla="*/ 2397261 w 2804714"/>
              <a:gd name="connsiteY2" fmla="*/ 1252615 h 2211398"/>
              <a:gd name="connsiteX3" fmla="*/ 0 w 2804714"/>
              <a:gd name="connsiteY3" fmla="*/ 2211398 h 2211398"/>
              <a:gd name="connsiteX4" fmla="*/ 719720 w 2804714"/>
              <a:gd name="connsiteY4" fmla="*/ 5425 h 2211398"/>
              <a:gd name="connsiteX0" fmla="*/ 0 w 2084994"/>
              <a:gd name="connsiteY0" fmla="*/ 5425 h 1252615"/>
              <a:gd name="connsiteX1" fmla="*/ 2084994 w 2084994"/>
              <a:gd name="connsiteY1" fmla="*/ 0 h 1252615"/>
              <a:gd name="connsiteX2" fmla="*/ 1677541 w 2084994"/>
              <a:gd name="connsiteY2" fmla="*/ 1252615 h 1252615"/>
              <a:gd name="connsiteX3" fmla="*/ 206954 w 2084994"/>
              <a:gd name="connsiteY3" fmla="*/ 585116 h 1252615"/>
              <a:gd name="connsiteX4" fmla="*/ 0 w 2084994"/>
              <a:gd name="connsiteY4" fmla="*/ 5425 h 1252615"/>
              <a:gd name="connsiteX0" fmla="*/ 412874 w 2497868"/>
              <a:gd name="connsiteY0" fmla="*/ 5425 h 1252615"/>
              <a:gd name="connsiteX1" fmla="*/ 2497868 w 2497868"/>
              <a:gd name="connsiteY1" fmla="*/ 0 h 1252615"/>
              <a:gd name="connsiteX2" fmla="*/ 2090415 w 2497868"/>
              <a:gd name="connsiteY2" fmla="*/ 1252615 h 1252615"/>
              <a:gd name="connsiteX3" fmla="*/ 0 w 2497868"/>
              <a:gd name="connsiteY3" fmla="*/ 1223355 h 1252615"/>
              <a:gd name="connsiteX4" fmla="*/ 412874 w 2497868"/>
              <a:gd name="connsiteY4" fmla="*/ 5425 h 1252615"/>
              <a:gd name="connsiteX0" fmla="*/ 388327 w 2497868"/>
              <a:gd name="connsiteY0" fmla="*/ 0 h 1259464"/>
              <a:gd name="connsiteX1" fmla="*/ 2497868 w 2497868"/>
              <a:gd name="connsiteY1" fmla="*/ 6849 h 1259464"/>
              <a:gd name="connsiteX2" fmla="*/ 2090415 w 2497868"/>
              <a:gd name="connsiteY2" fmla="*/ 1259464 h 1259464"/>
              <a:gd name="connsiteX3" fmla="*/ 0 w 2497868"/>
              <a:gd name="connsiteY3" fmla="*/ 1230204 h 1259464"/>
              <a:gd name="connsiteX4" fmla="*/ 388327 w 2497868"/>
              <a:gd name="connsiteY4" fmla="*/ 0 h 1259464"/>
              <a:gd name="connsiteX0" fmla="*/ 388327 w 2497868"/>
              <a:gd name="connsiteY0" fmla="*/ 0 h 1234916"/>
              <a:gd name="connsiteX1" fmla="*/ 2497868 w 2497868"/>
              <a:gd name="connsiteY1" fmla="*/ 6849 h 1234916"/>
              <a:gd name="connsiteX2" fmla="*/ 2090415 w 2497868"/>
              <a:gd name="connsiteY2" fmla="*/ 1234916 h 1234916"/>
              <a:gd name="connsiteX3" fmla="*/ 0 w 2497868"/>
              <a:gd name="connsiteY3" fmla="*/ 1230204 h 1234916"/>
              <a:gd name="connsiteX4" fmla="*/ 388327 w 2497868"/>
              <a:gd name="connsiteY4" fmla="*/ 0 h 1234916"/>
              <a:gd name="connsiteX0" fmla="*/ 388327 w 2497868"/>
              <a:gd name="connsiteY0" fmla="*/ 0 h 1247190"/>
              <a:gd name="connsiteX1" fmla="*/ 2497868 w 2497868"/>
              <a:gd name="connsiteY1" fmla="*/ 6849 h 1247190"/>
              <a:gd name="connsiteX2" fmla="*/ 2084278 w 2497868"/>
              <a:gd name="connsiteY2" fmla="*/ 1247190 h 1247190"/>
              <a:gd name="connsiteX3" fmla="*/ 0 w 2497868"/>
              <a:gd name="connsiteY3" fmla="*/ 1230204 h 1247190"/>
              <a:gd name="connsiteX4" fmla="*/ 388327 w 2497868"/>
              <a:gd name="connsiteY4" fmla="*/ 0 h 1247190"/>
              <a:gd name="connsiteX0" fmla="*/ 406737 w 2516278"/>
              <a:gd name="connsiteY0" fmla="*/ 0 h 1254751"/>
              <a:gd name="connsiteX1" fmla="*/ 2516278 w 2516278"/>
              <a:gd name="connsiteY1" fmla="*/ 6849 h 1254751"/>
              <a:gd name="connsiteX2" fmla="*/ 2102688 w 2516278"/>
              <a:gd name="connsiteY2" fmla="*/ 1247190 h 1254751"/>
              <a:gd name="connsiteX3" fmla="*/ 0 w 2516278"/>
              <a:gd name="connsiteY3" fmla="*/ 1254751 h 1254751"/>
              <a:gd name="connsiteX4" fmla="*/ 406737 w 2516278"/>
              <a:gd name="connsiteY4" fmla="*/ 0 h 1254751"/>
              <a:gd name="connsiteX0" fmla="*/ 382190 w 2491731"/>
              <a:gd name="connsiteY0" fmla="*/ 0 h 1254751"/>
              <a:gd name="connsiteX1" fmla="*/ 2491731 w 2491731"/>
              <a:gd name="connsiteY1" fmla="*/ 6849 h 1254751"/>
              <a:gd name="connsiteX2" fmla="*/ 2078141 w 2491731"/>
              <a:gd name="connsiteY2" fmla="*/ 1247190 h 1254751"/>
              <a:gd name="connsiteX3" fmla="*/ 0 w 2491731"/>
              <a:gd name="connsiteY3" fmla="*/ 1254751 h 1254751"/>
              <a:gd name="connsiteX4" fmla="*/ 382190 w 2491731"/>
              <a:gd name="connsiteY4" fmla="*/ 0 h 1254751"/>
              <a:gd name="connsiteX0" fmla="*/ 382190 w 2467184"/>
              <a:gd name="connsiteY0" fmla="*/ 17698 h 1272449"/>
              <a:gd name="connsiteX1" fmla="*/ 2467184 w 2467184"/>
              <a:gd name="connsiteY1" fmla="*/ 0 h 1272449"/>
              <a:gd name="connsiteX2" fmla="*/ 2078141 w 2467184"/>
              <a:gd name="connsiteY2" fmla="*/ 1264888 h 1272449"/>
              <a:gd name="connsiteX3" fmla="*/ 0 w 2467184"/>
              <a:gd name="connsiteY3" fmla="*/ 1272449 h 1272449"/>
              <a:gd name="connsiteX4" fmla="*/ 382190 w 2467184"/>
              <a:gd name="connsiteY4" fmla="*/ 17698 h 1272449"/>
              <a:gd name="connsiteX0" fmla="*/ 394631 w 2479625"/>
              <a:gd name="connsiteY0" fmla="*/ 17698 h 1272449"/>
              <a:gd name="connsiteX1" fmla="*/ 2479625 w 2479625"/>
              <a:gd name="connsiteY1" fmla="*/ 0 h 1272449"/>
              <a:gd name="connsiteX2" fmla="*/ 2090582 w 2479625"/>
              <a:gd name="connsiteY2" fmla="*/ 1264888 h 1272449"/>
              <a:gd name="connsiteX3" fmla="*/ 0 w 2479625"/>
              <a:gd name="connsiteY3" fmla="*/ 1272449 h 1272449"/>
              <a:gd name="connsiteX4" fmla="*/ 394631 w 2479625"/>
              <a:gd name="connsiteY4" fmla="*/ 17698 h 1272449"/>
              <a:gd name="connsiteX0" fmla="*/ 394631 w 2516947"/>
              <a:gd name="connsiteY0" fmla="*/ 17698 h 1272449"/>
              <a:gd name="connsiteX1" fmla="*/ 2516947 w 2516947"/>
              <a:gd name="connsiteY1" fmla="*/ 0 h 1272449"/>
              <a:gd name="connsiteX2" fmla="*/ 2090582 w 2516947"/>
              <a:gd name="connsiteY2" fmla="*/ 1264888 h 1272449"/>
              <a:gd name="connsiteX3" fmla="*/ 0 w 2516947"/>
              <a:gd name="connsiteY3" fmla="*/ 1272449 h 1272449"/>
              <a:gd name="connsiteX4" fmla="*/ 394631 w 2516947"/>
              <a:gd name="connsiteY4" fmla="*/ 17698 h 1272449"/>
              <a:gd name="connsiteX0" fmla="*/ 394631 w 2492065"/>
              <a:gd name="connsiteY0" fmla="*/ 17698 h 1272449"/>
              <a:gd name="connsiteX1" fmla="*/ 2492065 w 2492065"/>
              <a:gd name="connsiteY1" fmla="*/ 0 h 1272449"/>
              <a:gd name="connsiteX2" fmla="*/ 2090582 w 2492065"/>
              <a:gd name="connsiteY2" fmla="*/ 1264888 h 1272449"/>
              <a:gd name="connsiteX3" fmla="*/ 0 w 2492065"/>
              <a:gd name="connsiteY3" fmla="*/ 1272449 h 1272449"/>
              <a:gd name="connsiteX4" fmla="*/ 394631 w 2492065"/>
              <a:gd name="connsiteY4" fmla="*/ 17698 h 1272449"/>
              <a:gd name="connsiteX0" fmla="*/ 394631 w 2479624"/>
              <a:gd name="connsiteY0" fmla="*/ 0 h 1254751"/>
              <a:gd name="connsiteX1" fmla="*/ 2479624 w 2479624"/>
              <a:gd name="connsiteY1" fmla="*/ 13404 h 1254751"/>
              <a:gd name="connsiteX2" fmla="*/ 2090582 w 2479624"/>
              <a:gd name="connsiteY2" fmla="*/ 1247190 h 1254751"/>
              <a:gd name="connsiteX3" fmla="*/ 0 w 2479624"/>
              <a:gd name="connsiteY3" fmla="*/ 1254751 h 1254751"/>
              <a:gd name="connsiteX4" fmla="*/ 394631 w 2479624"/>
              <a:gd name="connsiteY4" fmla="*/ 0 h 1254751"/>
              <a:gd name="connsiteX0" fmla="*/ 394631 w 2454742"/>
              <a:gd name="connsiteY0" fmla="*/ 5257 h 1260008"/>
              <a:gd name="connsiteX1" fmla="*/ 2454742 w 2454742"/>
              <a:gd name="connsiteY1" fmla="*/ 0 h 1260008"/>
              <a:gd name="connsiteX2" fmla="*/ 2090582 w 2454742"/>
              <a:gd name="connsiteY2" fmla="*/ 1252447 h 1260008"/>
              <a:gd name="connsiteX3" fmla="*/ 0 w 2454742"/>
              <a:gd name="connsiteY3" fmla="*/ 1260008 h 1260008"/>
              <a:gd name="connsiteX4" fmla="*/ 394631 w 2454742"/>
              <a:gd name="connsiteY4" fmla="*/ 5257 h 1260008"/>
              <a:gd name="connsiteX0" fmla="*/ 269445 w 2329556"/>
              <a:gd name="connsiteY0" fmla="*/ 5257 h 1252447"/>
              <a:gd name="connsiteX1" fmla="*/ 2329556 w 2329556"/>
              <a:gd name="connsiteY1" fmla="*/ 0 h 1252447"/>
              <a:gd name="connsiteX2" fmla="*/ 1965396 w 2329556"/>
              <a:gd name="connsiteY2" fmla="*/ 1252447 h 1252447"/>
              <a:gd name="connsiteX3" fmla="*/ 0 w 2329556"/>
              <a:gd name="connsiteY3" fmla="*/ 900779 h 1252447"/>
              <a:gd name="connsiteX4" fmla="*/ 269445 w 2329556"/>
              <a:gd name="connsiteY4" fmla="*/ 5257 h 1252447"/>
              <a:gd name="connsiteX0" fmla="*/ 269445 w 2329556"/>
              <a:gd name="connsiteY0" fmla="*/ 5257 h 900779"/>
              <a:gd name="connsiteX1" fmla="*/ 2329556 w 2329556"/>
              <a:gd name="connsiteY1" fmla="*/ 0 h 900779"/>
              <a:gd name="connsiteX2" fmla="*/ 1529968 w 2329556"/>
              <a:gd name="connsiteY2" fmla="*/ 838790 h 900779"/>
              <a:gd name="connsiteX3" fmla="*/ 0 w 2329556"/>
              <a:gd name="connsiteY3" fmla="*/ 900779 h 900779"/>
              <a:gd name="connsiteX4" fmla="*/ 269445 w 2329556"/>
              <a:gd name="connsiteY4" fmla="*/ 5257 h 900779"/>
              <a:gd name="connsiteX0" fmla="*/ 269445 w 2329556"/>
              <a:gd name="connsiteY0" fmla="*/ 5257 h 909547"/>
              <a:gd name="connsiteX1" fmla="*/ 2329556 w 2329556"/>
              <a:gd name="connsiteY1" fmla="*/ 0 h 909547"/>
              <a:gd name="connsiteX2" fmla="*/ 1546296 w 2329556"/>
              <a:gd name="connsiteY2" fmla="*/ 909547 h 909547"/>
              <a:gd name="connsiteX3" fmla="*/ 0 w 2329556"/>
              <a:gd name="connsiteY3" fmla="*/ 900779 h 909547"/>
              <a:gd name="connsiteX4" fmla="*/ 269445 w 2329556"/>
              <a:gd name="connsiteY4" fmla="*/ 5257 h 909547"/>
              <a:gd name="connsiteX0" fmla="*/ 269445 w 1861470"/>
              <a:gd name="connsiteY0" fmla="*/ 0 h 904290"/>
              <a:gd name="connsiteX1" fmla="*/ 1861470 w 1861470"/>
              <a:gd name="connsiteY1" fmla="*/ 186 h 904290"/>
              <a:gd name="connsiteX2" fmla="*/ 1546296 w 1861470"/>
              <a:gd name="connsiteY2" fmla="*/ 904290 h 904290"/>
              <a:gd name="connsiteX3" fmla="*/ 0 w 1861470"/>
              <a:gd name="connsiteY3" fmla="*/ 895522 h 904290"/>
              <a:gd name="connsiteX4" fmla="*/ 269445 w 1861470"/>
              <a:gd name="connsiteY4" fmla="*/ 0 h 904290"/>
              <a:gd name="connsiteX0" fmla="*/ 269445 w 1861470"/>
              <a:gd name="connsiteY0" fmla="*/ 0 h 895522"/>
              <a:gd name="connsiteX1" fmla="*/ 1861470 w 1861470"/>
              <a:gd name="connsiteY1" fmla="*/ 186 h 895522"/>
              <a:gd name="connsiteX2" fmla="*/ 1568067 w 1861470"/>
              <a:gd name="connsiteY2" fmla="*/ 893405 h 895522"/>
              <a:gd name="connsiteX3" fmla="*/ 0 w 1861470"/>
              <a:gd name="connsiteY3" fmla="*/ 895522 h 895522"/>
              <a:gd name="connsiteX4" fmla="*/ 269445 w 1861470"/>
              <a:gd name="connsiteY4" fmla="*/ 0 h 895522"/>
              <a:gd name="connsiteX0" fmla="*/ 307050 w 1861470"/>
              <a:gd name="connsiteY0" fmla="*/ 0 h 895522"/>
              <a:gd name="connsiteX1" fmla="*/ 1861470 w 1861470"/>
              <a:gd name="connsiteY1" fmla="*/ 186 h 895522"/>
              <a:gd name="connsiteX2" fmla="*/ 1568067 w 1861470"/>
              <a:gd name="connsiteY2" fmla="*/ 893405 h 895522"/>
              <a:gd name="connsiteX3" fmla="*/ 0 w 1861470"/>
              <a:gd name="connsiteY3" fmla="*/ 895522 h 895522"/>
              <a:gd name="connsiteX4" fmla="*/ 307050 w 1861470"/>
              <a:gd name="connsiteY4" fmla="*/ 0 h 895522"/>
              <a:gd name="connsiteX0" fmla="*/ 279341 w 1861470"/>
              <a:gd name="connsiteY0" fmla="*/ 0 h 895522"/>
              <a:gd name="connsiteX1" fmla="*/ 1861470 w 1861470"/>
              <a:gd name="connsiteY1" fmla="*/ 186 h 895522"/>
              <a:gd name="connsiteX2" fmla="*/ 1568067 w 1861470"/>
              <a:gd name="connsiteY2" fmla="*/ 893405 h 895522"/>
              <a:gd name="connsiteX3" fmla="*/ 0 w 1861470"/>
              <a:gd name="connsiteY3" fmla="*/ 895522 h 895522"/>
              <a:gd name="connsiteX4" fmla="*/ 279341 w 1861470"/>
              <a:gd name="connsiteY4" fmla="*/ 0 h 895522"/>
              <a:gd name="connsiteX0" fmla="*/ 279341 w 1867407"/>
              <a:gd name="connsiteY0" fmla="*/ 0 h 895522"/>
              <a:gd name="connsiteX1" fmla="*/ 1867407 w 1867407"/>
              <a:gd name="connsiteY1" fmla="*/ 4145 h 895522"/>
              <a:gd name="connsiteX2" fmla="*/ 1568067 w 1867407"/>
              <a:gd name="connsiteY2" fmla="*/ 893405 h 895522"/>
              <a:gd name="connsiteX3" fmla="*/ 0 w 1867407"/>
              <a:gd name="connsiteY3" fmla="*/ 895522 h 895522"/>
              <a:gd name="connsiteX4" fmla="*/ 279341 w 1867407"/>
              <a:gd name="connsiteY4" fmla="*/ 0 h 895522"/>
              <a:gd name="connsiteX0" fmla="*/ 279341 w 1867407"/>
              <a:gd name="connsiteY0" fmla="*/ 0 h 895522"/>
              <a:gd name="connsiteX1" fmla="*/ 1867407 w 1867407"/>
              <a:gd name="connsiteY1" fmla="*/ 4145 h 895522"/>
              <a:gd name="connsiteX2" fmla="*/ 1577964 w 1867407"/>
              <a:gd name="connsiteY2" fmla="*/ 891426 h 895522"/>
              <a:gd name="connsiteX3" fmla="*/ 0 w 1867407"/>
              <a:gd name="connsiteY3" fmla="*/ 895522 h 895522"/>
              <a:gd name="connsiteX4" fmla="*/ 279341 w 1867407"/>
              <a:gd name="connsiteY4" fmla="*/ 0 h 895522"/>
              <a:gd name="connsiteX0" fmla="*/ 279341 w 1867407"/>
              <a:gd name="connsiteY0" fmla="*/ 0 h 891426"/>
              <a:gd name="connsiteX1" fmla="*/ 1867407 w 1867407"/>
              <a:gd name="connsiteY1" fmla="*/ 4145 h 891426"/>
              <a:gd name="connsiteX2" fmla="*/ 1577964 w 1867407"/>
              <a:gd name="connsiteY2" fmla="*/ 891426 h 891426"/>
              <a:gd name="connsiteX3" fmla="*/ 0 w 1867407"/>
              <a:gd name="connsiteY3" fmla="*/ 889584 h 891426"/>
              <a:gd name="connsiteX4" fmla="*/ 279341 w 1867407"/>
              <a:gd name="connsiteY4" fmla="*/ 0 h 891426"/>
              <a:gd name="connsiteX0" fmla="*/ 279341 w 1867407"/>
              <a:gd name="connsiteY0" fmla="*/ 88574 h 887281"/>
              <a:gd name="connsiteX1" fmla="*/ 1867407 w 1867407"/>
              <a:gd name="connsiteY1" fmla="*/ 0 h 887281"/>
              <a:gd name="connsiteX2" fmla="*/ 1577964 w 1867407"/>
              <a:gd name="connsiteY2" fmla="*/ 887281 h 887281"/>
              <a:gd name="connsiteX3" fmla="*/ 0 w 1867407"/>
              <a:gd name="connsiteY3" fmla="*/ 885439 h 887281"/>
              <a:gd name="connsiteX4" fmla="*/ 279341 w 1867407"/>
              <a:gd name="connsiteY4" fmla="*/ 88574 h 887281"/>
              <a:gd name="connsiteX0" fmla="*/ 269750 w 1867407"/>
              <a:gd name="connsiteY0" fmla="*/ 27828 h 887281"/>
              <a:gd name="connsiteX1" fmla="*/ 1867407 w 1867407"/>
              <a:gd name="connsiteY1" fmla="*/ 0 h 887281"/>
              <a:gd name="connsiteX2" fmla="*/ 1577964 w 1867407"/>
              <a:gd name="connsiteY2" fmla="*/ 887281 h 887281"/>
              <a:gd name="connsiteX3" fmla="*/ 0 w 1867407"/>
              <a:gd name="connsiteY3" fmla="*/ 885439 h 887281"/>
              <a:gd name="connsiteX4" fmla="*/ 269750 w 1867407"/>
              <a:gd name="connsiteY4" fmla="*/ 27828 h 887281"/>
              <a:gd name="connsiteX0" fmla="*/ 269750 w 1809857"/>
              <a:gd name="connsiteY0" fmla="*/ 0 h 859453"/>
              <a:gd name="connsiteX1" fmla="*/ 1809857 w 1809857"/>
              <a:gd name="connsiteY1" fmla="*/ 272709 h 859453"/>
              <a:gd name="connsiteX2" fmla="*/ 1577964 w 1809857"/>
              <a:gd name="connsiteY2" fmla="*/ 859453 h 859453"/>
              <a:gd name="connsiteX3" fmla="*/ 0 w 1809857"/>
              <a:gd name="connsiteY3" fmla="*/ 857611 h 859453"/>
              <a:gd name="connsiteX4" fmla="*/ 269750 w 1809857"/>
              <a:gd name="connsiteY4" fmla="*/ 0 h 859453"/>
              <a:gd name="connsiteX0" fmla="*/ 269750 w 1864209"/>
              <a:gd name="connsiteY0" fmla="*/ 0 h 859453"/>
              <a:gd name="connsiteX1" fmla="*/ 1864209 w 1864209"/>
              <a:gd name="connsiteY1" fmla="*/ 10538 h 859453"/>
              <a:gd name="connsiteX2" fmla="*/ 1577964 w 1864209"/>
              <a:gd name="connsiteY2" fmla="*/ 859453 h 859453"/>
              <a:gd name="connsiteX3" fmla="*/ 0 w 1864209"/>
              <a:gd name="connsiteY3" fmla="*/ 857611 h 859453"/>
              <a:gd name="connsiteX4" fmla="*/ 269750 w 1864209"/>
              <a:gd name="connsiteY4" fmla="*/ 0 h 859453"/>
              <a:gd name="connsiteX0" fmla="*/ 295328 w 1864209"/>
              <a:gd name="connsiteY0" fmla="*/ 62998 h 848915"/>
              <a:gd name="connsiteX1" fmla="*/ 1864209 w 1864209"/>
              <a:gd name="connsiteY1" fmla="*/ 0 h 848915"/>
              <a:gd name="connsiteX2" fmla="*/ 1577964 w 1864209"/>
              <a:gd name="connsiteY2" fmla="*/ 848915 h 848915"/>
              <a:gd name="connsiteX3" fmla="*/ 0 w 1864209"/>
              <a:gd name="connsiteY3" fmla="*/ 847073 h 848915"/>
              <a:gd name="connsiteX4" fmla="*/ 295328 w 1864209"/>
              <a:gd name="connsiteY4" fmla="*/ 62998 h 848915"/>
              <a:gd name="connsiteX0" fmla="*/ 256962 w 1864209"/>
              <a:gd name="connsiteY0" fmla="*/ 0 h 849861"/>
              <a:gd name="connsiteX1" fmla="*/ 1864209 w 1864209"/>
              <a:gd name="connsiteY1" fmla="*/ 946 h 849861"/>
              <a:gd name="connsiteX2" fmla="*/ 1577964 w 1864209"/>
              <a:gd name="connsiteY2" fmla="*/ 849861 h 849861"/>
              <a:gd name="connsiteX3" fmla="*/ 0 w 1864209"/>
              <a:gd name="connsiteY3" fmla="*/ 848019 h 849861"/>
              <a:gd name="connsiteX4" fmla="*/ 256962 w 1864209"/>
              <a:gd name="connsiteY4" fmla="*/ 0 h 849861"/>
              <a:gd name="connsiteX0" fmla="*/ 193018 w 1800265"/>
              <a:gd name="connsiteY0" fmla="*/ 0 h 849861"/>
              <a:gd name="connsiteX1" fmla="*/ 1800265 w 1800265"/>
              <a:gd name="connsiteY1" fmla="*/ 946 h 849861"/>
              <a:gd name="connsiteX2" fmla="*/ 1514020 w 1800265"/>
              <a:gd name="connsiteY2" fmla="*/ 849861 h 849861"/>
              <a:gd name="connsiteX3" fmla="*/ 0 w 1800265"/>
              <a:gd name="connsiteY3" fmla="*/ 841625 h 849861"/>
              <a:gd name="connsiteX4" fmla="*/ 193018 w 1800265"/>
              <a:gd name="connsiteY4" fmla="*/ 0 h 849861"/>
              <a:gd name="connsiteX0" fmla="*/ 260159 w 1867406"/>
              <a:gd name="connsiteY0" fmla="*/ 0 h 857611"/>
              <a:gd name="connsiteX1" fmla="*/ 1867406 w 1867406"/>
              <a:gd name="connsiteY1" fmla="*/ 946 h 857611"/>
              <a:gd name="connsiteX2" fmla="*/ 1581161 w 1867406"/>
              <a:gd name="connsiteY2" fmla="*/ 849861 h 857611"/>
              <a:gd name="connsiteX3" fmla="*/ 0 w 1867406"/>
              <a:gd name="connsiteY3" fmla="*/ 857611 h 857611"/>
              <a:gd name="connsiteX4" fmla="*/ 260159 w 1867406"/>
              <a:gd name="connsiteY4" fmla="*/ 0 h 857611"/>
              <a:gd name="connsiteX0" fmla="*/ 260159 w 1867406"/>
              <a:gd name="connsiteY0" fmla="*/ 0 h 862650"/>
              <a:gd name="connsiteX1" fmla="*/ 1867406 w 1867406"/>
              <a:gd name="connsiteY1" fmla="*/ 946 h 862650"/>
              <a:gd name="connsiteX2" fmla="*/ 1561978 w 1867406"/>
              <a:gd name="connsiteY2" fmla="*/ 862650 h 862650"/>
              <a:gd name="connsiteX3" fmla="*/ 0 w 1867406"/>
              <a:gd name="connsiteY3" fmla="*/ 857611 h 862650"/>
              <a:gd name="connsiteX4" fmla="*/ 260159 w 1867406"/>
              <a:gd name="connsiteY4" fmla="*/ 0 h 862650"/>
              <a:gd name="connsiteX0" fmla="*/ 260159 w 1867406"/>
              <a:gd name="connsiteY0" fmla="*/ 0 h 862650"/>
              <a:gd name="connsiteX1" fmla="*/ 1867406 w 1867406"/>
              <a:gd name="connsiteY1" fmla="*/ 946 h 862650"/>
              <a:gd name="connsiteX2" fmla="*/ 1574767 w 1867406"/>
              <a:gd name="connsiteY2" fmla="*/ 862650 h 862650"/>
              <a:gd name="connsiteX3" fmla="*/ 0 w 1867406"/>
              <a:gd name="connsiteY3" fmla="*/ 857611 h 862650"/>
              <a:gd name="connsiteX4" fmla="*/ 260159 w 1867406"/>
              <a:gd name="connsiteY4" fmla="*/ 0 h 862650"/>
              <a:gd name="connsiteX0" fmla="*/ 260159 w 1867406"/>
              <a:gd name="connsiteY0" fmla="*/ 0 h 862650"/>
              <a:gd name="connsiteX1" fmla="*/ 1867406 w 1867406"/>
              <a:gd name="connsiteY1" fmla="*/ 946 h 862650"/>
              <a:gd name="connsiteX2" fmla="*/ 1581161 w 1867406"/>
              <a:gd name="connsiteY2" fmla="*/ 862650 h 862650"/>
              <a:gd name="connsiteX3" fmla="*/ 0 w 1867406"/>
              <a:gd name="connsiteY3" fmla="*/ 857611 h 862650"/>
              <a:gd name="connsiteX4" fmla="*/ 260159 w 1867406"/>
              <a:gd name="connsiteY4" fmla="*/ 0 h 862650"/>
              <a:gd name="connsiteX0" fmla="*/ 266983 w 1874230"/>
              <a:gd name="connsiteY0" fmla="*/ 0 h 862650"/>
              <a:gd name="connsiteX1" fmla="*/ 1874230 w 1874230"/>
              <a:gd name="connsiteY1" fmla="*/ 946 h 862650"/>
              <a:gd name="connsiteX2" fmla="*/ 1587985 w 1874230"/>
              <a:gd name="connsiteY2" fmla="*/ 862650 h 862650"/>
              <a:gd name="connsiteX3" fmla="*/ 0 w 1874230"/>
              <a:gd name="connsiteY3" fmla="*/ 857611 h 862650"/>
              <a:gd name="connsiteX4" fmla="*/ 266983 w 1874230"/>
              <a:gd name="connsiteY4" fmla="*/ 0 h 862650"/>
              <a:gd name="connsiteX0" fmla="*/ 280631 w 1887878"/>
              <a:gd name="connsiteY0" fmla="*/ 0 h 862650"/>
              <a:gd name="connsiteX1" fmla="*/ 1887878 w 1887878"/>
              <a:gd name="connsiteY1" fmla="*/ 946 h 862650"/>
              <a:gd name="connsiteX2" fmla="*/ 1601633 w 1887878"/>
              <a:gd name="connsiteY2" fmla="*/ 862650 h 862650"/>
              <a:gd name="connsiteX3" fmla="*/ 0 w 1887878"/>
              <a:gd name="connsiteY3" fmla="*/ 857611 h 862650"/>
              <a:gd name="connsiteX4" fmla="*/ 280631 w 1887878"/>
              <a:gd name="connsiteY4" fmla="*/ 0 h 862650"/>
              <a:gd name="connsiteX0" fmla="*/ 276115 w 1883362"/>
              <a:gd name="connsiteY0" fmla="*/ 0 h 862650"/>
              <a:gd name="connsiteX1" fmla="*/ 1883362 w 1883362"/>
              <a:gd name="connsiteY1" fmla="*/ 946 h 862650"/>
              <a:gd name="connsiteX2" fmla="*/ 1597117 w 1883362"/>
              <a:gd name="connsiteY2" fmla="*/ 862650 h 862650"/>
              <a:gd name="connsiteX3" fmla="*/ 0 w 1883362"/>
              <a:gd name="connsiteY3" fmla="*/ 857611 h 862650"/>
              <a:gd name="connsiteX4" fmla="*/ 276115 w 1883362"/>
              <a:gd name="connsiteY4" fmla="*/ 0 h 862650"/>
              <a:gd name="connsiteX0" fmla="*/ 276115 w 1928149"/>
              <a:gd name="connsiteY0" fmla="*/ 17715 h 880365"/>
              <a:gd name="connsiteX1" fmla="*/ 1928149 w 1928149"/>
              <a:gd name="connsiteY1" fmla="*/ 0 h 880365"/>
              <a:gd name="connsiteX2" fmla="*/ 1597117 w 1928149"/>
              <a:gd name="connsiteY2" fmla="*/ 880365 h 880365"/>
              <a:gd name="connsiteX3" fmla="*/ 0 w 1928149"/>
              <a:gd name="connsiteY3" fmla="*/ 875326 h 880365"/>
              <a:gd name="connsiteX4" fmla="*/ 276115 w 1928149"/>
              <a:gd name="connsiteY4" fmla="*/ 17715 h 880365"/>
              <a:gd name="connsiteX0" fmla="*/ 276115 w 1928149"/>
              <a:gd name="connsiteY0" fmla="*/ 17715 h 875326"/>
              <a:gd name="connsiteX1" fmla="*/ 1928149 w 1928149"/>
              <a:gd name="connsiteY1" fmla="*/ 0 h 875326"/>
              <a:gd name="connsiteX2" fmla="*/ 1921822 w 1928149"/>
              <a:gd name="connsiteY2" fmla="*/ 857971 h 875326"/>
              <a:gd name="connsiteX3" fmla="*/ 0 w 1928149"/>
              <a:gd name="connsiteY3" fmla="*/ 875326 h 875326"/>
              <a:gd name="connsiteX4" fmla="*/ 276115 w 1928149"/>
              <a:gd name="connsiteY4" fmla="*/ 17715 h 875326"/>
              <a:gd name="connsiteX0" fmla="*/ 276115 w 1960806"/>
              <a:gd name="connsiteY0" fmla="*/ 0 h 857611"/>
              <a:gd name="connsiteX1" fmla="*/ 1960806 w 1960806"/>
              <a:gd name="connsiteY1" fmla="*/ 14942 h 857611"/>
              <a:gd name="connsiteX2" fmla="*/ 1921822 w 1960806"/>
              <a:gd name="connsiteY2" fmla="*/ 840256 h 857611"/>
              <a:gd name="connsiteX3" fmla="*/ 0 w 1960806"/>
              <a:gd name="connsiteY3" fmla="*/ 857611 h 857611"/>
              <a:gd name="connsiteX4" fmla="*/ 276115 w 1960806"/>
              <a:gd name="connsiteY4" fmla="*/ 0 h 857611"/>
              <a:gd name="connsiteX0" fmla="*/ 276115 w 1960806"/>
              <a:gd name="connsiteY0" fmla="*/ 0 h 857611"/>
              <a:gd name="connsiteX1" fmla="*/ 1960806 w 1960806"/>
              <a:gd name="connsiteY1" fmla="*/ 14942 h 857611"/>
              <a:gd name="connsiteX2" fmla="*/ 1949036 w 1960806"/>
              <a:gd name="connsiteY2" fmla="*/ 840256 h 857611"/>
              <a:gd name="connsiteX3" fmla="*/ 0 w 1960806"/>
              <a:gd name="connsiteY3" fmla="*/ 857611 h 857611"/>
              <a:gd name="connsiteX4" fmla="*/ 276115 w 1960806"/>
              <a:gd name="connsiteY4" fmla="*/ 0 h 857611"/>
              <a:gd name="connsiteX0" fmla="*/ 276115 w 1960806"/>
              <a:gd name="connsiteY0" fmla="*/ 0 h 857611"/>
              <a:gd name="connsiteX1" fmla="*/ 1960806 w 1960806"/>
              <a:gd name="connsiteY1" fmla="*/ 14942 h 857611"/>
              <a:gd name="connsiteX2" fmla="*/ 1938150 w 1960806"/>
              <a:gd name="connsiteY2" fmla="*/ 829370 h 857611"/>
              <a:gd name="connsiteX3" fmla="*/ 0 w 1960806"/>
              <a:gd name="connsiteY3" fmla="*/ 857611 h 857611"/>
              <a:gd name="connsiteX4" fmla="*/ 276115 w 1960806"/>
              <a:gd name="connsiteY4" fmla="*/ 0 h 857611"/>
              <a:gd name="connsiteX0" fmla="*/ 276115 w 1960806"/>
              <a:gd name="connsiteY0" fmla="*/ 0 h 857611"/>
              <a:gd name="connsiteX1" fmla="*/ 1960806 w 1960806"/>
              <a:gd name="connsiteY1" fmla="*/ 14942 h 857611"/>
              <a:gd name="connsiteX2" fmla="*/ 1954478 w 1960806"/>
              <a:gd name="connsiteY2" fmla="*/ 829370 h 857611"/>
              <a:gd name="connsiteX3" fmla="*/ 0 w 1960806"/>
              <a:gd name="connsiteY3" fmla="*/ 857611 h 857611"/>
              <a:gd name="connsiteX4" fmla="*/ 276115 w 1960806"/>
              <a:gd name="connsiteY4" fmla="*/ 0 h 857611"/>
              <a:gd name="connsiteX0" fmla="*/ 5426453 w 7111144"/>
              <a:gd name="connsiteY0" fmla="*/ 0 h 6437796"/>
              <a:gd name="connsiteX1" fmla="*/ 7111144 w 7111144"/>
              <a:gd name="connsiteY1" fmla="*/ 14942 h 6437796"/>
              <a:gd name="connsiteX2" fmla="*/ 7104816 w 7111144"/>
              <a:gd name="connsiteY2" fmla="*/ 829370 h 6437796"/>
              <a:gd name="connsiteX3" fmla="*/ 0 w 7111144"/>
              <a:gd name="connsiteY3" fmla="*/ 6437796 h 6437796"/>
              <a:gd name="connsiteX4" fmla="*/ 5426453 w 7111144"/>
              <a:gd name="connsiteY4" fmla="*/ 0 h 6437796"/>
              <a:gd name="connsiteX0" fmla="*/ 5426453 w 7128409"/>
              <a:gd name="connsiteY0" fmla="*/ 0 h 6472078"/>
              <a:gd name="connsiteX1" fmla="*/ 7111144 w 7128409"/>
              <a:gd name="connsiteY1" fmla="*/ 14942 h 6472078"/>
              <a:gd name="connsiteX2" fmla="*/ 7128263 w 7128409"/>
              <a:gd name="connsiteY2" fmla="*/ 6472078 h 6472078"/>
              <a:gd name="connsiteX3" fmla="*/ 0 w 7128409"/>
              <a:gd name="connsiteY3" fmla="*/ 6437796 h 6472078"/>
              <a:gd name="connsiteX4" fmla="*/ 5426453 w 7128409"/>
              <a:gd name="connsiteY4" fmla="*/ 0 h 6472078"/>
              <a:gd name="connsiteX0" fmla="*/ 5426453 w 7128409"/>
              <a:gd name="connsiteY0" fmla="*/ 47581 h 6457136"/>
              <a:gd name="connsiteX1" fmla="*/ 7111144 w 7128409"/>
              <a:gd name="connsiteY1" fmla="*/ 0 h 6457136"/>
              <a:gd name="connsiteX2" fmla="*/ 7128263 w 7128409"/>
              <a:gd name="connsiteY2" fmla="*/ 6457136 h 6457136"/>
              <a:gd name="connsiteX3" fmla="*/ 0 w 7128409"/>
              <a:gd name="connsiteY3" fmla="*/ 6422854 h 6457136"/>
              <a:gd name="connsiteX4" fmla="*/ 5426453 w 7128409"/>
              <a:gd name="connsiteY4" fmla="*/ 47581 h 6457136"/>
              <a:gd name="connsiteX0" fmla="*/ 5426453 w 7128370"/>
              <a:gd name="connsiteY0" fmla="*/ 14025 h 6423580"/>
              <a:gd name="connsiteX1" fmla="*/ 7102755 w 7128370"/>
              <a:gd name="connsiteY1" fmla="*/ 0 h 6423580"/>
              <a:gd name="connsiteX2" fmla="*/ 7128263 w 7128370"/>
              <a:gd name="connsiteY2" fmla="*/ 6423580 h 6423580"/>
              <a:gd name="connsiteX3" fmla="*/ 0 w 7128370"/>
              <a:gd name="connsiteY3" fmla="*/ 6389298 h 6423580"/>
              <a:gd name="connsiteX4" fmla="*/ 5426453 w 7128370"/>
              <a:gd name="connsiteY4" fmla="*/ 14025 h 6423580"/>
              <a:gd name="connsiteX0" fmla="*/ 5426453 w 8361104"/>
              <a:gd name="connsiteY0" fmla="*/ 0 h 6409555"/>
              <a:gd name="connsiteX1" fmla="*/ 8361104 w 8361104"/>
              <a:gd name="connsiteY1" fmla="*/ 2753 h 6409555"/>
              <a:gd name="connsiteX2" fmla="*/ 7128263 w 8361104"/>
              <a:gd name="connsiteY2" fmla="*/ 6409555 h 6409555"/>
              <a:gd name="connsiteX3" fmla="*/ 0 w 8361104"/>
              <a:gd name="connsiteY3" fmla="*/ 6375273 h 6409555"/>
              <a:gd name="connsiteX4" fmla="*/ 5426453 w 8361104"/>
              <a:gd name="connsiteY4" fmla="*/ 0 h 6409555"/>
              <a:gd name="connsiteX0" fmla="*/ 5426453 w 8386719"/>
              <a:gd name="connsiteY0" fmla="*/ 0 h 6375273"/>
              <a:gd name="connsiteX1" fmla="*/ 8361104 w 8386719"/>
              <a:gd name="connsiteY1" fmla="*/ 2753 h 6375273"/>
              <a:gd name="connsiteX2" fmla="*/ 8386612 w 8386719"/>
              <a:gd name="connsiteY2" fmla="*/ 6334054 h 6375273"/>
              <a:gd name="connsiteX3" fmla="*/ 0 w 8386719"/>
              <a:gd name="connsiteY3" fmla="*/ 6375273 h 6375273"/>
              <a:gd name="connsiteX4" fmla="*/ 5426453 w 8386719"/>
              <a:gd name="connsiteY4" fmla="*/ 0 h 6375273"/>
              <a:gd name="connsiteX0" fmla="*/ 5426453 w 8386612"/>
              <a:gd name="connsiteY0" fmla="*/ 0 h 6375273"/>
              <a:gd name="connsiteX1" fmla="*/ 4938827 w 8386612"/>
              <a:gd name="connsiteY1" fmla="*/ 1132306 h 6375273"/>
              <a:gd name="connsiteX2" fmla="*/ 8386612 w 8386612"/>
              <a:gd name="connsiteY2" fmla="*/ 6334054 h 6375273"/>
              <a:gd name="connsiteX3" fmla="*/ 0 w 8386612"/>
              <a:gd name="connsiteY3" fmla="*/ 6375273 h 6375273"/>
              <a:gd name="connsiteX4" fmla="*/ 5426453 w 8386612"/>
              <a:gd name="connsiteY4" fmla="*/ 0 h 6375273"/>
              <a:gd name="connsiteX0" fmla="*/ 4303624 w 8386612"/>
              <a:gd name="connsiteY0" fmla="*/ 178787 h 5242971"/>
              <a:gd name="connsiteX1" fmla="*/ 4938827 w 8386612"/>
              <a:gd name="connsiteY1" fmla="*/ 4 h 5242971"/>
              <a:gd name="connsiteX2" fmla="*/ 8386612 w 8386612"/>
              <a:gd name="connsiteY2" fmla="*/ 5201752 h 5242971"/>
              <a:gd name="connsiteX3" fmla="*/ 0 w 8386612"/>
              <a:gd name="connsiteY3" fmla="*/ 5242971 h 5242971"/>
              <a:gd name="connsiteX4" fmla="*/ 4303624 w 8386612"/>
              <a:gd name="connsiteY4" fmla="*/ 178787 h 5242971"/>
              <a:gd name="connsiteX0" fmla="*/ 4438094 w 8521082"/>
              <a:gd name="connsiteY0" fmla="*/ 178787 h 5201752"/>
              <a:gd name="connsiteX1" fmla="*/ 5073297 w 8521082"/>
              <a:gd name="connsiteY1" fmla="*/ 4 h 5201752"/>
              <a:gd name="connsiteX2" fmla="*/ 8521082 w 8521082"/>
              <a:gd name="connsiteY2" fmla="*/ 5201752 h 5201752"/>
              <a:gd name="connsiteX3" fmla="*/ 0 w 8521082"/>
              <a:gd name="connsiteY3" fmla="*/ 5189183 h 5201752"/>
              <a:gd name="connsiteX4" fmla="*/ 4438094 w 8521082"/>
              <a:gd name="connsiteY4" fmla="*/ 178787 h 5201752"/>
              <a:gd name="connsiteX0" fmla="*/ 4438094 w 5073297"/>
              <a:gd name="connsiteY0" fmla="*/ 178787 h 5242093"/>
              <a:gd name="connsiteX1" fmla="*/ 5073297 w 5073297"/>
              <a:gd name="connsiteY1" fmla="*/ 4 h 5242093"/>
              <a:gd name="connsiteX2" fmla="*/ 4823141 w 5073297"/>
              <a:gd name="connsiteY2" fmla="*/ 5242093 h 5242093"/>
              <a:gd name="connsiteX3" fmla="*/ 0 w 5073297"/>
              <a:gd name="connsiteY3" fmla="*/ 5189183 h 5242093"/>
              <a:gd name="connsiteX4" fmla="*/ 4438094 w 5073297"/>
              <a:gd name="connsiteY4" fmla="*/ 178787 h 5242093"/>
              <a:gd name="connsiteX0" fmla="*/ 4438094 w 5080020"/>
              <a:gd name="connsiteY0" fmla="*/ 333425 h 5396731"/>
              <a:gd name="connsiteX1" fmla="*/ 5080020 w 5080020"/>
              <a:gd name="connsiteY1" fmla="*/ 1 h 5396731"/>
              <a:gd name="connsiteX2" fmla="*/ 4823141 w 5080020"/>
              <a:gd name="connsiteY2" fmla="*/ 5396731 h 5396731"/>
              <a:gd name="connsiteX3" fmla="*/ 0 w 5080020"/>
              <a:gd name="connsiteY3" fmla="*/ 5343821 h 5396731"/>
              <a:gd name="connsiteX4" fmla="*/ 4438094 w 5080020"/>
              <a:gd name="connsiteY4" fmla="*/ 333425 h 5396731"/>
              <a:gd name="connsiteX0" fmla="*/ 4438094 w 5207343"/>
              <a:gd name="connsiteY0" fmla="*/ 341196 h 5404502"/>
              <a:gd name="connsiteX1" fmla="*/ 5080020 w 5207343"/>
              <a:gd name="connsiteY1" fmla="*/ 7772 h 5404502"/>
              <a:gd name="connsiteX2" fmla="*/ 4823141 w 5207343"/>
              <a:gd name="connsiteY2" fmla="*/ 5404502 h 5404502"/>
              <a:gd name="connsiteX3" fmla="*/ 0 w 5207343"/>
              <a:gd name="connsiteY3" fmla="*/ 5351592 h 5404502"/>
              <a:gd name="connsiteX4" fmla="*/ 4438094 w 5207343"/>
              <a:gd name="connsiteY4" fmla="*/ 341196 h 5404502"/>
              <a:gd name="connsiteX0" fmla="*/ 4989423 w 5491776"/>
              <a:gd name="connsiteY0" fmla="*/ 0 h 5668424"/>
              <a:gd name="connsiteX1" fmla="*/ 5080020 w 5491776"/>
              <a:gd name="connsiteY1" fmla="*/ 271694 h 5668424"/>
              <a:gd name="connsiteX2" fmla="*/ 4823141 w 5491776"/>
              <a:gd name="connsiteY2" fmla="*/ 5668424 h 5668424"/>
              <a:gd name="connsiteX3" fmla="*/ 0 w 5491776"/>
              <a:gd name="connsiteY3" fmla="*/ 5615514 h 5668424"/>
              <a:gd name="connsiteX4" fmla="*/ 4989423 w 5491776"/>
              <a:gd name="connsiteY4" fmla="*/ 0 h 5668424"/>
              <a:gd name="connsiteX0" fmla="*/ 4989423 w 5138739"/>
              <a:gd name="connsiteY0" fmla="*/ 0 h 5668424"/>
              <a:gd name="connsiteX1" fmla="*/ 5080020 w 5138739"/>
              <a:gd name="connsiteY1" fmla="*/ 271694 h 5668424"/>
              <a:gd name="connsiteX2" fmla="*/ 4823141 w 5138739"/>
              <a:gd name="connsiteY2" fmla="*/ 5668424 h 5668424"/>
              <a:gd name="connsiteX3" fmla="*/ 0 w 5138739"/>
              <a:gd name="connsiteY3" fmla="*/ 5615514 h 5668424"/>
              <a:gd name="connsiteX4" fmla="*/ 4989423 w 5138739"/>
              <a:gd name="connsiteY4" fmla="*/ 0 h 5668424"/>
              <a:gd name="connsiteX0" fmla="*/ 5031145 w 5180461"/>
              <a:gd name="connsiteY0" fmla="*/ 0 h 5668424"/>
              <a:gd name="connsiteX1" fmla="*/ 5121742 w 5180461"/>
              <a:gd name="connsiteY1" fmla="*/ 271694 h 5668424"/>
              <a:gd name="connsiteX2" fmla="*/ 4864863 w 5180461"/>
              <a:gd name="connsiteY2" fmla="*/ 5668424 h 5668424"/>
              <a:gd name="connsiteX3" fmla="*/ 0 w 5180461"/>
              <a:gd name="connsiteY3" fmla="*/ 5580746 h 5668424"/>
              <a:gd name="connsiteX4" fmla="*/ 5031145 w 5180461"/>
              <a:gd name="connsiteY4" fmla="*/ 0 h 5668424"/>
              <a:gd name="connsiteX0" fmla="*/ 5347339 w 5351210"/>
              <a:gd name="connsiteY0" fmla="*/ 0 h 5993164"/>
              <a:gd name="connsiteX1" fmla="*/ 5121742 w 5351210"/>
              <a:gd name="connsiteY1" fmla="*/ 596434 h 5993164"/>
              <a:gd name="connsiteX2" fmla="*/ 4864863 w 5351210"/>
              <a:gd name="connsiteY2" fmla="*/ 5993164 h 5993164"/>
              <a:gd name="connsiteX3" fmla="*/ 0 w 5351210"/>
              <a:gd name="connsiteY3" fmla="*/ 5905486 h 5993164"/>
              <a:gd name="connsiteX4" fmla="*/ 5347339 w 5351210"/>
              <a:gd name="connsiteY4" fmla="*/ 0 h 5993164"/>
              <a:gd name="connsiteX0" fmla="*/ 5347339 w 5351210"/>
              <a:gd name="connsiteY0" fmla="*/ 0 h 5941889"/>
              <a:gd name="connsiteX1" fmla="*/ 5121742 w 5351210"/>
              <a:gd name="connsiteY1" fmla="*/ 596434 h 5941889"/>
              <a:gd name="connsiteX2" fmla="*/ 5146874 w 5351210"/>
              <a:gd name="connsiteY2" fmla="*/ 5941889 h 5941889"/>
              <a:gd name="connsiteX3" fmla="*/ 0 w 5351210"/>
              <a:gd name="connsiteY3" fmla="*/ 5905486 h 5941889"/>
              <a:gd name="connsiteX4" fmla="*/ 5347339 w 5351210"/>
              <a:gd name="connsiteY4" fmla="*/ 0 h 5941889"/>
              <a:gd name="connsiteX0" fmla="*/ 5347339 w 5351210"/>
              <a:gd name="connsiteY0" fmla="*/ 0 h 5941889"/>
              <a:gd name="connsiteX1" fmla="*/ 5121742 w 5351210"/>
              <a:gd name="connsiteY1" fmla="*/ 596434 h 5941889"/>
              <a:gd name="connsiteX2" fmla="*/ 5146874 w 5351210"/>
              <a:gd name="connsiteY2" fmla="*/ 5941889 h 5941889"/>
              <a:gd name="connsiteX3" fmla="*/ 0 w 5351210"/>
              <a:gd name="connsiteY3" fmla="*/ 5905486 h 5941889"/>
              <a:gd name="connsiteX4" fmla="*/ 5347339 w 5351210"/>
              <a:gd name="connsiteY4" fmla="*/ 0 h 5941889"/>
              <a:gd name="connsiteX0" fmla="*/ 5347339 w 5358659"/>
              <a:gd name="connsiteY0" fmla="*/ 0 h 5941889"/>
              <a:gd name="connsiteX1" fmla="*/ 5207200 w 5358659"/>
              <a:gd name="connsiteY1" fmla="*/ 3202902 h 5941889"/>
              <a:gd name="connsiteX2" fmla="*/ 5146874 w 5358659"/>
              <a:gd name="connsiteY2" fmla="*/ 5941889 h 5941889"/>
              <a:gd name="connsiteX3" fmla="*/ 0 w 5358659"/>
              <a:gd name="connsiteY3" fmla="*/ 5905486 h 5941889"/>
              <a:gd name="connsiteX4" fmla="*/ 5347339 w 5358659"/>
              <a:gd name="connsiteY4" fmla="*/ 0 h 5941889"/>
              <a:gd name="connsiteX0" fmla="*/ 5347339 w 6892004"/>
              <a:gd name="connsiteY0" fmla="*/ 0 h 5941889"/>
              <a:gd name="connsiteX1" fmla="*/ 5207200 w 6892004"/>
              <a:gd name="connsiteY1" fmla="*/ 3202902 h 5941889"/>
              <a:gd name="connsiteX2" fmla="*/ 6892003 w 6892004"/>
              <a:gd name="connsiteY2" fmla="*/ 5941889 h 5941889"/>
              <a:gd name="connsiteX3" fmla="*/ 0 w 6892004"/>
              <a:gd name="connsiteY3" fmla="*/ 5905486 h 5941889"/>
              <a:gd name="connsiteX4" fmla="*/ 5347339 w 6892004"/>
              <a:gd name="connsiteY4" fmla="*/ 0 h 5941889"/>
              <a:gd name="connsiteX0" fmla="*/ 5921080 w 6892004"/>
              <a:gd name="connsiteY0" fmla="*/ 0 h 6491724"/>
              <a:gd name="connsiteX1" fmla="*/ 5207200 w 6892004"/>
              <a:gd name="connsiteY1" fmla="*/ 3752737 h 6491724"/>
              <a:gd name="connsiteX2" fmla="*/ 6892003 w 6892004"/>
              <a:gd name="connsiteY2" fmla="*/ 6491724 h 6491724"/>
              <a:gd name="connsiteX3" fmla="*/ 0 w 6892004"/>
              <a:gd name="connsiteY3" fmla="*/ 6455321 h 6491724"/>
              <a:gd name="connsiteX4" fmla="*/ 5921080 w 6892004"/>
              <a:gd name="connsiteY4" fmla="*/ 0 h 6491724"/>
              <a:gd name="connsiteX0" fmla="*/ 5921080 w 6915100"/>
              <a:gd name="connsiteY0" fmla="*/ 0 h 6491724"/>
              <a:gd name="connsiteX1" fmla="*/ 6898541 w 6915100"/>
              <a:gd name="connsiteY1" fmla="*/ 166854 h 6491724"/>
              <a:gd name="connsiteX2" fmla="*/ 6892003 w 6915100"/>
              <a:gd name="connsiteY2" fmla="*/ 6491724 h 6491724"/>
              <a:gd name="connsiteX3" fmla="*/ 0 w 6915100"/>
              <a:gd name="connsiteY3" fmla="*/ 6455321 h 6491724"/>
              <a:gd name="connsiteX4" fmla="*/ 5921080 w 6915100"/>
              <a:gd name="connsiteY4" fmla="*/ 0 h 6491724"/>
              <a:gd name="connsiteX0" fmla="*/ 5921080 w 7488921"/>
              <a:gd name="connsiteY0" fmla="*/ 0 h 6491724"/>
              <a:gd name="connsiteX1" fmla="*/ 7477661 w 7488921"/>
              <a:gd name="connsiteY1" fmla="*/ 75414 h 6491724"/>
              <a:gd name="connsiteX2" fmla="*/ 6892003 w 7488921"/>
              <a:gd name="connsiteY2" fmla="*/ 6491724 h 6491724"/>
              <a:gd name="connsiteX3" fmla="*/ 0 w 7488921"/>
              <a:gd name="connsiteY3" fmla="*/ 6455321 h 6491724"/>
              <a:gd name="connsiteX4" fmla="*/ 5921080 w 7488921"/>
              <a:gd name="connsiteY4" fmla="*/ 0 h 6491724"/>
              <a:gd name="connsiteX0" fmla="*/ 5921080 w 7488921"/>
              <a:gd name="connsiteY0" fmla="*/ 0 h 6506964"/>
              <a:gd name="connsiteX1" fmla="*/ 7477661 w 7488921"/>
              <a:gd name="connsiteY1" fmla="*/ 75414 h 6506964"/>
              <a:gd name="connsiteX2" fmla="*/ 7463503 w 7488921"/>
              <a:gd name="connsiteY2" fmla="*/ 6506964 h 6506964"/>
              <a:gd name="connsiteX3" fmla="*/ 0 w 7488921"/>
              <a:gd name="connsiteY3" fmla="*/ 6455321 h 6506964"/>
              <a:gd name="connsiteX4" fmla="*/ 5921080 w 7488921"/>
              <a:gd name="connsiteY4" fmla="*/ 0 h 6506964"/>
              <a:gd name="connsiteX0" fmla="*/ 5921080 w 7463655"/>
              <a:gd name="connsiteY0" fmla="*/ 0 h 6506964"/>
              <a:gd name="connsiteX1" fmla="*/ 7447181 w 7463655"/>
              <a:gd name="connsiteY1" fmla="*/ 83034 h 6506964"/>
              <a:gd name="connsiteX2" fmla="*/ 7463503 w 7463655"/>
              <a:gd name="connsiteY2" fmla="*/ 6506964 h 6506964"/>
              <a:gd name="connsiteX3" fmla="*/ 0 w 7463655"/>
              <a:gd name="connsiteY3" fmla="*/ 6455321 h 6506964"/>
              <a:gd name="connsiteX4" fmla="*/ 5921080 w 7463655"/>
              <a:gd name="connsiteY4" fmla="*/ 0 h 6506964"/>
              <a:gd name="connsiteX0" fmla="*/ 5921080 w 7466205"/>
              <a:gd name="connsiteY0" fmla="*/ 3475 h 6510439"/>
              <a:gd name="connsiteX1" fmla="*/ 7454801 w 7466205"/>
              <a:gd name="connsiteY1" fmla="*/ 17929 h 6510439"/>
              <a:gd name="connsiteX2" fmla="*/ 7463503 w 7466205"/>
              <a:gd name="connsiteY2" fmla="*/ 6510439 h 6510439"/>
              <a:gd name="connsiteX3" fmla="*/ 0 w 7466205"/>
              <a:gd name="connsiteY3" fmla="*/ 6458796 h 6510439"/>
              <a:gd name="connsiteX4" fmla="*/ 5921080 w 7466205"/>
              <a:gd name="connsiteY4" fmla="*/ 3475 h 6510439"/>
              <a:gd name="connsiteX0" fmla="*/ 5669620 w 7464798"/>
              <a:gd name="connsiteY0" fmla="*/ 0 h 6590784"/>
              <a:gd name="connsiteX1" fmla="*/ 7454801 w 7464798"/>
              <a:gd name="connsiteY1" fmla="*/ 98274 h 6590784"/>
              <a:gd name="connsiteX2" fmla="*/ 7463503 w 7464798"/>
              <a:gd name="connsiteY2" fmla="*/ 6590784 h 6590784"/>
              <a:gd name="connsiteX3" fmla="*/ 0 w 7464798"/>
              <a:gd name="connsiteY3" fmla="*/ 6539141 h 6590784"/>
              <a:gd name="connsiteX4" fmla="*/ 5669620 w 7464798"/>
              <a:gd name="connsiteY4" fmla="*/ 0 h 6590784"/>
              <a:gd name="connsiteX0" fmla="*/ 5669620 w 7464798"/>
              <a:gd name="connsiteY0" fmla="*/ 0 h 6590784"/>
              <a:gd name="connsiteX1" fmla="*/ 7454801 w 7464798"/>
              <a:gd name="connsiteY1" fmla="*/ 52554 h 6590784"/>
              <a:gd name="connsiteX2" fmla="*/ 7463503 w 7464798"/>
              <a:gd name="connsiteY2" fmla="*/ 6590784 h 6590784"/>
              <a:gd name="connsiteX3" fmla="*/ 0 w 7464798"/>
              <a:gd name="connsiteY3" fmla="*/ 6539141 h 6590784"/>
              <a:gd name="connsiteX4" fmla="*/ 5669620 w 7464798"/>
              <a:gd name="connsiteY4" fmla="*/ 0 h 6590784"/>
              <a:gd name="connsiteX0" fmla="*/ 5669620 w 7470150"/>
              <a:gd name="connsiteY0" fmla="*/ 166648 h 6757432"/>
              <a:gd name="connsiteX1" fmla="*/ 7460180 w 7470150"/>
              <a:gd name="connsiteY1" fmla="*/ 9428 h 6757432"/>
              <a:gd name="connsiteX2" fmla="*/ 7463503 w 7470150"/>
              <a:gd name="connsiteY2" fmla="*/ 6757432 h 6757432"/>
              <a:gd name="connsiteX3" fmla="*/ 0 w 7470150"/>
              <a:gd name="connsiteY3" fmla="*/ 6705789 h 6757432"/>
              <a:gd name="connsiteX4" fmla="*/ 5669620 w 7470150"/>
              <a:gd name="connsiteY4" fmla="*/ 166648 h 6757432"/>
              <a:gd name="connsiteX0" fmla="*/ 5669620 w 7463514"/>
              <a:gd name="connsiteY0" fmla="*/ 0 h 6590784"/>
              <a:gd name="connsiteX1" fmla="*/ 7179872 w 7463514"/>
              <a:gd name="connsiteY1" fmla="*/ 275488 h 6590784"/>
              <a:gd name="connsiteX2" fmla="*/ 7463503 w 7463514"/>
              <a:gd name="connsiteY2" fmla="*/ 6590784 h 6590784"/>
              <a:gd name="connsiteX3" fmla="*/ 0 w 7463514"/>
              <a:gd name="connsiteY3" fmla="*/ 6539141 h 6590784"/>
              <a:gd name="connsiteX4" fmla="*/ 5669620 w 7463514"/>
              <a:gd name="connsiteY4" fmla="*/ 0 h 6590784"/>
              <a:gd name="connsiteX0" fmla="*/ 5669620 w 7480983"/>
              <a:gd name="connsiteY0" fmla="*/ 0 h 6590784"/>
              <a:gd name="connsiteX1" fmla="*/ 7471065 w 7480983"/>
              <a:gd name="connsiteY1" fmla="*/ 95873 h 6590784"/>
              <a:gd name="connsiteX2" fmla="*/ 7463503 w 7480983"/>
              <a:gd name="connsiteY2" fmla="*/ 6590784 h 6590784"/>
              <a:gd name="connsiteX3" fmla="*/ 0 w 7480983"/>
              <a:gd name="connsiteY3" fmla="*/ 6539141 h 6590784"/>
              <a:gd name="connsiteX4" fmla="*/ 5669620 w 7480983"/>
              <a:gd name="connsiteY4" fmla="*/ 0 h 6590784"/>
              <a:gd name="connsiteX0" fmla="*/ 5669620 w 7483692"/>
              <a:gd name="connsiteY0" fmla="*/ 0 h 6590784"/>
              <a:gd name="connsiteX1" fmla="*/ 7473787 w 7483692"/>
              <a:gd name="connsiteY1" fmla="*/ 95873 h 6590784"/>
              <a:gd name="connsiteX2" fmla="*/ 7463503 w 7483692"/>
              <a:gd name="connsiteY2" fmla="*/ 6590784 h 6590784"/>
              <a:gd name="connsiteX3" fmla="*/ 0 w 7483692"/>
              <a:gd name="connsiteY3" fmla="*/ 6539141 h 6590784"/>
              <a:gd name="connsiteX4" fmla="*/ 5669620 w 7483692"/>
              <a:gd name="connsiteY4" fmla="*/ 0 h 6590784"/>
              <a:gd name="connsiteX0" fmla="*/ 5669620 w 7473787"/>
              <a:gd name="connsiteY0" fmla="*/ 0 h 6590784"/>
              <a:gd name="connsiteX1" fmla="*/ 7473787 w 7473787"/>
              <a:gd name="connsiteY1" fmla="*/ 95873 h 6590784"/>
              <a:gd name="connsiteX2" fmla="*/ 7463503 w 7473787"/>
              <a:gd name="connsiteY2" fmla="*/ 6590784 h 6590784"/>
              <a:gd name="connsiteX3" fmla="*/ 0 w 7473787"/>
              <a:gd name="connsiteY3" fmla="*/ 6539141 h 6590784"/>
              <a:gd name="connsiteX4" fmla="*/ 5669620 w 7473787"/>
              <a:gd name="connsiteY4" fmla="*/ 0 h 6590784"/>
              <a:gd name="connsiteX0" fmla="*/ 5669620 w 7471546"/>
              <a:gd name="connsiteY0" fmla="*/ 0 h 6590784"/>
              <a:gd name="connsiteX1" fmla="*/ 7471546 w 7471546"/>
              <a:gd name="connsiteY1" fmla="*/ 39844 h 6590784"/>
              <a:gd name="connsiteX2" fmla="*/ 7463503 w 7471546"/>
              <a:gd name="connsiteY2" fmla="*/ 6590784 h 6590784"/>
              <a:gd name="connsiteX3" fmla="*/ 0 w 7471546"/>
              <a:gd name="connsiteY3" fmla="*/ 6539141 h 6590784"/>
              <a:gd name="connsiteX4" fmla="*/ 5669620 w 7471546"/>
              <a:gd name="connsiteY4" fmla="*/ 0 h 6590784"/>
              <a:gd name="connsiteX0" fmla="*/ 5669620 w 7471546"/>
              <a:gd name="connsiteY0" fmla="*/ 0 h 6621469"/>
              <a:gd name="connsiteX1" fmla="*/ 7471546 w 7471546"/>
              <a:gd name="connsiteY1" fmla="*/ 39844 h 6621469"/>
              <a:gd name="connsiteX2" fmla="*/ 7467595 w 7471546"/>
              <a:gd name="connsiteY2" fmla="*/ 6621469 h 6621469"/>
              <a:gd name="connsiteX3" fmla="*/ 0 w 7471546"/>
              <a:gd name="connsiteY3" fmla="*/ 6539141 h 6621469"/>
              <a:gd name="connsiteX4" fmla="*/ 5669620 w 7471546"/>
              <a:gd name="connsiteY4" fmla="*/ 0 h 6621469"/>
              <a:gd name="connsiteX0" fmla="*/ 5669620 w 7471546"/>
              <a:gd name="connsiteY0" fmla="*/ 0 h 6639879"/>
              <a:gd name="connsiteX1" fmla="*/ 7471546 w 7471546"/>
              <a:gd name="connsiteY1" fmla="*/ 39844 h 6639879"/>
              <a:gd name="connsiteX2" fmla="*/ 7361222 w 7471546"/>
              <a:gd name="connsiteY2" fmla="*/ 6639879 h 6639879"/>
              <a:gd name="connsiteX3" fmla="*/ 0 w 7471546"/>
              <a:gd name="connsiteY3" fmla="*/ 6539141 h 6639879"/>
              <a:gd name="connsiteX4" fmla="*/ 5669620 w 7471546"/>
              <a:gd name="connsiteY4" fmla="*/ 0 h 6639879"/>
              <a:gd name="connsiteX0" fmla="*/ 5669620 w 7471546"/>
              <a:gd name="connsiteY0" fmla="*/ 0 h 6629650"/>
              <a:gd name="connsiteX1" fmla="*/ 7471546 w 7471546"/>
              <a:gd name="connsiteY1" fmla="*/ 39844 h 6629650"/>
              <a:gd name="connsiteX2" fmla="*/ 7469641 w 7471546"/>
              <a:gd name="connsiteY2" fmla="*/ 6629650 h 6629650"/>
              <a:gd name="connsiteX3" fmla="*/ 0 w 7471546"/>
              <a:gd name="connsiteY3" fmla="*/ 6539141 h 6629650"/>
              <a:gd name="connsiteX4" fmla="*/ 5669620 w 7471546"/>
              <a:gd name="connsiteY4" fmla="*/ 0 h 662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1546" h="6629650">
                <a:moveTo>
                  <a:pt x="5669620" y="0"/>
                </a:moveTo>
                <a:cubicBezTo>
                  <a:pt x="5693096" y="101771"/>
                  <a:pt x="7176407" y="26119"/>
                  <a:pt x="7471546" y="39844"/>
                </a:cubicBezTo>
                <a:cubicBezTo>
                  <a:pt x="7469437" y="311320"/>
                  <a:pt x="7471750" y="6358174"/>
                  <a:pt x="7469641" y="6629650"/>
                </a:cubicBezTo>
                <a:lnTo>
                  <a:pt x="0" y="6539141"/>
                </a:lnTo>
                <a:lnTo>
                  <a:pt x="566962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itle 1">
            <a:extLst>
              <a:ext uri="{FF2B5EF4-FFF2-40B4-BE49-F238E27FC236}">
                <a16:creationId xmlns:a16="http://schemas.microsoft.com/office/drawing/2014/main" id="{0E129115-7369-41AE-9182-85E036D951A8}"/>
              </a:ext>
            </a:extLst>
          </p:cNvPr>
          <p:cNvSpPr txBox="1">
            <a:spLocks/>
          </p:cNvSpPr>
          <p:nvPr/>
        </p:nvSpPr>
        <p:spPr>
          <a:xfrm>
            <a:off x="449033" y="506480"/>
            <a:ext cx="11185683"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latin typeface="+mn-lt"/>
                <a:cs typeface="Calibri" panose="020F0502020204030204" pitchFamily="34" charset="0"/>
              </a:rPr>
              <a:t>THANK YOU FOR JOINING!</a:t>
            </a:r>
            <a:endParaRPr kumimoji="0" lang="en-US" sz="8800" b="1" i="0" u="none" strike="noStrike" kern="1200" cap="none" spc="0" normalizeH="0" baseline="0" noProof="0" dirty="0">
              <a:ln>
                <a:noFill/>
              </a:ln>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422" y="-15470"/>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1199EE9-6554-44A8-B28B-5AE556B5AF12}"/>
              </a:ext>
            </a:extLst>
          </p:cNvPr>
          <p:cNvSpPr txBox="1"/>
          <p:nvPr/>
        </p:nvSpPr>
        <p:spPr>
          <a:xfrm>
            <a:off x="445432" y="1138826"/>
            <a:ext cx="7305085" cy="3139321"/>
          </a:xfrm>
          <a:prstGeom prst="rect">
            <a:avLst/>
          </a:prstGeom>
          <a:noFill/>
        </p:spPr>
        <p:txBody>
          <a:bodyPr wrap="square" rtlCol="0">
            <a:spAutoFit/>
          </a:bodyPr>
          <a:lstStyle/>
          <a:p>
            <a:pPr marL="0" marR="0">
              <a:spcBef>
                <a:spcPts val="0"/>
              </a:spcBef>
              <a:spcAft>
                <a:spcPts val="0"/>
              </a:spcAft>
            </a:pPr>
            <a:r>
              <a:rPr lang="en-US" sz="1800" b="1" dirty="0">
                <a:solidFill>
                  <a:srgbClr val="F2F2F2"/>
                </a:solidFill>
                <a:cs typeface="Times New Roman" panose="02020603050405020304" pitchFamily="18" charset="0"/>
              </a:rPr>
              <a:t>To learn more about VA</a:t>
            </a:r>
            <a:r>
              <a:rPr lang="en-US" b="1" dirty="0">
                <a:solidFill>
                  <a:srgbClr val="F2F2F2"/>
                </a:solidFill>
                <a:cs typeface="Times New Roman" panose="02020603050405020304" pitchFamily="18" charset="0"/>
              </a:rPr>
              <a:t>IRRS visit  the </a:t>
            </a:r>
            <a:r>
              <a:rPr lang="en-US" b="1" dirty="0">
                <a:solidFill>
                  <a:srgbClr val="F2F2F2"/>
                </a:solidFill>
                <a:latin typeface="Calibri" panose="020F0502020204030204" pitchFamily="34" charset="0"/>
                <a:ea typeface="Calibri" panose="020F0502020204030204" pitchFamily="34" charset="0"/>
              </a:rPr>
              <a:t>V</a:t>
            </a:r>
            <a:r>
              <a:rPr lang="en-US" sz="1800" b="1" dirty="0">
                <a:solidFill>
                  <a:srgbClr val="F2F2F2"/>
                </a:solidFill>
                <a:effectLst/>
                <a:latin typeface="Calibri" panose="020F0502020204030204" pitchFamily="34" charset="0"/>
                <a:ea typeface="Calibri" panose="020F0502020204030204" pitchFamily="34" charset="0"/>
              </a:rPr>
              <a:t>AIRRS Website at </a:t>
            </a:r>
            <a:r>
              <a:rPr lang="en-US" sz="1800" b="1" u="sng" dirty="0">
                <a:solidFill>
                  <a:srgbClr val="F2F2F2"/>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https://www.research.va.gov/programs/orppe/vairrs/default.cfm</a:t>
            </a:r>
            <a:r>
              <a:rPr lang="en-US" sz="1800" b="1" u="sng" dirty="0">
                <a:solidFill>
                  <a:srgbClr val="F2F2F2"/>
                </a:solidFill>
                <a:effectLst/>
                <a:latin typeface="Calibri" panose="020F0502020204030204" pitchFamily="34" charset="0"/>
                <a:ea typeface="Calibri" panose="020F0502020204030204" pitchFamily="34" charset="0"/>
              </a:rPr>
              <a:t>.</a:t>
            </a:r>
          </a:p>
          <a:p>
            <a:pPr marL="0" marR="0">
              <a:spcBef>
                <a:spcPts val="0"/>
              </a:spcBef>
              <a:spcAft>
                <a:spcPts val="0"/>
              </a:spcAft>
            </a:pPr>
            <a:endParaRPr lang="en-US" b="1" i="1" u="sng" dirty="0">
              <a:solidFill>
                <a:srgbClr val="F2F2F2"/>
              </a:solidFill>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F2F2F2"/>
                </a:solidFill>
                <a:effectLst/>
                <a:latin typeface="Calibri" panose="020F0502020204030204" pitchFamily="34" charset="0"/>
                <a:ea typeface="Calibri" panose="020F0502020204030204" pitchFamily="34" charset="0"/>
              </a:rPr>
              <a:t>To access additional knowledge-based materials and resources, visit  the VAIRRS SharePoint at </a:t>
            </a:r>
            <a:r>
              <a:rPr lang="en-US" sz="1800" b="1" dirty="0">
                <a:solidFill>
                  <a:srgbClr val="F2F2F2"/>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https://dvagov.sharepoint.com/sites/VHAORPPE/VAIRRS</a:t>
            </a:r>
            <a:r>
              <a:rPr lang="en-US" sz="1800" b="1" dirty="0">
                <a:solidFill>
                  <a:srgbClr val="F2F2F2"/>
                </a:solidFill>
                <a:effectLst/>
                <a:latin typeface="Calibri" panose="020F0502020204030204" pitchFamily="34" charset="0"/>
                <a:ea typeface="Calibri" panose="020F0502020204030204" pitchFamily="34" charset="0"/>
              </a:rPr>
              <a:t>.  </a:t>
            </a:r>
          </a:p>
          <a:p>
            <a:pPr marL="0" marR="0">
              <a:spcBef>
                <a:spcPts val="0"/>
              </a:spcBef>
              <a:spcAft>
                <a:spcPts val="0"/>
              </a:spcAft>
            </a:pPr>
            <a:endParaRPr lang="en-US" b="1" dirty="0">
              <a:solidFill>
                <a:srgbClr val="F2F2F2"/>
              </a:solidFill>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F2F2F2"/>
                </a:solidFill>
                <a:effectLst/>
                <a:latin typeface="Calibri" panose="020F0502020204030204" pitchFamily="34" charset="0"/>
                <a:ea typeface="Calibri" panose="020F0502020204030204" pitchFamily="34" charset="0"/>
              </a:rPr>
              <a:t>If you have any questions contact the VAIRRS Support Team at </a:t>
            </a:r>
            <a:r>
              <a:rPr lang="en-US" sz="1800" b="1" dirty="0">
                <a:solidFill>
                  <a:srgbClr val="F2F2F2"/>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VAIRRS@va.gov</a:t>
            </a:r>
            <a:r>
              <a:rPr lang="en-US" sz="1800" b="1" dirty="0">
                <a:solidFill>
                  <a:srgbClr val="F2F2F2"/>
                </a:solidFill>
                <a:effectLst/>
                <a:latin typeface="Calibri" panose="020F0502020204030204" pitchFamily="34" charset="0"/>
                <a:ea typeface="Calibri" panose="020F0502020204030204" pitchFamily="34" charset="0"/>
              </a:rPr>
              <a:t>. </a:t>
            </a:r>
          </a:p>
          <a:p>
            <a:pPr>
              <a:defRPr/>
            </a:pPr>
            <a:endParaRPr lang="en-US" sz="1800" dirty="0">
              <a:solidFill>
                <a:schemeClr val="bg1"/>
              </a:solidFill>
              <a:cs typeface="Arial" panose="020B0604020202020204" pitchFamily="34" charset="0"/>
            </a:endParaRPr>
          </a:p>
          <a:p>
            <a:pPr>
              <a:spcAft>
                <a:spcPts val="900"/>
              </a:spcAft>
              <a:defRPr/>
            </a:pPr>
            <a:endParaRPr lang="en-US" sz="1800" kern="1200" dirty="0">
              <a:solidFill>
                <a:schemeClr val="bg1"/>
              </a:solidFill>
              <a:effectLst/>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F2990805-707E-4458-8381-3046AC1C3161}"/>
              </a:ext>
            </a:extLst>
          </p:cNvPr>
          <p:cNvSpPr/>
          <p:nvPr/>
        </p:nvSpPr>
        <p:spPr>
          <a:xfrm>
            <a:off x="3178" y="6179456"/>
            <a:ext cx="12192000"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descr="3. VA-PRIMARY-HORIZONTAL-WHITE-VECTOR2.png">
            <a:extLst>
              <a:ext uri="{FF2B5EF4-FFF2-40B4-BE49-F238E27FC236}">
                <a16:creationId xmlns:a16="http://schemas.microsoft.com/office/drawing/2014/main" id="{E475A4DD-C6BB-4B2A-8394-22DAE9237A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54776" y="6310145"/>
            <a:ext cx="2006557" cy="441486"/>
          </a:xfrm>
          <a:prstGeom prst="rect">
            <a:avLst/>
          </a:prstGeom>
        </p:spPr>
      </p:pic>
      <p:pic>
        <p:nvPicPr>
          <p:cNvPr id="35" name="Picture 2" descr="C:\Users\vacoGrovem\AppData\Local\Microsoft\Windows\Temporary Internet Files\Content.Outlook\83QVOJUE\CHOOSE-VA-rev.png">
            <a:extLst>
              <a:ext uri="{FF2B5EF4-FFF2-40B4-BE49-F238E27FC236}">
                <a16:creationId xmlns:a16="http://schemas.microsoft.com/office/drawing/2014/main" id="{D8F84FD1-573F-4FF5-B666-8776A219606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6059" y="6190359"/>
            <a:ext cx="2121400" cy="56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1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29CEF-BB0E-450B-9666-7C9298B72A55}"/>
              </a:ext>
            </a:extLst>
          </p:cNvPr>
          <p:cNvSpPr/>
          <p:nvPr/>
        </p:nvSpPr>
        <p:spPr>
          <a:xfrm>
            <a:off x="-6626" y="0"/>
            <a:ext cx="12198626" cy="692161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7D39277-1495-4BB5-ABC7-C10BDA367E2E}"/>
              </a:ext>
            </a:extLst>
          </p:cNvPr>
          <p:cNvGrpSpPr/>
          <p:nvPr/>
        </p:nvGrpSpPr>
        <p:grpSpPr>
          <a:xfrm>
            <a:off x="216054" y="1672468"/>
            <a:ext cx="4366897" cy="338555"/>
            <a:chOff x="604469" y="1422793"/>
            <a:chExt cx="4366897" cy="338555"/>
          </a:xfrm>
        </p:grpSpPr>
        <p:sp>
          <p:nvSpPr>
            <p:cNvPr id="9" name="TextBox 8">
              <a:extLst>
                <a:ext uri="{FF2B5EF4-FFF2-40B4-BE49-F238E27FC236}">
                  <a16:creationId xmlns:a16="http://schemas.microsoft.com/office/drawing/2014/main" id="{F291DED5-4B9F-4E3F-B030-6D24ED2EFF33}"/>
                </a:ext>
              </a:extLst>
            </p:cNvPr>
            <p:cNvSpPr txBox="1"/>
            <p:nvPr/>
          </p:nvSpPr>
          <p:spPr>
            <a:xfrm>
              <a:off x="604469" y="1422793"/>
              <a:ext cx="538227" cy="338555"/>
            </a:xfrm>
            <a:prstGeom prst="rect">
              <a:avLst/>
            </a:prstGeom>
            <a:noFill/>
          </p:spPr>
          <p:txBody>
            <a:bodyPr wrap="square" rtlCol="0">
              <a:spAutoFit/>
            </a:bodyPr>
            <a:lstStyle/>
            <a:p>
              <a:pPr algn="r">
                <a:defRPr/>
              </a:pPr>
              <a:r>
                <a:rPr lang="en-US" sz="1600" b="1" dirty="0">
                  <a:solidFill>
                    <a:srgbClr val="FFFFFF"/>
                  </a:solidFill>
                  <a:latin typeface="Calibri"/>
                  <a:cs typeface="Arial"/>
                </a:rPr>
                <a:t>02</a:t>
              </a:r>
            </a:p>
          </p:txBody>
        </p:sp>
        <p:sp>
          <p:nvSpPr>
            <p:cNvPr id="10" name="TextBox 9">
              <a:extLst>
                <a:ext uri="{FF2B5EF4-FFF2-40B4-BE49-F238E27FC236}">
                  <a16:creationId xmlns:a16="http://schemas.microsoft.com/office/drawing/2014/main" id="{B35F273F-F4DF-4A2C-83C4-CA358E219B8D}"/>
                </a:ext>
              </a:extLst>
            </p:cNvPr>
            <p:cNvSpPr txBox="1"/>
            <p:nvPr/>
          </p:nvSpPr>
          <p:spPr>
            <a:xfrm>
              <a:off x="1210366" y="1447016"/>
              <a:ext cx="3761000" cy="307777"/>
            </a:xfrm>
            <a:prstGeom prst="rect">
              <a:avLst/>
            </a:prstGeom>
            <a:noFill/>
          </p:spPr>
          <p:txBody>
            <a:bodyPr wrap="square" rtlCol="0">
              <a:spAutoFit/>
            </a:bodyPr>
            <a:lstStyle/>
            <a:p>
              <a:pPr>
                <a:defRPr/>
              </a:pPr>
              <a:r>
                <a:rPr lang="en-US" sz="1400" b="1" spc="300" dirty="0">
                  <a:solidFill>
                    <a:schemeClr val="bg1"/>
                  </a:solidFill>
                  <a:latin typeface="Calibri"/>
                  <a:cs typeface="Arial"/>
                </a:rPr>
                <a:t>MONTHLY WEBINAR OVERVIEW</a:t>
              </a:r>
            </a:p>
          </p:txBody>
        </p:sp>
      </p:grpSp>
      <p:sp>
        <p:nvSpPr>
          <p:cNvPr id="3" name="TextBox 2">
            <a:extLst>
              <a:ext uri="{FF2B5EF4-FFF2-40B4-BE49-F238E27FC236}">
                <a16:creationId xmlns:a16="http://schemas.microsoft.com/office/drawing/2014/main" id="{ED868E2E-98BC-4A66-B963-E47F9FD42C3B}"/>
              </a:ext>
            </a:extLst>
          </p:cNvPr>
          <p:cNvSpPr txBox="1"/>
          <p:nvPr/>
        </p:nvSpPr>
        <p:spPr>
          <a:xfrm>
            <a:off x="401004" y="647436"/>
            <a:ext cx="2796286" cy="461665"/>
          </a:xfrm>
          <a:prstGeom prst="rect">
            <a:avLst/>
          </a:prstGeom>
          <a:noFill/>
        </p:spPr>
        <p:txBody>
          <a:bodyPr wrap="square" rtlCol="0">
            <a:spAutoFit/>
          </a:bodyPr>
          <a:lstStyle/>
          <a:p>
            <a:r>
              <a:rPr lang="en-US" sz="2400" b="1" spc="300">
                <a:solidFill>
                  <a:schemeClr val="bg1"/>
                </a:solidFill>
                <a:cs typeface="Arial"/>
              </a:rPr>
              <a:t>CONTENTS</a:t>
            </a:r>
            <a:endParaRPr lang="en-US" sz="2400" b="1">
              <a:solidFill>
                <a:schemeClr val="bg1"/>
              </a:solidFill>
            </a:endParaRPr>
          </a:p>
        </p:txBody>
      </p:sp>
      <p:sp>
        <p:nvSpPr>
          <p:cNvPr id="31" name="TextBox 30">
            <a:extLst>
              <a:ext uri="{FF2B5EF4-FFF2-40B4-BE49-F238E27FC236}">
                <a16:creationId xmlns:a16="http://schemas.microsoft.com/office/drawing/2014/main" id="{C6D2E84D-F130-4EC9-94D0-7273FE8FB53D}"/>
              </a:ext>
            </a:extLst>
          </p:cNvPr>
          <p:cNvSpPr txBox="1"/>
          <p:nvPr/>
        </p:nvSpPr>
        <p:spPr>
          <a:xfrm>
            <a:off x="216054" y="2026934"/>
            <a:ext cx="538227" cy="338555"/>
          </a:xfrm>
          <a:prstGeom prst="rect">
            <a:avLst/>
          </a:prstGeom>
          <a:noFill/>
        </p:spPr>
        <p:txBody>
          <a:bodyPr wrap="square" rtlCol="0">
            <a:spAutoFit/>
          </a:bodyPr>
          <a:lstStyle/>
          <a:p>
            <a:pPr algn="r">
              <a:defRPr/>
            </a:pPr>
            <a:r>
              <a:rPr lang="en-US" sz="1600" b="1" dirty="0">
                <a:solidFill>
                  <a:srgbClr val="FFFFFF"/>
                </a:solidFill>
                <a:latin typeface="Calibri"/>
                <a:cs typeface="Arial"/>
              </a:rPr>
              <a:t>03</a:t>
            </a:r>
          </a:p>
        </p:txBody>
      </p:sp>
      <p:sp>
        <p:nvSpPr>
          <p:cNvPr id="32" name="TextBox 31">
            <a:extLst>
              <a:ext uri="{FF2B5EF4-FFF2-40B4-BE49-F238E27FC236}">
                <a16:creationId xmlns:a16="http://schemas.microsoft.com/office/drawing/2014/main" id="{85A41C64-E685-42CC-A618-E27F7DCF3D23}"/>
              </a:ext>
            </a:extLst>
          </p:cNvPr>
          <p:cNvSpPr txBox="1"/>
          <p:nvPr/>
        </p:nvSpPr>
        <p:spPr>
          <a:xfrm>
            <a:off x="821950" y="2036745"/>
            <a:ext cx="4089527" cy="307777"/>
          </a:xfrm>
          <a:prstGeom prst="rect">
            <a:avLst/>
          </a:prstGeom>
          <a:noFill/>
        </p:spPr>
        <p:txBody>
          <a:bodyPr wrap="square" rtlCol="0">
            <a:spAutoFit/>
          </a:bodyPr>
          <a:lstStyle/>
          <a:p>
            <a:pPr>
              <a:defRPr/>
            </a:pPr>
            <a:r>
              <a:rPr lang="en-US" sz="1400" b="1" spc="300" dirty="0">
                <a:solidFill>
                  <a:schemeClr val="bg1"/>
                </a:solidFill>
                <a:latin typeface="Calibri"/>
                <a:cs typeface="Arial"/>
              </a:rPr>
              <a:t>IMPORTANT ANNOUNCEMENTS</a:t>
            </a:r>
          </a:p>
        </p:txBody>
      </p:sp>
      <p:sp>
        <p:nvSpPr>
          <p:cNvPr id="37" name="TextBox 36">
            <a:extLst>
              <a:ext uri="{FF2B5EF4-FFF2-40B4-BE49-F238E27FC236}">
                <a16:creationId xmlns:a16="http://schemas.microsoft.com/office/drawing/2014/main" id="{032CE547-EBAA-4000-8E6E-DDF2C1EC9BBA}"/>
              </a:ext>
            </a:extLst>
          </p:cNvPr>
          <p:cNvSpPr txBox="1"/>
          <p:nvPr/>
        </p:nvSpPr>
        <p:spPr>
          <a:xfrm>
            <a:off x="49050" y="1332414"/>
            <a:ext cx="703120" cy="338555"/>
          </a:xfrm>
          <a:prstGeom prst="rect">
            <a:avLst/>
          </a:prstGeom>
          <a:noFill/>
        </p:spPr>
        <p:txBody>
          <a:bodyPr wrap="square" rtlCol="0">
            <a:spAutoFit/>
          </a:bodyPr>
          <a:lstStyle/>
          <a:p>
            <a:pPr algn="r">
              <a:defRPr/>
            </a:pPr>
            <a:r>
              <a:rPr lang="en-US" sz="1600" b="1" dirty="0">
                <a:solidFill>
                  <a:srgbClr val="FFFFFF"/>
                </a:solidFill>
                <a:latin typeface="Calibri"/>
                <a:cs typeface="Arial"/>
              </a:rPr>
              <a:t>01</a:t>
            </a:r>
          </a:p>
        </p:txBody>
      </p:sp>
      <p:sp>
        <p:nvSpPr>
          <p:cNvPr id="38" name="TextBox 37">
            <a:extLst>
              <a:ext uri="{FF2B5EF4-FFF2-40B4-BE49-F238E27FC236}">
                <a16:creationId xmlns:a16="http://schemas.microsoft.com/office/drawing/2014/main" id="{135C034E-AF8C-4E64-9DDD-31EC76242A11}"/>
              </a:ext>
            </a:extLst>
          </p:cNvPr>
          <p:cNvSpPr txBox="1"/>
          <p:nvPr/>
        </p:nvSpPr>
        <p:spPr>
          <a:xfrm>
            <a:off x="818696" y="1356637"/>
            <a:ext cx="6858649" cy="307777"/>
          </a:xfrm>
          <a:prstGeom prst="rect">
            <a:avLst/>
          </a:prstGeom>
          <a:noFill/>
        </p:spPr>
        <p:txBody>
          <a:bodyPr wrap="square" rtlCol="0">
            <a:spAutoFit/>
          </a:bodyPr>
          <a:lstStyle/>
          <a:p>
            <a:pPr>
              <a:defRPr/>
            </a:pPr>
            <a:r>
              <a:rPr lang="en-US" sz="1400" b="1" spc="300" dirty="0">
                <a:solidFill>
                  <a:schemeClr val="bg1"/>
                </a:solidFill>
                <a:latin typeface="Calibri"/>
                <a:cs typeface="Arial"/>
              </a:rPr>
              <a:t>WELCOME</a:t>
            </a:r>
            <a:endParaRPr lang="en-US" sz="1400" b="1" spc="300" dirty="0">
              <a:solidFill>
                <a:srgbClr val="FF5050"/>
              </a:solidFill>
              <a:latin typeface="Calibri"/>
              <a:cs typeface="Arial"/>
            </a:endParaRPr>
          </a:p>
        </p:txBody>
      </p:sp>
      <p:sp>
        <p:nvSpPr>
          <p:cNvPr id="16" name="TextBox 15">
            <a:extLst>
              <a:ext uri="{FF2B5EF4-FFF2-40B4-BE49-F238E27FC236}">
                <a16:creationId xmlns:a16="http://schemas.microsoft.com/office/drawing/2014/main" id="{ECA3F4CB-1C13-48E7-B02E-61BD1D5A914D}"/>
              </a:ext>
            </a:extLst>
          </p:cNvPr>
          <p:cNvSpPr txBox="1"/>
          <p:nvPr/>
        </p:nvSpPr>
        <p:spPr>
          <a:xfrm>
            <a:off x="216054" y="2392284"/>
            <a:ext cx="538227" cy="338555"/>
          </a:xfrm>
          <a:prstGeom prst="rect">
            <a:avLst/>
          </a:prstGeom>
          <a:noFill/>
        </p:spPr>
        <p:txBody>
          <a:bodyPr wrap="square" rtlCol="0">
            <a:spAutoFit/>
          </a:bodyPr>
          <a:lstStyle/>
          <a:p>
            <a:pPr algn="r">
              <a:defRPr/>
            </a:pPr>
            <a:r>
              <a:rPr lang="en-US" sz="1600" b="1" dirty="0">
                <a:solidFill>
                  <a:srgbClr val="FFFFFF"/>
                </a:solidFill>
                <a:latin typeface="Calibri"/>
                <a:cs typeface="Arial"/>
              </a:rPr>
              <a:t>04</a:t>
            </a:r>
          </a:p>
        </p:txBody>
      </p:sp>
      <p:sp>
        <p:nvSpPr>
          <p:cNvPr id="17" name="TextBox 16">
            <a:extLst>
              <a:ext uri="{FF2B5EF4-FFF2-40B4-BE49-F238E27FC236}">
                <a16:creationId xmlns:a16="http://schemas.microsoft.com/office/drawing/2014/main" id="{4CA23F08-F08D-415C-9710-5B18BA7B658E}"/>
              </a:ext>
            </a:extLst>
          </p:cNvPr>
          <p:cNvSpPr txBox="1"/>
          <p:nvPr/>
        </p:nvSpPr>
        <p:spPr>
          <a:xfrm>
            <a:off x="821950" y="2402095"/>
            <a:ext cx="7007941" cy="523220"/>
          </a:xfrm>
          <a:prstGeom prst="rect">
            <a:avLst/>
          </a:prstGeom>
          <a:noFill/>
        </p:spPr>
        <p:txBody>
          <a:bodyPr wrap="square" rtlCol="0">
            <a:spAutoFit/>
          </a:bodyPr>
          <a:lstStyle/>
          <a:p>
            <a:pPr>
              <a:defRPr/>
            </a:pPr>
            <a:r>
              <a:rPr lang="en-US" sz="1400" b="1" spc="300" dirty="0">
                <a:solidFill>
                  <a:schemeClr val="bg1"/>
                </a:solidFill>
                <a:latin typeface="Calibri"/>
                <a:cs typeface="Arial"/>
              </a:rPr>
              <a:t>FEASIBILITY, ALIGNMENT, AND SCIENTIFIC REVIEW(FA/SR) </a:t>
            </a:r>
            <a:r>
              <a:rPr lang="en-US" sz="1400" spc="300" dirty="0">
                <a:solidFill>
                  <a:schemeClr val="bg1"/>
                </a:solidFill>
                <a:latin typeface="Calibri"/>
                <a:cs typeface="Arial"/>
              </a:rPr>
              <a:t>Presented by Dr. Molly </a:t>
            </a:r>
            <a:r>
              <a:rPr lang="en-US" sz="1400" spc="300" dirty="0" err="1">
                <a:solidFill>
                  <a:schemeClr val="bg1"/>
                </a:solidFill>
                <a:latin typeface="Calibri"/>
                <a:cs typeface="Arial"/>
              </a:rPr>
              <a:t>Klote</a:t>
            </a:r>
            <a:endParaRPr lang="en-US" sz="1400" spc="300" dirty="0">
              <a:solidFill>
                <a:schemeClr val="bg1"/>
              </a:solidFill>
              <a:latin typeface="Calibri"/>
              <a:cs typeface="Arial"/>
            </a:endParaRPr>
          </a:p>
        </p:txBody>
      </p:sp>
    </p:spTree>
    <p:extLst>
      <p:ext uri="{BB962C8B-B14F-4D97-AF65-F5344CB8AC3E}">
        <p14:creationId xmlns:p14="http://schemas.microsoft.com/office/powerpoint/2010/main" val="397123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B5090E86-58C2-41E9-9763-D4446A22B7D6}"/>
              </a:ext>
            </a:extLst>
          </p:cNvPr>
          <p:cNvSpPr/>
          <p:nvPr/>
        </p:nvSpPr>
        <p:spPr>
          <a:xfrm>
            <a:off x="-4644" y="2253"/>
            <a:ext cx="10990941" cy="6546125"/>
          </a:xfrm>
          <a:custGeom>
            <a:avLst/>
            <a:gdLst>
              <a:gd name="connsiteX0" fmla="*/ 0 w 3212941"/>
              <a:gd name="connsiteY0" fmla="*/ 0 h 3848100"/>
              <a:gd name="connsiteX1" fmla="*/ 3212941 w 3212941"/>
              <a:gd name="connsiteY1" fmla="*/ 0 h 3848100"/>
              <a:gd name="connsiteX2" fmla="*/ 3212941 w 3212941"/>
              <a:gd name="connsiteY2" fmla="*/ 3848100 h 3848100"/>
              <a:gd name="connsiteX3" fmla="*/ 0 w 3212941"/>
              <a:gd name="connsiteY3" fmla="*/ 3848100 h 3848100"/>
              <a:gd name="connsiteX4" fmla="*/ 0 w 3212941"/>
              <a:gd name="connsiteY4" fmla="*/ 0 h 3848100"/>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3848100 h 6124575"/>
              <a:gd name="connsiteX4" fmla="*/ 0 w 3212941"/>
              <a:gd name="connsiteY4" fmla="*/ 0 h 6124575"/>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6096000 h 6124575"/>
              <a:gd name="connsiteX4" fmla="*/ 0 w 3212941"/>
              <a:gd name="connsiteY4" fmla="*/ 0 h 6124575"/>
              <a:gd name="connsiteX0" fmla="*/ 0 w 4794091"/>
              <a:gd name="connsiteY0" fmla="*/ 0 h 6124575"/>
              <a:gd name="connsiteX1" fmla="*/ 4794091 w 4794091"/>
              <a:gd name="connsiteY1" fmla="*/ 28575 h 6124575"/>
              <a:gd name="connsiteX2" fmla="*/ 2850991 w 4794091"/>
              <a:gd name="connsiteY2" fmla="*/ 6124575 h 6124575"/>
              <a:gd name="connsiteX3" fmla="*/ 0 w 4794091"/>
              <a:gd name="connsiteY3" fmla="*/ 6096000 h 6124575"/>
              <a:gd name="connsiteX4" fmla="*/ 0 w 4794091"/>
              <a:gd name="connsiteY4" fmla="*/ 0 h 6124575"/>
              <a:gd name="connsiteX0" fmla="*/ 0 w 4794091"/>
              <a:gd name="connsiteY0" fmla="*/ 0 h 6145096"/>
              <a:gd name="connsiteX1" fmla="*/ 4794091 w 4794091"/>
              <a:gd name="connsiteY1" fmla="*/ 28575 h 6145096"/>
              <a:gd name="connsiteX2" fmla="*/ 2850991 w 4794091"/>
              <a:gd name="connsiteY2" fmla="*/ 6124575 h 6145096"/>
              <a:gd name="connsiteX3" fmla="*/ 0 w 4794091"/>
              <a:gd name="connsiteY3" fmla="*/ 6145096 h 6145096"/>
              <a:gd name="connsiteX4" fmla="*/ 0 w 4794091"/>
              <a:gd name="connsiteY4" fmla="*/ 0 h 6145096"/>
              <a:gd name="connsiteX0" fmla="*/ 483704 w 4794091"/>
              <a:gd name="connsiteY0" fmla="*/ 4556 h 6116521"/>
              <a:gd name="connsiteX1" fmla="*/ 4794091 w 4794091"/>
              <a:gd name="connsiteY1" fmla="*/ 0 h 6116521"/>
              <a:gd name="connsiteX2" fmla="*/ 2850991 w 4794091"/>
              <a:gd name="connsiteY2" fmla="*/ 6096000 h 6116521"/>
              <a:gd name="connsiteX3" fmla="*/ 0 w 4794091"/>
              <a:gd name="connsiteY3" fmla="*/ 6116521 h 6116521"/>
              <a:gd name="connsiteX4" fmla="*/ 483704 w 4794091"/>
              <a:gd name="connsiteY4" fmla="*/ 4556 h 6116521"/>
              <a:gd name="connsiteX0" fmla="*/ 0 w 4310387"/>
              <a:gd name="connsiteY0" fmla="*/ 4556 h 6109894"/>
              <a:gd name="connsiteX1" fmla="*/ 4310387 w 4310387"/>
              <a:gd name="connsiteY1" fmla="*/ 0 h 6109894"/>
              <a:gd name="connsiteX2" fmla="*/ 2367287 w 4310387"/>
              <a:gd name="connsiteY2" fmla="*/ 6096000 h 6109894"/>
              <a:gd name="connsiteX3" fmla="*/ 6627 w 4310387"/>
              <a:gd name="connsiteY3" fmla="*/ 6109894 h 6109894"/>
              <a:gd name="connsiteX4" fmla="*/ 0 w 4310387"/>
              <a:gd name="connsiteY4" fmla="*/ 4556 h 6109894"/>
              <a:gd name="connsiteX0" fmla="*/ 0 w 4317013"/>
              <a:gd name="connsiteY0" fmla="*/ 11182 h 6109894"/>
              <a:gd name="connsiteX1" fmla="*/ 4317013 w 4317013"/>
              <a:gd name="connsiteY1" fmla="*/ 0 h 6109894"/>
              <a:gd name="connsiteX2" fmla="*/ 2373913 w 4317013"/>
              <a:gd name="connsiteY2" fmla="*/ 6096000 h 6109894"/>
              <a:gd name="connsiteX3" fmla="*/ 13253 w 4317013"/>
              <a:gd name="connsiteY3" fmla="*/ 6109894 h 6109894"/>
              <a:gd name="connsiteX4" fmla="*/ 0 w 4317013"/>
              <a:gd name="connsiteY4" fmla="*/ 11182 h 6109894"/>
              <a:gd name="connsiteX0" fmla="*/ 0 w 4327899"/>
              <a:gd name="connsiteY0" fmla="*/ 16625 h 6109894"/>
              <a:gd name="connsiteX1" fmla="*/ 4327899 w 4327899"/>
              <a:gd name="connsiteY1" fmla="*/ 0 h 6109894"/>
              <a:gd name="connsiteX2" fmla="*/ 2384799 w 4327899"/>
              <a:gd name="connsiteY2" fmla="*/ 6096000 h 6109894"/>
              <a:gd name="connsiteX3" fmla="*/ 24139 w 4327899"/>
              <a:gd name="connsiteY3" fmla="*/ 6109894 h 6109894"/>
              <a:gd name="connsiteX4" fmla="*/ 0 w 4327899"/>
              <a:gd name="connsiteY4" fmla="*/ 16625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16626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16626 h 6109894"/>
              <a:gd name="connsiteX0" fmla="*/ 4077 w 4304761"/>
              <a:gd name="connsiteY0" fmla="*/ 16626 h 6109894"/>
              <a:gd name="connsiteX1" fmla="*/ 4304761 w 4304761"/>
              <a:gd name="connsiteY1" fmla="*/ 0 h 6109894"/>
              <a:gd name="connsiteX2" fmla="*/ 2361661 w 4304761"/>
              <a:gd name="connsiteY2" fmla="*/ 6096000 h 6109894"/>
              <a:gd name="connsiteX3" fmla="*/ 1001 w 4304761"/>
              <a:gd name="connsiteY3" fmla="*/ 6109894 h 6109894"/>
              <a:gd name="connsiteX4" fmla="*/ 4077 w 4304761"/>
              <a:gd name="connsiteY4" fmla="*/ 16626 h 6109894"/>
              <a:gd name="connsiteX0" fmla="*/ 0 w 4306127"/>
              <a:gd name="connsiteY0" fmla="*/ 16626 h 6109894"/>
              <a:gd name="connsiteX1" fmla="*/ 4306127 w 4306127"/>
              <a:gd name="connsiteY1" fmla="*/ 0 h 6109894"/>
              <a:gd name="connsiteX2" fmla="*/ 2363027 w 4306127"/>
              <a:gd name="connsiteY2" fmla="*/ 6096000 h 6109894"/>
              <a:gd name="connsiteX3" fmla="*/ 2367 w 4306127"/>
              <a:gd name="connsiteY3" fmla="*/ 6109894 h 6109894"/>
              <a:gd name="connsiteX4" fmla="*/ 0 w 4306127"/>
              <a:gd name="connsiteY4" fmla="*/ 16626 h 6109894"/>
              <a:gd name="connsiteX0" fmla="*/ 0 w 4332708"/>
              <a:gd name="connsiteY0" fmla="*/ 5994 h 6109894"/>
              <a:gd name="connsiteX1" fmla="*/ 4332708 w 4332708"/>
              <a:gd name="connsiteY1" fmla="*/ 0 h 6109894"/>
              <a:gd name="connsiteX2" fmla="*/ 2389608 w 4332708"/>
              <a:gd name="connsiteY2" fmla="*/ 6096000 h 6109894"/>
              <a:gd name="connsiteX3" fmla="*/ 28948 w 4332708"/>
              <a:gd name="connsiteY3" fmla="*/ 6109894 h 6109894"/>
              <a:gd name="connsiteX4" fmla="*/ 0 w 4332708"/>
              <a:gd name="connsiteY4" fmla="*/ 5994 h 6109894"/>
              <a:gd name="connsiteX0" fmla="*/ 0 w 4332708"/>
              <a:gd name="connsiteY0" fmla="*/ 5994 h 6096000"/>
              <a:gd name="connsiteX1" fmla="*/ 4332708 w 4332708"/>
              <a:gd name="connsiteY1" fmla="*/ 0 h 6096000"/>
              <a:gd name="connsiteX2" fmla="*/ 2389608 w 4332708"/>
              <a:gd name="connsiteY2" fmla="*/ 6096000 h 6096000"/>
              <a:gd name="connsiteX3" fmla="*/ 2367 w 4332708"/>
              <a:gd name="connsiteY3" fmla="*/ 6093945 h 6096000"/>
              <a:gd name="connsiteX4" fmla="*/ 0 w 4332708"/>
              <a:gd name="connsiteY4" fmla="*/ 5994 h 6096000"/>
              <a:gd name="connsiteX0" fmla="*/ 0 w 4332708"/>
              <a:gd name="connsiteY0" fmla="*/ 5994 h 6191693"/>
              <a:gd name="connsiteX1" fmla="*/ 4332708 w 4332708"/>
              <a:gd name="connsiteY1" fmla="*/ 0 h 6191693"/>
              <a:gd name="connsiteX2" fmla="*/ 2378975 w 4332708"/>
              <a:gd name="connsiteY2" fmla="*/ 6191693 h 6191693"/>
              <a:gd name="connsiteX3" fmla="*/ 2367 w 4332708"/>
              <a:gd name="connsiteY3" fmla="*/ 6093945 h 6191693"/>
              <a:gd name="connsiteX4" fmla="*/ 0 w 4332708"/>
              <a:gd name="connsiteY4" fmla="*/ 5994 h 6191693"/>
              <a:gd name="connsiteX0" fmla="*/ 0 w 4332708"/>
              <a:gd name="connsiteY0" fmla="*/ 5994 h 6242801"/>
              <a:gd name="connsiteX1" fmla="*/ 4332708 w 4332708"/>
              <a:gd name="connsiteY1" fmla="*/ 0 h 6242801"/>
              <a:gd name="connsiteX2" fmla="*/ 2378975 w 4332708"/>
              <a:gd name="connsiteY2" fmla="*/ 6191693 h 6242801"/>
              <a:gd name="connsiteX3" fmla="*/ 13000 w 4332708"/>
              <a:gd name="connsiteY3" fmla="*/ 6242801 h 6242801"/>
              <a:gd name="connsiteX4" fmla="*/ 0 w 4332708"/>
              <a:gd name="connsiteY4" fmla="*/ 5994 h 6242801"/>
              <a:gd name="connsiteX0" fmla="*/ 25497 w 4358205"/>
              <a:gd name="connsiteY0" fmla="*/ 5994 h 6242801"/>
              <a:gd name="connsiteX1" fmla="*/ 4358205 w 4358205"/>
              <a:gd name="connsiteY1" fmla="*/ 0 h 6242801"/>
              <a:gd name="connsiteX2" fmla="*/ 2404472 w 4358205"/>
              <a:gd name="connsiteY2" fmla="*/ 6191693 h 6242801"/>
              <a:gd name="connsiteX3" fmla="*/ 397 w 4358205"/>
              <a:gd name="connsiteY3" fmla="*/ 6242801 h 6242801"/>
              <a:gd name="connsiteX4" fmla="*/ 25497 w 4358205"/>
              <a:gd name="connsiteY4" fmla="*/ 5994 h 6242801"/>
              <a:gd name="connsiteX0" fmla="*/ 19231 w 4351939"/>
              <a:gd name="connsiteY0" fmla="*/ 5994 h 6242801"/>
              <a:gd name="connsiteX1" fmla="*/ 4351939 w 4351939"/>
              <a:gd name="connsiteY1" fmla="*/ 0 h 6242801"/>
              <a:gd name="connsiteX2" fmla="*/ 2398206 w 4351939"/>
              <a:gd name="connsiteY2" fmla="*/ 6191693 h 6242801"/>
              <a:gd name="connsiteX3" fmla="*/ 481 w 4351939"/>
              <a:gd name="connsiteY3" fmla="*/ 6242801 h 6242801"/>
              <a:gd name="connsiteX4" fmla="*/ 19231 w 4351939"/>
              <a:gd name="connsiteY4" fmla="*/ 5994 h 6242801"/>
              <a:gd name="connsiteX0" fmla="*/ 6880 w 4339588"/>
              <a:gd name="connsiteY0" fmla="*/ 5994 h 6230101"/>
              <a:gd name="connsiteX1" fmla="*/ 4339588 w 4339588"/>
              <a:gd name="connsiteY1" fmla="*/ 0 h 6230101"/>
              <a:gd name="connsiteX2" fmla="*/ 2385855 w 4339588"/>
              <a:gd name="connsiteY2" fmla="*/ 6191693 h 6230101"/>
              <a:gd name="connsiteX3" fmla="*/ 830 w 4339588"/>
              <a:gd name="connsiteY3" fmla="*/ 6230101 h 6230101"/>
              <a:gd name="connsiteX4" fmla="*/ 6880 w 4339588"/>
              <a:gd name="connsiteY4" fmla="*/ 5994 h 6230101"/>
              <a:gd name="connsiteX0" fmla="*/ 1011 w 4333719"/>
              <a:gd name="connsiteY0" fmla="*/ 5994 h 6230101"/>
              <a:gd name="connsiteX1" fmla="*/ 4333719 w 4333719"/>
              <a:gd name="connsiteY1" fmla="*/ 0 h 6230101"/>
              <a:gd name="connsiteX2" fmla="*/ 2379986 w 4333719"/>
              <a:gd name="connsiteY2" fmla="*/ 6191693 h 6230101"/>
              <a:gd name="connsiteX3" fmla="*/ 1311 w 4333719"/>
              <a:gd name="connsiteY3" fmla="*/ 6230101 h 6230101"/>
              <a:gd name="connsiteX4" fmla="*/ 1011 w 4333719"/>
              <a:gd name="connsiteY4" fmla="*/ 5994 h 6230101"/>
              <a:gd name="connsiteX0" fmla="*/ 1011 w 4333719"/>
              <a:gd name="connsiteY0" fmla="*/ 5994 h 6414114"/>
              <a:gd name="connsiteX1" fmla="*/ 4333719 w 4333719"/>
              <a:gd name="connsiteY1" fmla="*/ 0 h 6414114"/>
              <a:gd name="connsiteX2" fmla="*/ 2314083 w 4333719"/>
              <a:gd name="connsiteY2" fmla="*/ 6414114 h 6414114"/>
              <a:gd name="connsiteX3" fmla="*/ 1311 w 4333719"/>
              <a:gd name="connsiteY3" fmla="*/ 6230101 h 6414114"/>
              <a:gd name="connsiteX4" fmla="*/ 1011 w 4333719"/>
              <a:gd name="connsiteY4" fmla="*/ 5994 h 6414114"/>
              <a:gd name="connsiteX0" fmla="*/ 28896 w 4361604"/>
              <a:gd name="connsiteY0" fmla="*/ 5994 h 6414114"/>
              <a:gd name="connsiteX1" fmla="*/ 4361604 w 4361604"/>
              <a:gd name="connsiteY1" fmla="*/ 0 h 6414114"/>
              <a:gd name="connsiteX2" fmla="*/ 2341968 w 4361604"/>
              <a:gd name="connsiteY2" fmla="*/ 6414114 h 6414114"/>
              <a:gd name="connsiteX3" fmla="*/ 363 w 4361604"/>
              <a:gd name="connsiteY3" fmla="*/ 6304241 h 6414114"/>
              <a:gd name="connsiteX4" fmla="*/ 28896 w 4361604"/>
              <a:gd name="connsiteY4" fmla="*/ 5994 h 6414114"/>
              <a:gd name="connsiteX0" fmla="*/ 28896 w 4361604"/>
              <a:gd name="connsiteY0" fmla="*/ 5994 h 6406022"/>
              <a:gd name="connsiteX1" fmla="*/ 4361604 w 4361604"/>
              <a:gd name="connsiteY1" fmla="*/ 0 h 6406022"/>
              <a:gd name="connsiteX2" fmla="*/ 2285324 w 4361604"/>
              <a:gd name="connsiteY2" fmla="*/ 6406022 h 6406022"/>
              <a:gd name="connsiteX3" fmla="*/ 363 w 4361604"/>
              <a:gd name="connsiteY3" fmla="*/ 6304241 h 6406022"/>
              <a:gd name="connsiteX4" fmla="*/ 28896 w 4361604"/>
              <a:gd name="connsiteY4" fmla="*/ 5994 h 6406022"/>
              <a:gd name="connsiteX0" fmla="*/ 28896 w 4361604"/>
              <a:gd name="connsiteY0" fmla="*/ 5994 h 6454574"/>
              <a:gd name="connsiteX1" fmla="*/ 4361604 w 4361604"/>
              <a:gd name="connsiteY1" fmla="*/ 0 h 6454574"/>
              <a:gd name="connsiteX2" fmla="*/ 2301508 w 4361604"/>
              <a:gd name="connsiteY2" fmla="*/ 6454574 h 6454574"/>
              <a:gd name="connsiteX3" fmla="*/ 363 w 4361604"/>
              <a:gd name="connsiteY3" fmla="*/ 6304241 h 6454574"/>
              <a:gd name="connsiteX4" fmla="*/ 28896 w 4361604"/>
              <a:gd name="connsiteY4" fmla="*/ 5994 h 6454574"/>
              <a:gd name="connsiteX0" fmla="*/ 28896 w 4290166"/>
              <a:gd name="connsiteY0" fmla="*/ 0 h 6448580"/>
              <a:gd name="connsiteX1" fmla="*/ 4290166 w 4290166"/>
              <a:gd name="connsiteY1" fmla="*/ 201175 h 6448580"/>
              <a:gd name="connsiteX2" fmla="*/ 2301508 w 4290166"/>
              <a:gd name="connsiteY2" fmla="*/ 6448580 h 6448580"/>
              <a:gd name="connsiteX3" fmla="*/ 363 w 4290166"/>
              <a:gd name="connsiteY3" fmla="*/ 6298247 h 6448580"/>
              <a:gd name="connsiteX4" fmla="*/ 28896 w 4290166"/>
              <a:gd name="connsiteY4" fmla="*/ 0 h 6448580"/>
              <a:gd name="connsiteX0" fmla="*/ 28896 w 4290166"/>
              <a:gd name="connsiteY0" fmla="*/ 0 h 6277130"/>
              <a:gd name="connsiteX1" fmla="*/ 4290166 w 4290166"/>
              <a:gd name="connsiteY1" fmla="*/ 29725 h 6277130"/>
              <a:gd name="connsiteX2" fmla="*/ 2301508 w 4290166"/>
              <a:gd name="connsiteY2" fmla="*/ 6277130 h 6277130"/>
              <a:gd name="connsiteX3" fmla="*/ 363 w 4290166"/>
              <a:gd name="connsiteY3" fmla="*/ 6126797 h 6277130"/>
              <a:gd name="connsiteX4" fmla="*/ 28896 w 4290166"/>
              <a:gd name="connsiteY4" fmla="*/ 0 h 6277130"/>
              <a:gd name="connsiteX0" fmla="*/ 0 w 6603541"/>
              <a:gd name="connsiteY0" fmla="*/ 0 h 6291198"/>
              <a:gd name="connsiteX1" fmla="*/ 6603541 w 6603541"/>
              <a:gd name="connsiteY1" fmla="*/ 43793 h 6291198"/>
              <a:gd name="connsiteX2" fmla="*/ 4614883 w 6603541"/>
              <a:gd name="connsiteY2" fmla="*/ 6291198 h 6291198"/>
              <a:gd name="connsiteX3" fmla="*/ 2313738 w 6603541"/>
              <a:gd name="connsiteY3" fmla="*/ 6140865 h 6291198"/>
              <a:gd name="connsiteX4" fmla="*/ 0 w 6603541"/>
              <a:gd name="connsiteY4" fmla="*/ 0 h 6291198"/>
              <a:gd name="connsiteX0" fmla="*/ 0 w 6603541"/>
              <a:gd name="connsiteY0" fmla="*/ 0 h 6291198"/>
              <a:gd name="connsiteX1" fmla="*/ 6603541 w 6603541"/>
              <a:gd name="connsiteY1" fmla="*/ 43793 h 6291198"/>
              <a:gd name="connsiteX2" fmla="*/ 4614883 w 6603541"/>
              <a:gd name="connsiteY2" fmla="*/ 6291198 h 6291198"/>
              <a:gd name="connsiteX3" fmla="*/ 323160 w 6603541"/>
              <a:gd name="connsiteY3" fmla="*/ 6183069 h 6291198"/>
              <a:gd name="connsiteX4" fmla="*/ 0 w 6603541"/>
              <a:gd name="connsiteY4" fmla="*/ 0 h 6291198"/>
              <a:gd name="connsiteX0" fmla="*/ 0 w 6294052"/>
              <a:gd name="connsiteY0" fmla="*/ 33579 h 6247405"/>
              <a:gd name="connsiteX1" fmla="*/ 6294052 w 6294052"/>
              <a:gd name="connsiteY1" fmla="*/ 0 h 6247405"/>
              <a:gd name="connsiteX2" fmla="*/ 4305394 w 6294052"/>
              <a:gd name="connsiteY2" fmla="*/ 6247405 h 6247405"/>
              <a:gd name="connsiteX3" fmla="*/ 13671 w 6294052"/>
              <a:gd name="connsiteY3" fmla="*/ 6139276 h 6247405"/>
              <a:gd name="connsiteX4" fmla="*/ 0 w 6294052"/>
              <a:gd name="connsiteY4" fmla="*/ 33579 h 6247405"/>
              <a:gd name="connsiteX0" fmla="*/ 1628 w 6295680"/>
              <a:gd name="connsiteY0" fmla="*/ 33579 h 6247405"/>
              <a:gd name="connsiteX1" fmla="*/ 6295680 w 6295680"/>
              <a:gd name="connsiteY1" fmla="*/ 0 h 6247405"/>
              <a:gd name="connsiteX2" fmla="*/ 4307022 w 6295680"/>
              <a:gd name="connsiteY2" fmla="*/ 6247405 h 6247405"/>
              <a:gd name="connsiteX3" fmla="*/ 1231 w 6295680"/>
              <a:gd name="connsiteY3" fmla="*/ 6139276 h 6247405"/>
              <a:gd name="connsiteX4" fmla="*/ 1628 w 6295680"/>
              <a:gd name="connsiteY4" fmla="*/ 33579 h 6247405"/>
              <a:gd name="connsiteX0" fmla="*/ 1545872 w 6294459"/>
              <a:gd name="connsiteY0" fmla="*/ 14261 h 6247405"/>
              <a:gd name="connsiteX1" fmla="*/ 6294459 w 6294459"/>
              <a:gd name="connsiteY1" fmla="*/ 0 h 6247405"/>
              <a:gd name="connsiteX2" fmla="*/ 4305801 w 6294459"/>
              <a:gd name="connsiteY2" fmla="*/ 6247405 h 6247405"/>
              <a:gd name="connsiteX3" fmla="*/ 10 w 6294459"/>
              <a:gd name="connsiteY3" fmla="*/ 6139276 h 6247405"/>
              <a:gd name="connsiteX4" fmla="*/ 1545872 w 6294459"/>
              <a:gd name="connsiteY4" fmla="*/ 14261 h 6247405"/>
              <a:gd name="connsiteX0" fmla="*/ 1629 w 4750216"/>
              <a:gd name="connsiteY0" fmla="*/ 14261 h 6247405"/>
              <a:gd name="connsiteX1" fmla="*/ 4750216 w 4750216"/>
              <a:gd name="connsiteY1" fmla="*/ 0 h 6247405"/>
              <a:gd name="connsiteX2" fmla="*/ 2761558 w 4750216"/>
              <a:gd name="connsiteY2" fmla="*/ 6247405 h 6247405"/>
              <a:gd name="connsiteX3" fmla="*/ 1232 w 4750216"/>
              <a:gd name="connsiteY3" fmla="*/ 6152155 h 6247405"/>
              <a:gd name="connsiteX4" fmla="*/ 1629 w 4750216"/>
              <a:gd name="connsiteY4" fmla="*/ 14261 h 6247405"/>
              <a:gd name="connsiteX0" fmla="*/ 1629 w 4750216"/>
              <a:gd name="connsiteY0" fmla="*/ 0 h 6258901"/>
              <a:gd name="connsiteX1" fmla="*/ 4750216 w 4750216"/>
              <a:gd name="connsiteY1" fmla="*/ 11496 h 6258901"/>
              <a:gd name="connsiteX2" fmla="*/ 2761558 w 4750216"/>
              <a:gd name="connsiteY2" fmla="*/ 6258901 h 6258901"/>
              <a:gd name="connsiteX3" fmla="*/ 1232 w 4750216"/>
              <a:gd name="connsiteY3" fmla="*/ 6163651 h 6258901"/>
              <a:gd name="connsiteX4" fmla="*/ 1629 w 4750216"/>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12482 w 4761466"/>
              <a:gd name="connsiteY3" fmla="*/ 6163651 h 6258901"/>
              <a:gd name="connsiteX4" fmla="*/ 0 w 4761466"/>
              <a:gd name="connsiteY4" fmla="*/ 0 h 6258901"/>
              <a:gd name="connsiteX0" fmla="*/ 1628 w 4763094"/>
              <a:gd name="connsiteY0" fmla="*/ 0 h 6258901"/>
              <a:gd name="connsiteX1" fmla="*/ 4763094 w 4763094"/>
              <a:gd name="connsiteY1" fmla="*/ 11496 h 6258901"/>
              <a:gd name="connsiteX2" fmla="*/ 2774436 w 4763094"/>
              <a:gd name="connsiteY2" fmla="*/ 6258901 h 6258901"/>
              <a:gd name="connsiteX3" fmla="*/ 1231 w 4763094"/>
              <a:gd name="connsiteY3" fmla="*/ 6176530 h 6258901"/>
              <a:gd name="connsiteX4" fmla="*/ 1628 w 4763094"/>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546955 w 4761466"/>
              <a:gd name="connsiteY3" fmla="*/ 5738648 h 6258901"/>
              <a:gd name="connsiteX4" fmla="*/ 0 w 4761466"/>
              <a:gd name="connsiteY4" fmla="*/ 0 h 6258901"/>
              <a:gd name="connsiteX0" fmla="*/ 0 w 4761466"/>
              <a:gd name="connsiteY0" fmla="*/ 0 h 6343955"/>
              <a:gd name="connsiteX1" fmla="*/ 4761466 w 4761466"/>
              <a:gd name="connsiteY1" fmla="*/ 11496 h 6343955"/>
              <a:gd name="connsiteX2" fmla="*/ 2772808 w 4761466"/>
              <a:gd name="connsiteY2" fmla="*/ 6258901 h 6343955"/>
              <a:gd name="connsiteX3" fmla="*/ 12481 w 4761466"/>
              <a:gd name="connsiteY3" fmla="*/ 6343955 h 6343955"/>
              <a:gd name="connsiteX4" fmla="*/ 0 w 4761466"/>
              <a:gd name="connsiteY4" fmla="*/ 0 h 6343955"/>
              <a:gd name="connsiteX0" fmla="*/ 7630 w 4769096"/>
              <a:gd name="connsiteY0" fmla="*/ 0 h 6350394"/>
              <a:gd name="connsiteX1" fmla="*/ 4769096 w 4769096"/>
              <a:gd name="connsiteY1" fmla="*/ 11496 h 6350394"/>
              <a:gd name="connsiteX2" fmla="*/ 2780438 w 4769096"/>
              <a:gd name="connsiteY2" fmla="*/ 6258901 h 6350394"/>
              <a:gd name="connsiteX3" fmla="*/ 793 w 4769096"/>
              <a:gd name="connsiteY3" fmla="*/ 6350394 h 6350394"/>
              <a:gd name="connsiteX4" fmla="*/ 7630 w 4769096"/>
              <a:gd name="connsiteY4" fmla="*/ 0 h 6350394"/>
              <a:gd name="connsiteX0" fmla="*/ 7630 w 8904367"/>
              <a:gd name="connsiteY0" fmla="*/ 0 h 6350394"/>
              <a:gd name="connsiteX1" fmla="*/ 8904367 w 8904367"/>
              <a:gd name="connsiteY1" fmla="*/ 31968 h 6350394"/>
              <a:gd name="connsiteX2" fmla="*/ 2780438 w 8904367"/>
              <a:gd name="connsiteY2" fmla="*/ 625890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831316 w 8904367"/>
              <a:gd name="connsiteY2" fmla="*/ 6115600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2521131 w 8904367"/>
              <a:gd name="connsiteY2" fmla="*/ 5337677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56253 w 8904367"/>
              <a:gd name="connsiteY2" fmla="*/ 604736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69900 w 8904367"/>
              <a:gd name="connsiteY2" fmla="*/ 6040537 h 6350394"/>
              <a:gd name="connsiteX3" fmla="*/ 793 w 8904367"/>
              <a:gd name="connsiteY3" fmla="*/ 6350394 h 6350394"/>
              <a:gd name="connsiteX4" fmla="*/ 7630 w 8904367"/>
              <a:gd name="connsiteY4" fmla="*/ 0 h 6350394"/>
              <a:gd name="connsiteX0" fmla="*/ 7630 w 8972606"/>
              <a:gd name="connsiteY0" fmla="*/ 56743 h 6407137"/>
              <a:gd name="connsiteX1" fmla="*/ 8972606 w 8972606"/>
              <a:gd name="connsiteY1" fmla="*/ 0 h 6407137"/>
              <a:gd name="connsiteX2" fmla="*/ 3769900 w 8972606"/>
              <a:gd name="connsiteY2" fmla="*/ 6097280 h 6407137"/>
              <a:gd name="connsiteX3" fmla="*/ 793 w 8972606"/>
              <a:gd name="connsiteY3" fmla="*/ 6407137 h 6407137"/>
              <a:gd name="connsiteX4" fmla="*/ 7630 w 8972606"/>
              <a:gd name="connsiteY4" fmla="*/ 56743 h 6407137"/>
              <a:gd name="connsiteX0" fmla="*/ 7630 w 8972606"/>
              <a:gd name="connsiteY0" fmla="*/ 56743 h 6407137"/>
              <a:gd name="connsiteX1" fmla="*/ 8972606 w 8972606"/>
              <a:gd name="connsiteY1" fmla="*/ 0 h 6407137"/>
              <a:gd name="connsiteX2" fmla="*/ 3715309 w 8972606"/>
              <a:gd name="connsiteY2" fmla="*/ 6131400 h 6407137"/>
              <a:gd name="connsiteX3" fmla="*/ 793 w 8972606"/>
              <a:gd name="connsiteY3" fmla="*/ 6407137 h 6407137"/>
              <a:gd name="connsiteX4" fmla="*/ 7630 w 8972606"/>
              <a:gd name="connsiteY4" fmla="*/ 56743 h 6407137"/>
              <a:gd name="connsiteX0" fmla="*/ 0 w 10993801"/>
              <a:gd name="connsiteY0" fmla="*/ 0 h 6478981"/>
              <a:gd name="connsiteX1" fmla="*/ 10993801 w 10993801"/>
              <a:gd name="connsiteY1" fmla="*/ 71844 h 6478981"/>
              <a:gd name="connsiteX2" fmla="*/ 5736504 w 10993801"/>
              <a:gd name="connsiteY2" fmla="*/ 6203244 h 6478981"/>
              <a:gd name="connsiteX3" fmla="*/ 2021988 w 10993801"/>
              <a:gd name="connsiteY3" fmla="*/ 6478981 h 6478981"/>
              <a:gd name="connsiteX4" fmla="*/ 0 w 10993801"/>
              <a:gd name="connsiteY4" fmla="*/ 0 h 6478981"/>
              <a:gd name="connsiteX0" fmla="*/ 0 w 10993801"/>
              <a:gd name="connsiteY0" fmla="*/ 0 h 6493269"/>
              <a:gd name="connsiteX1" fmla="*/ 10993801 w 10993801"/>
              <a:gd name="connsiteY1" fmla="*/ 71844 h 6493269"/>
              <a:gd name="connsiteX2" fmla="*/ 5736504 w 10993801"/>
              <a:gd name="connsiteY2" fmla="*/ 6203244 h 6493269"/>
              <a:gd name="connsiteX3" fmla="*/ 7450 w 10993801"/>
              <a:gd name="connsiteY3" fmla="*/ 6493269 h 6493269"/>
              <a:gd name="connsiteX4" fmla="*/ 0 w 10993801"/>
              <a:gd name="connsiteY4" fmla="*/ 0 h 6493269"/>
              <a:gd name="connsiteX0" fmla="*/ 0 w 10993801"/>
              <a:gd name="connsiteY0" fmla="*/ 0 h 6550419"/>
              <a:gd name="connsiteX1" fmla="*/ 10993801 w 10993801"/>
              <a:gd name="connsiteY1" fmla="*/ 128994 h 6550419"/>
              <a:gd name="connsiteX2" fmla="*/ 5736504 w 10993801"/>
              <a:gd name="connsiteY2" fmla="*/ 6260394 h 6550419"/>
              <a:gd name="connsiteX3" fmla="*/ 7450 w 10993801"/>
              <a:gd name="connsiteY3" fmla="*/ 6550419 h 6550419"/>
              <a:gd name="connsiteX4" fmla="*/ 0 w 10993801"/>
              <a:gd name="connsiteY4" fmla="*/ 0 h 6550419"/>
              <a:gd name="connsiteX0" fmla="*/ 35723 w 11029524"/>
              <a:gd name="connsiteY0" fmla="*/ 0 h 6550419"/>
              <a:gd name="connsiteX1" fmla="*/ 11029524 w 11029524"/>
              <a:gd name="connsiteY1" fmla="*/ 128994 h 6550419"/>
              <a:gd name="connsiteX2" fmla="*/ 5772227 w 11029524"/>
              <a:gd name="connsiteY2" fmla="*/ 6260394 h 6550419"/>
              <a:gd name="connsiteX3" fmla="*/ 310 w 11029524"/>
              <a:gd name="connsiteY3" fmla="*/ 6550419 h 6550419"/>
              <a:gd name="connsiteX4" fmla="*/ 35723 w 11029524"/>
              <a:gd name="connsiteY4" fmla="*/ 0 h 6550419"/>
              <a:gd name="connsiteX0" fmla="*/ 35413 w 11029214"/>
              <a:gd name="connsiteY0" fmla="*/ 0 h 6550419"/>
              <a:gd name="connsiteX1" fmla="*/ 11029214 w 11029214"/>
              <a:gd name="connsiteY1" fmla="*/ 128994 h 6550419"/>
              <a:gd name="connsiteX2" fmla="*/ 5771917 w 11029214"/>
              <a:gd name="connsiteY2" fmla="*/ 6260394 h 6550419"/>
              <a:gd name="connsiteX3" fmla="*/ 0 w 11029214"/>
              <a:gd name="connsiteY3" fmla="*/ 6550419 h 6550419"/>
              <a:gd name="connsiteX4" fmla="*/ 35413 w 11029214"/>
              <a:gd name="connsiteY4" fmla="*/ 0 h 6550419"/>
              <a:gd name="connsiteX0" fmla="*/ 6838 w 11000639"/>
              <a:gd name="connsiteY0" fmla="*/ 0 h 6543275"/>
              <a:gd name="connsiteX1" fmla="*/ 11000639 w 11000639"/>
              <a:gd name="connsiteY1" fmla="*/ 128994 h 6543275"/>
              <a:gd name="connsiteX2" fmla="*/ 5743342 w 11000639"/>
              <a:gd name="connsiteY2" fmla="*/ 6260394 h 6543275"/>
              <a:gd name="connsiteX3" fmla="*/ 0 w 11000639"/>
              <a:gd name="connsiteY3" fmla="*/ 6543275 h 6543275"/>
              <a:gd name="connsiteX4" fmla="*/ 6838 w 11000639"/>
              <a:gd name="connsiteY4" fmla="*/ 0 h 6543275"/>
              <a:gd name="connsiteX0" fmla="*/ 6838 w 11000639"/>
              <a:gd name="connsiteY0" fmla="*/ 0 h 6522618"/>
              <a:gd name="connsiteX1" fmla="*/ 11000639 w 11000639"/>
              <a:gd name="connsiteY1" fmla="*/ 128994 h 6522618"/>
              <a:gd name="connsiteX2" fmla="*/ 5743342 w 11000639"/>
              <a:gd name="connsiteY2" fmla="*/ 6260394 h 6522618"/>
              <a:gd name="connsiteX3" fmla="*/ 0 w 11000639"/>
              <a:gd name="connsiteY3" fmla="*/ 6522618 h 6522618"/>
              <a:gd name="connsiteX4" fmla="*/ 6838 w 11000639"/>
              <a:gd name="connsiteY4" fmla="*/ 0 h 6522618"/>
              <a:gd name="connsiteX0" fmla="*/ 12032 w 11000639"/>
              <a:gd name="connsiteY0" fmla="*/ 0 h 6527799"/>
              <a:gd name="connsiteX1" fmla="*/ 11000639 w 11000639"/>
              <a:gd name="connsiteY1" fmla="*/ 134175 h 6527799"/>
              <a:gd name="connsiteX2" fmla="*/ 5743342 w 11000639"/>
              <a:gd name="connsiteY2" fmla="*/ 6265575 h 6527799"/>
              <a:gd name="connsiteX3" fmla="*/ 0 w 11000639"/>
              <a:gd name="connsiteY3" fmla="*/ 6527799 h 6527799"/>
              <a:gd name="connsiteX4" fmla="*/ 12032 w 11000639"/>
              <a:gd name="connsiteY4" fmla="*/ 0 h 6527799"/>
              <a:gd name="connsiteX0" fmla="*/ 0 w 10988607"/>
              <a:gd name="connsiteY0" fmla="*/ 0 h 6527799"/>
              <a:gd name="connsiteX1" fmla="*/ 10988607 w 10988607"/>
              <a:gd name="connsiteY1" fmla="*/ 134175 h 6527799"/>
              <a:gd name="connsiteX2" fmla="*/ 5731310 w 10988607"/>
              <a:gd name="connsiteY2" fmla="*/ 6265575 h 6527799"/>
              <a:gd name="connsiteX3" fmla="*/ 3551 w 10988607"/>
              <a:gd name="connsiteY3" fmla="*/ 6527799 h 6527799"/>
              <a:gd name="connsiteX4" fmla="*/ 0 w 10988607"/>
              <a:gd name="connsiteY4" fmla="*/ 0 h 652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8607" h="6527799">
                <a:moveTo>
                  <a:pt x="0" y="0"/>
                </a:moveTo>
                <a:lnTo>
                  <a:pt x="10988607" y="134175"/>
                </a:lnTo>
                <a:lnTo>
                  <a:pt x="5731310" y="6265575"/>
                </a:lnTo>
                <a:lnTo>
                  <a:pt x="3551" y="6527799"/>
                </a:lnTo>
                <a:cubicBezTo>
                  <a:pt x="6277" y="4502039"/>
                  <a:pt x="4418" y="2032904"/>
                  <a:pt x="0" y="0"/>
                </a:cubicBezTo>
                <a:close/>
              </a:path>
            </a:pathLst>
          </a:custGeom>
          <a:solidFill>
            <a:srgbClr val="AF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itle 1">
            <a:extLst>
              <a:ext uri="{FF2B5EF4-FFF2-40B4-BE49-F238E27FC236}">
                <a16:creationId xmlns:a16="http://schemas.microsoft.com/office/drawing/2014/main" id="{0E129115-7369-41AE-9182-85E036D951A8}"/>
              </a:ext>
            </a:extLst>
          </p:cNvPr>
          <p:cNvSpPr txBox="1">
            <a:spLocks/>
          </p:cNvSpPr>
          <p:nvPr/>
        </p:nvSpPr>
        <p:spPr>
          <a:xfrm>
            <a:off x="460182" y="501600"/>
            <a:ext cx="10963468"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mn-lt"/>
                <a:cs typeface="Calibri" panose="020F0502020204030204" pitchFamily="34" charset="0"/>
              </a:rPr>
              <a:t>MONTHLY WEBINAR OVERVIEW </a:t>
            </a:r>
            <a:endParaRPr kumimoji="0" lang="en-US" sz="3200" b="1" i="0" u="none" strike="noStrike" kern="1200" cap="none" spc="0" normalizeH="0" baseline="0" noProof="0" dirty="0">
              <a:ln>
                <a:noFill/>
              </a:ln>
              <a:solidFill>
                <a:srgbClr val="003F72"/>
              </a:solidFill>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0" y="-6004"/>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0" y="6175672"/>
            <a:ext cx="12200358" cy="731839"/>
            <a:chOff x="0" y="6175672"/>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0" y="6175672"/>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a:extLst>
              <a:ext uri="{FF2B5EF4-FFF2-40B4-BE49-F238E27FC236}">
                <a16:creationId xmlns:a16="http://schemas.microsoft.com/office/drawing/2014/main" id="{C9FA108B-1D84-41A8-BC02-D3C0B31BA512}"/>
              </a:ext>
            </a:extLst>
          </p:cNvPr>
          <p:cNvSpPr/>
          <p:nvPr/>
        </p:nvSpPr>
        <p:spPr>
          <a:xfrm>
            <a:off x="10928128" y="4829"/>
            <a:ext cx="1252181" cy="370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373C020-0B90-4C50-983C-B1D44B6680B1}"/>
              </a:ext>
            </a:extLst>
          </p:cNvPr>
          <p:cNvSpPr txBox="1"/>
          <p:nvPr/>
        </p:nvSpPr>
        <p:spPr>
          <a:xfrm>
            <a:off x="401442" y="1105642"/>
            <a:ext cx="10963468" cy="4152075"/>
          </a:xfrm>
          <a:custGeom>
            <a:avLst/>
            <a:gdLst>
              <a:gd name="connsiteX0" fmla="*/ 0 w 7533355"/>
              <a:gd name="connsiteY0" fmla="*/ 0 h 4336741"/>
              <a:gd name="connsiteX1" fmla="*/ 7533355 w 7533355"/>
              <a:gd name="connsiteY1" fmla="*/ 0 h 4336741"/>
              <a:gd name="connsiteX2" fmla="*/ 7533355 w 7533355"/>
              <a:gd name="connsiteY2" fmla="*/ 4336741 h 4336741"/>
              <a:gd name="connsiteX3" fmla="*/ 0 w 7533355"/>
              <a:gd name="connsiteY3" fmla="*/ 4336741 h 4336741"/>
              <a:gd name="connsiteX4" fmla="*/ 0 w 7533355"/>
              <a:gd name="connsiteY4" fmla="*/ 0 h 4336741"/>
              <a:gd name="connsiteX0" fmla="*/ 0 w 7533355"/>
              <a:gd name="connsiteY0" fmla="*/ 0 h 4738523"/>
              <a:gd name="connsiteX1" fmla="*/ 7533355 w 7533355"/>
              <a:gd name="connsiteY1" fmla="*/ 0 h 4738523"/>
              <a:gd name="connsiteX2" fmla="*/ 5178082 w 7533355"/>
              <a:gd name="connsiteY2" fmla="*/ 4738523 h 4738523"/>
              <a:gd name="connsiteX3" fmla="*/ 0 w 7533355"/>
              <a:gd name="connsiteY3" fmla="*/ 4336741 h 4738523"/>
              <a:gd name="connsiteX4" fmla="*/ 0 w 7533355"/>
              <a:gd name="connsiteY4" fmla="*/ 0 h 4738523"/>
              <a:gd name="connsiteX0" fmla="*/ 6927 w 7540282"/>
              <a:gd name="connsiteY0" fmla="*/ 0 h 4738523"/>
              <a:gd name="connsiteX1" fmla="*/ 7540282 w 7540282"/>
              <a:gd name="connsiteY1" fmla="*/ 0 h 4738523"/>
              <a:gd name="connsiteX2" fmla="*/ 5185009 w 7540282"/>
              <a:gd name="connsiteY2" fmla="*/ 4738523 h 4738523"/>
              <a:gd name="connsiteX3" fmla="*/ 0 w 7540282"/>
              <a:gd name="connsiteY3" fmla="*/ 4717741 h 4738523"/>
              <a:gd name="connsiteX4" fmla="*/ 6927 w 7540282"/>
              <a:gd name="connsiteY4" fmla="*/ 0 h 4738523"/>
              <a:gd name="connsiteX0" fmla="*/ 6927 w 9098919"/>
              <a:gd name="connsiteY0" fmla="*/ 6927 h 4745450"/>
              <a:gd name="connsiteX1" fmla="*/ 9098919 w 9098919"/>
              <a:gd name="connsiteY1" fmla="*/ 0 h 4745450"/>
              <a:gd name="connsiteX2" fmla="*/ 5185009 w 9098919"/>
              <a:gd name="connsiteY2" fmla="*/ 4745450 h 4745450"/>
              <a:gd name="connsiteX3" fmla="*/ 0 w 9098919"/>
              <a:gd name="connsiteY3" fmla="*/ 4724668 h 4745450"/>
              <a:gd name="connsiteX4" fmla="*/ 6927 w 9098919"/>
              <a:gd name="connsiteY4" fmla="*/ 6927 h 4745450"/>
              <a:gd name="connsiteX0" fmla="*/ 6927 w 9098919"/>
              <a:gd name="connsiteY0" fmla="*/ 6927 h 8439045"/>
              <a:gd name="connsiteX1" fmla="*/ 9098919 w 9098919"/>
              <a:gd name="connsiteY1" fmla="*/ 0 h 8439045"/>
              <a:gd name="connsiteX2" fmla="*/ 5342406 w 9098919"/>
              <a:gd name="connsiteY2" fmla="*/ 8439045 h 8439045"/>
              <a:gd name="connsiteX3" fmla="*/ 0 w 9098919"/>
              <a:gd name="connsiteY3" fmla="*/ 4724668 h 8439045"/>
              <a:gd name="connsiteX4" fmla="*/ 6927 w 9098919"/>
              <a:gd name="connsiteY4" fmla="*/ 6927 h 8439045"/>
              <a:gd name="connsiteX0" fmla="*/ 21917 w 9113909"/>
              <a:gd name="connsiteY0" fmla="*/ 6927 h 9070949"/>
              <a:gd name="connsiteX1" fmla="*/ 9113909 w 9113909"/>
              <a:gd name="connsiteY1" fmla="*/ 0 h 9070949"/>
              <a:gd name="connsiteX2" fmla="*/ 5357396 w 9113909"/>
              <a:gd name="connsiteY2" fmla="*/ 8439045 h 9070949"/>
              <a:gd name="connsiteX3" fmla="*/ 0 w 9113909"/>
              <a:gd name="connsiteY3" fmla="*/ 9070949 h 9070949"/>
              <a:gd name="connsiteX4" fmla="*/ 21917 w 9113909"/>
              <a:gd name="connsiteY4" fmla="*/ 6927 h 9070949"/>
              <a:gd name="connsiteX0" fmla="*/ 21917 w 9113909"/>
              <a:gd name="connsiteY0" fmla="*/ 6927 h 9136229"/>
              <a:gd name="connsiteX1" fmla="*/ 9113909 w 9113909"/>
              <a:gd name="connsiteY1" fmla="*/ 0 h 9136229"/>
              <a:gd name="connsiteX2" fmla="*/ 5102564 w 9113909"/>
              <a:gd name="connsiteY2" fmla="*/ 9136229 h 9136229"/>
              <a:gd name="connsiteX3" fmla="*/ 0 w 9113909"/>
              <a:gd name="connsiteY3" fmla="*/ 9070949 h 9136229"/>
              <a:gd name="connsiteX4" fmla="*/ 21917 w 9113909"/>
              <a:gd name="connsiteY4" fmla="*/ 6927 h 913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909" h="9136229">
                <a:moveTo>
                  <a:pt x="21917" y="6927"/>
                </a:moveTo>
                <a:lnTo>
                  <a:pt x="9113909" y="0"/>
                </a:lnTo>
                <a:lnTo>
                  <a:pt x="5102564" y="9136229"/>
                </a:lnTo>
                <a:lnTo>
                  <a:pt x="0" y="9070949"/>
                </a:lnTo>
                <a:cubicBezTo>
                  <a:pt x="7306" y="6049608"/>
                  <a:pt x="14611" y="3028268"/>
                  <a:pt x="21917" y="6927"/>
                </a:cubicBezTo>
                <a:close/>
              </a:path>
            </a:pathLst>
          </a:custGeom>
          <a:noFill/>
        </p:spPr>
        <p:txBody>
          <a:bodyPr wrap="square" tIns="90000" bIns="90000" rtlCol="0" anchor="t">
            <a:spAutoFit/>
          </a:bodyPr>
          <a:lstStyle/>
          <a:p>
            <a:r>
              <a:rPr lang="en-US" sz="2400" dirty="0">
                <a:effectLst/>
                <a:latin typeface="Calibri" panose="020F0502020204030204" pitchFamily="34" charset="0"/>
                <a:ea typeface="Calibri" panose="020F0502020204030204" pitchFamily="34" charset="0"/>
              </a:rPr>
              <a:t>The purpose of the VAIRRS Monthly Webinar series is to provide expert advice, training, demonstration, and/or direction to the VA research community regarding the various topics around the VA Innovation Research and Review System (VAIRRS) transition</a:t>
            </a:r>
            <a:endParaRPr lang="en-US" sz="2400" dirty="0">
              <a:solidFill>
                <a:srgbClr val="003F72"/>
              </a:solidFill>
              <a:cs typeface="Arial"/>
            </a:endParaRPr>
          </a:p>
          <a:p>
            <a:pPr lvl="1">
              <a:buChar char="•"/>
            </a:pPr>
            <a:endParaRPr lang="en-US" sz="2400" dirty="0">
              <a:solidFill>
                <a:srgbClr val="646464"/>
              </a:solidFill>
              <a:cs typeface="Arial"/>
            </a:endParaRPr>
          </a:p>
          <a:p>
            <a:pPr marL="285750" indent="-285750">
              <a:buFont typeface="Arial" panose="020B0604020202020204" pitchFamily="34" charset="0"/>
              <a:buChar char="•"/>
            </a:pPr>
            <a:endParaRPr lang="en-US" sz="2400" dirty="0">
              <a:solidFill>
                <a:srgbClr val="193460"/>
              </a:solidFill>
              <a:ea typeface="Yu Mincho" panose="02020400000000000000" pitchFamily="18" charset="-128"/>
              <a:cs typeface="Times New Roman" panose="02020603050405020304" pitchFamily="18" charset="0"/>
            </a:endParaRPr>
          </a:p>
          <a:p>
            <a:endParaRPr lang="en-US" sz="2400" dirty="0">
              <a:solidFill>
                <a:srgbClr val="193460"/>
              </a:solidFill>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r>
              <a:rPr lang="en-US" sz="2400" b="1" dirty="0">
                <a:solidFill>
                  <a:srgbClr val="193460"/>
                </a:solidFill>
                <a:ea typeface="Yu Mincho" panose="02020400000000000000" pitchFamily="18" charset="-128"/>
                <a:cs typeface="Times New Roman" panose="02020603050405020304" pitchFamily="18" charset="0"/>
              </a:rPr>
              <a:t>*Upcoming* </a:t>
            </a:r>
            <a:r>
              <a:rPr lang="en-US" sz="2400" dirty="0">
                <a:solidFill>
                  <a:srgbClr val="193460"/>
                </a:solidFill>
                <a:ea typeface="Yu Mincho" panose="02020400000000000000" pitchFamily="18" charset="-128"/>
                <a:cs typeface="Times New Roman" panose="02020603050405020304" pitchFamily="18" charset="0"/>
              </a:rPr>
              <a:t>VAIRRS February webinar – </a:t>
            </a:r>
            <a:r>
              <a:rPr lang="en-US" sz="2400" i="1" dirty="0">
                <a:solidFill>
                  <a:srgbClr val="193460"/>
                </a:solidFill>
                <a:ea typeface="Yu Mincho" panose="02020400000000000000" pitchFamily="18" charset="-128"/>
                <a:cs typeface="Times New Roman" panose="02020603050405020304" pitchFamily="18" charset="0"/>
              </a:rPr>
              <a:t>Best Practices for conducting Continuing Review in IRBNet</a:t>
            </a:r>
            <a:r>
              <a:rPr lang="en-US" sz="2400" dirty="0">
                <a:solidFill>
                  <a:srgbClr val="193460"/>
                </a:solidFill>
                <a:ea typeface="Yu Mincho" panose="02020400000000000000" pitchFamily="18" charset="-128"/>
                <a:cs typeface="Times New Roman" panose="02020603050405020304" pitchFamily="18" charset="0"/>
              </a:rPr>
              <a:t>, Mary Eckart, VA Central IRB Manager</a:t>
            </a:r>
          </a:p>
          <a:p>
            <a:pPr marL="285750" indent="-285750">
              <a:buFont typeface="Arial" panose="020B0604020202020204" pitchFamily="34" charset="0"/>
              <a:buChar char="•"/>
            </a:pPr>
            <a:endParaRPr lang="en-US" sz="2400" dirty="0">
              <a:solidFill>
                <a:srgbClr val="193460"/>
              </a:solidFill>
              <a:ea typeface="Yu Mincho" panose="02020400000000000000" pitchFamily="18" charset="-128"/>
              <a:cs typeface="Times New Roman" panose="02020603050405020304" pitchFamily="18" charset="0"/>
            </a:endParaRPr>
          </a:p>
          <a:p>
            <a:endParaRPr lang="en-US" dirty="0">
              <a:solidFill>
                <a:srgbClr val="000000"/>
              </a:solidFill>
              <a:highlight>
                <a:srgbClr val="FFFF00"/>
              </a:highlight>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0209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262F0359-2ACF-4DE9-AAC7-384215411109}"/>
              </a:ext>
            </a:extLst>
          </p:cNvPr>
          <p:cNvSpPr/>
          <p:nvPr/>
        </p:nvSpPr>
        <p:spPr>
          <a:xfrm>
            <a:off x="-2682" y="2253"/>
            <a:ext cx="10990941" cy="6546125"/>
          </a:xfrm>
          <a:custGeom>
            <a:avLst/>
            <a:gdLst>
              <a:gd name="connsiteX0" fmla="*/ 0 w 3212941"/>
              <a:gd name="connsiteY0" fmla="*/ 0 h 3848100"/>
              <a:gd name="connsiteX1" fmla="*/ 3212941 w 3212941"/>
              <a:gd name="connsiteY1" fmla="*/ 0 h 3848100"/>
              <a:gd name="connsiteX2" fmla="*/ 3212941 w 3212941"/>
              <a:gd name="connsiteY2" fmla="*/ 3848100 h 3848100"/>
              <a:gd name="connsiteX3" fmla="*/ 0 w 3212941"/>
              <a:gd name="connsiteY3" fmla="*/ 3848100 h 3848100"/>
              <a:gd name="connsiteX4" fmla="*/ 0 w 3212941"/>
              <a:gd name="connsiteY4" fmla="*/ 0 h 3848100"/>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3848100 h 6124575"/>
              <a:gd name="connsiteX4" fmla="*/ 0 w 3212941"/>
              <a:gd name="connsiteY4" fmla="*/ 0 h 6124575"/>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6096000 h 6124575"/>
              <a:gd name="connsiteX4" fmla="*/ 0 w 3212941"/>
              <a:gd name="connsiteY4" fmla="*/ 0 h 6124575"/>
              <a:gd name="connsiteX0" fmla="*/ 0 w 4794091"/>
              <a:gd name="connsiteY0" fmla="*/ 0 h 6124575"/>
              <a:gd name="connsiteX1" fmla="*/ 4794091 w 4794091"/>
              <a:gd name="connsiteY1" fmla="*/ 28575 h 6124575"/>
              <a:gd name="connsiteX2" fmla="*/ 2850991 w 4794091"/>
              <a:gd name="connsiteY2" fmla="*/ 6124575 h 6124575"/>
              <a:gd name="connsiteX3" fmla="*/ 0 w 4794091"/>
              <a:gd name="connsiteY3" fmla="*/ 6096000 h 6124575"/>
              <a:gd name="connsiteX4" fmla="*/ 0 w 4794091"/>
              <a:gd name="connsiteY4" fmla="*/ 0 h 6124575"/>
              <a:gd name="connsiteX0" fmla="*/ 0 w 4794091"/>
              <a:gd name="connsiteY0" fmla="*/ 0 h 6145096"/>
              <a:gd name="connsiteX1" fmla="*/ 4794091 w 4794091"/>
              <a:gd name="connsiteY1" fmla="*/ 28575 h 6145096"/>
              <a:gd name="connsiteX2" fmla="*/ 2850991 w 4794091"/>
              <a:gd name="connsiteY2" fmla="*/ 6124575 h 6145096"/>
              <a:gd name="connsiteX3" fmla="*/ 0 w 4794091"/>
              <a:gd name="connsiteY3" fmla="*/ 6145096 h 6145096"/>
              <a:gd name="connsiteX4" fmla="*/ 0 w 4794091"/>
              <a:gd name="connsiteY4" fmla="*/ 0 h 6145096"/>
              <a:gd name="connsiteX0" fmla="*/ 483704 w 4794091"/>
              <a:gd name="connsiteY0" fmla="*/ 4556 h 6116521"/>
              <a:gd name="connsiteX1" fmla="*/ 4794091 w 4794091"/>
              <a:gd name="connsiteY1" fmla="*/ 0 h 6116521"/>
              <a:gd name="connsiteX2" fmla="*/ 2850991 w 4794091"/>
              <a:gd name="connsiteY2" fmla="*/ 6096000 h 6116521"/>
              <a:gd name="connsiteX3" fmla="*/ 0 w 4794091"/>
              <a:gd name="connsiteY3" fmla="*/ 6116521 h 6116521"/>
              <a:gd name="connsiteX4" fmla="*/ 483704 w 4794091"/>
              <a:gd name="connsiteY4" fmla="*/ 4556 h 6116521"/>
              <a:gd name="connsiteX0" fmla="*/ 0 w 4310387"/>
              <a:gd name="connsiteY0" fmla="*/ 4556 h 6109894"/>
              <a:gd name="connsiteX1" fmla="*/ 4310387 w 4310387"/>
              <a:gd name="connsiteY1" fmla="*/ 0 h 6109894"/>
              <a:gd name="connsiteX2" fmla="*/ 2367287 w 4310387"/>
              <a:gd name="connsiteY2" fmla="*/ 6096000 h 6109894"/>
              <a:gd name="connsiteX3" fmla="*/ 6627 w 4310387"/>
              <a:gd name="connsiteY3" fmla="*/ 6109894 h 6109894"/>
              <a:gd name="connsiteX4" fmla="*/ 0 w 4310387"/>
              <a:gd name="connsiteY4" fmla="*/ 4556 h 6109894"/>
              <a:gd name="connsiteX0" fmla="*/ 0 w 4317013"/>
              <a:gd name="connsiteY0" fmla="*/ 11182 h 6109894"/>
              <a:gd name="connsiteX1" fmla="*/ 4317013 w 4317013"/>
              <a:gd name="connsiteY1" fmla="*/ 0 h 6109894"/>
              <a:gd name="connsiteX2" fmla="*/ 2373913 w 4317013"/>
              <a:gd name="connsiteY2" fmla="*/ 6096000 h 6109894"/>
              <a:gd name="connsiteX3" fmla="*/ 13253 w 4317013"/>
              <a:gd name="connsiteY3" fmla="*/ 6109894 h 6109894"/>
              <a:gd name="connsiteX4" fmla="*/ 0 w 4317013"/>
              <a:gd name="connsiteY4" fmla="*/ 11182 h 6109894"/>
              <a:gd name="connsiteX0" fmla="*/ 0 w 4327899"/>
              <a:gd name="connsiteY0" fmla="*/ 16625 h 6109894"/>
              <a:gd name="connsiteX1" fmla="*/ 4327899 w 4327899"/>
              <a:gd name="connsiteY1" fmla="*/ 0 h 6109894"/>
              <a:gd name="connsiteX2" fmla="*/ 2384799 w 4327899"/>
              <a:gd name="connsiteY2" fmla="*/ 6096000 h 6109894"/>
              <a:gd name="connsiteX3" fmla="*/ 24139 w 4327899"/>
              <a:gd name="connsiteY3" fmla="*/ 6109894 h 6109894"/>
              <a:gd name="connsiteX4" fmla="*/ 0 w 4327899"/>
              <a:gd name="connsiteY4" fmla="*/ 16625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16626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16626 h 6109894"/>
              <a:gd name="connsiteX0" fmla="*/ 4077 w 4304761"/>
              <a:gd name="connsiteY0" fmla="*/ 16626 h 6109894"/>
              <a:gd name="connsiteX1" fmla="*/ 4304761 w 4304761"/>
              <a:gd name="connsiteY1" fmla="*/ 0 h 6109894"/>
              <a:gd name="connsiteX2" fmla="*/ 2361661 w 4304761"/>
              <a:gd name="connsiteY2" fmla="*/ 6096000 h 6109894"/>
              <a:gd name="connsiteX3" fmla="*/ 1001 w 4304761"/>
              <a:gd name="connsiteY3" fmla="*/ 6109894 h 6109894"/>
              <a:gd name="connsiteX4" fmla="*/ 4077 w 4304761"/>
              <a:gd name="connsiteY4" fmla="*/ 16626 h 6109894"/>
              <a:gd name="connsiteX0" fmla="*/ 0 w 4306127"/>
              <a:gd name="connsiteY0" fmla="*/ 16626 h 6109894"/>
              <a:gd name="connsiteX1" fmla="*/ 4306127 w 4306127"/>
              <a:gd name="connsiteY1" fmla="*/ 0 h 6109894"/>
              <a:gd name="connsiteX2" fmla="*/ 2363027 w 4306127"/>
              <a:gd name="connsiteY2" fmla="*/ 6096000 h 6109894"/>
              <a:gd name="connsiteX3" fmla="*/ 2367 w 4306127"/>
              <a:gd name="connsiteY3" fmla="*/ 6109894 h 6109894"/>
              <a:gd name="connsiteX4" fmla="*/ 0 w 4306127"/>
              <a:gd name="connsiteY4" fmla="*/ 16626 h 6109894"/>
              <a:gd name="connsiteX0" fmla="*/ 0 w 4332708"/>
              <a:gd name="connsiteY0" fmla="*/ 5994 h 6109894"/>
              <a:gd name="connsiteX1" fmla="*/ 4332708 w 4332708"/>
              <a:gd name="connsiteY1" fmla="*/ 0 h 6109894"/>
              <a:gd name="connsiteX2" fmla="*/ 2389608 w 4332708"/>
              <a:gd name="connsiteY2" fmla="*/ 6096000 h 6109894"/>
              <a:gd name="connsiteX3" fmla="*/ 28948 w 4332708"/>
              <a:gd name="connsiteY3" fmla="*/ 6109894 h 6109894"/>
              <a:gd name="connsiteX4" fmla="*/ 0 w 4332708"/>
              <a:gd name="connsiteY4" fmla="*/ 5994 h 6109894"/>
              <a:gd name="connsiteX0" fmla="*/ 0 w 4332708"/>
              <a:gd name="connsiteY0" fmla="*/ 5994 h 6096000"/>
              <a:gd name="connsiteX1" fmla="*/ 4332708 w 4332708"/>
              <a:gd name="connsiteY1" fmla="*/ 0 h 6096000"/>
              <a:gd name="connsiteX2" fmla="*/ 2389608 w 4332708"/>
              <a:gd name="connsiteY2" fmla="*/ 6096000 h 6096000"/>
              <a:gd name="connsiteX3" fmla="*/ 2367 w 4332708"/>
              <a:gd name="connsiteY3" fmla="*/ 6093945 h 6096000"/>
              <a:gd name="connsiteX4" fmla="*/ 0 w 4332708"/>
              <a:gd name="connsiteY4" fmla="*/ 5994 h 6096000"/>
              <a:gd name="connsiteX0" fmla="*/ 0 w 4332708"/>
              <a:gd name="connsiteY0" fmla="*/ 5994 h 6191693"/>
              <a:gd name="connsiteX1" fmla="*/ 4332708 w 4332708"/>
              <a:gd name="connsiteY1" fmla="*/ 0 h 6191693"/>
              <a:gd name="connsiteX2" fmla="*/ 2378975 w 4332708"/>
              <a:gd name="connsiteY2" fmla="*/ 6191693 h 6191693"/>
              <a:gd name="connsiteX3" fmla="*/ 2367 w 4332708"/>
              <a:gd name="connsiteY3" fmla="*/ 6093945 h 6191693"/>
              <a:gd name="connsiteX4" fmla="*/ 0 w 4332708"/>
              <a:gd name="connsiteY4" fmla="*/ 5994 h 6191693"/>
              <a:gd name="connsiteX0" fmla="*/ 0 w 4332708"/>
              <a:gd name="connsiteY0" fmla="*/ 5994 h 6242801"/>
              <a:gd name="connsiteX1" fmla="*/ 4332708 w 4332708"/>
              <a:gd name="connsiteY1" fmla="*/ 0 h 6242801"/>
              <a:gd name="connsiteX2" fmla="*/ 2378975 w 4332708"/>
              <a:gd name="connsiteY2" fmla="*/ 6191693 h 6242801"/>
              <a:gd name="connsiteX3" fmla="*/ 13000 w 4332708"/>
              <a:gd name="connsiteY3" fmla="*/ 6242801 h 6242801"/>
              <a:gd name="connsiteX4" fmla="*/ 0 w 4332708"/>
              <a:gd name="connsiteY4" fmla="*/ 5994 h 6242801"/>
              <a:gd name="connsiteX0" fmla="*/ 25497 w 4358205"/>
              <a:gd name="connsiteY0" fmla="*/ 5994 h 6242801"/>
              <a:gd name="connsiteX1" fmla="*/ 4358205 w 4358205"/>
              <a:gd name="connsiteY1" fmla="*/ 0 h 6242801"/>
              <a:gd name="connsiteX2" fmla="*/ 2404472 w 4358205"/>
              <a:gd name="connsiteY2" fmla="*/ 6191693 h 6242801"/>
              <a:gd name="connsiteX3" fmla="*/ 397 w 4358205"/>
              <a:gd name="connsiteY3" fmla="*/ 6242801 h 6242801"/>
              <a:gd name="connsiteX4" fmla="*/ 25497 w 4358205"/>
              <a:gd name="connsiteY4" fmla="*/ 5994 h 6242801"/>
              <a:gd name="connsiteX0" fmla="*/ 19231 w 4351939"/>
              <a:gd name="connsiteY0" fmla="*/ 5994 h 6242801"/>
              <a:gd name="connsiteX1" fmla="*/ 4351939 w 4351939"/>
              <a:gd name="connsiteY1" fmla="*/ 0 h 6242801"/>
              <a:gd name="connsiteX2" fmla="*/ 2398206 w 4351939"/>
              <a:gd name="connsiteY2" fmla="*/ 6191693 h 6242801"/>
              <a:gd name="connsiteX3" fmla="*/ 481 w 4351939"/>
              <a:gd name="connsiteY3" fmla="*/ 6242801 h 6242801"/>
              <a:gd name="connsiteX4" fmla="*/ 19231 w 4351939"/>
              <a:gd name="connsiteY4" fmla="*/ 5994 h 6242801"/>
              <a:gd name="connsiteX0" fmla="*/ 6880 w 4339588"/>
              <a:gd name="connsiteY0" fmla="*/ 5994 h 6230101"/>
              <a:gd name="connsiteX1" fmla="*/ 4339588 w 4339588"/>
              <a:gd name="connsiteY1" fmla="*/ 0 h 6230101"/>
              <a:gd name="connsiteX2" fmla="*/ 2385855 w 4339588"/>
              <a:gd name="connsiteY2" fmla="*/ 6191693 h 6230101"/>
              <a:gd name="connsiteX3" fmla="*/ 830 w 4339588"/>
              <a:gd name="connsiteY3" fmla="*/ 6230101 h 6230101"/>
              <a:gd name="connsiteX4" fmla="*/ 6880 w 4339588"/>
              <a:gd name="connsiteY4" fmla="*/ 5994 h 6230101"/>
              <a:gd name="connsiteX0" fmla="*/ 1011 w 4333719"/>
              <a:gd name="connsiteY0" fmla="*/ 5994 h 6230101"/>
              <a:gd name="connsiteX1" fmla="*/ 4333719 w 4333719"/>
              <a:gd name="connsiteY1" fmla="*/ 0 h 6230101"/>
              <a:gd name="connsiteX2" fmla="*/ 2379986 w 4333719"/>
              <a:gd name="connsiteY2" fmla="*/ 6191693 h 6230101"/>
              <a:gd name="connsiteX3" fmla="*/ 1311 w 4333719"/>
              <a:gd name="connsiteY3" fmla="*/ 6230101 h 6230101"/>
              <a:gd name="connsiteX4" fmla="*/ 1011 w 4333719"/>
              <a:gd name="connsiteY4" fmla="*/ 5994 h 6230101"/>
              <a:gd name="connsiteX0" fmla="*/ 1011 w 4333719"/>
              <a:gd name="connsiteY0" fmla="*/ 5994 h 6414114"/>
              <a:gd name="connsiteX1" fmla="*/ 4333719 w 4333719"/>
              <a:gd name="connsiteY1" fmla="*/ 0 h 6414114"/>
              <a:gd name="connsiteX2" fmla="*/ 2314083 w 4333719"/>
              <a:gd name="connsiteY2" fmla="*/ 6414114 h 6414114"/>
              <a:gd name="connsiteX3" fmla="*/ 1311 w 4333719"/>
              <a:gd name="connsiteY3" fmla="*/ 6230101 h 6414114"/>
              <a:gd name="connsiteX4" fmla="*/ 1011 w 4333719"/>
              <a:gd name="connsiteY4" fmla="*/ 5994 h 6414114"/>
              <a:gd name="connsiteX0" fmla="*/ 28896 w 4361604"/>
              <a:gd name="connsiteY0" fmla="*/ 5994 h 6414114"/>
              <a:gd name="connsiteX1" fmla="*/ 4361604 w 4361604"/>
              <a:gd name="connsiteY1" fmla="*/ 0 h 6414114"/>
              <a:gd name="connsiteX2" fmla="*/ 2341968 w 4361604"/>
              <a:gd name="connsiteY2" fmla="*/ 6414114 h 6414114"/>
              <a:gd name="connsiteX3" fmla="*/ 363 w 4361604"/>
              <a:gd name="connsiteY3" fmla="*/ 6304241 h 6414114"/>
              <a:gd name="connsiteX4" fmla="*/ 28896 w 4361604"/>
              <a:gd name="connsiteY4" fmla="*/ 5994 h 6414114"/>
              <a:gd name="connsiteX0" fmla="*/ 28896 w 4361604"/>
              <a:gd name="connsiteY0" fmla="*/ 5994 h 6406022"/>
              <a:gd name="connsiteX1" fmla="*/ 4361604 w 4361604"/>
              <a:gd name="connsiteY1" fmla="*/ 0 h 6406022"/>
              <a:gd name="connsiteX2" fmla="*/ 2285324 w 4361604"/>
              <a:gd name="connsiteY2" fmla="*/ 6406022 h 6406022"/>
              <a:gd name="connsiteX3" fmla="*/ 363 w 4361604"/>
              <a:gd name="connsiteY3" fmla="*/ 6304241 h 6406022"/>
              <a:gd name="connsiteX4" fmla="*/ 28896 w 4361604"/>
              <a:gd name="connsiteY4" fmla="*/ 5994 h 6406022"/>
              <a:gd name="connsiteX0" fmla="*/ 28896 w 4361604"/>
              <a:gd name="connsiteY0" fmla="*/ 5994 h 6454574"/>
              <a:gd name="connsiteX1" fmla="*/ 4361604 w 4361604"/>
              <a:gd name="connsiteY1" fmla="*/ 0 h 6454574"/>
              <a:gd name="connsiteX2" fmla="*/ 2301508 w 4361604"/>
              <a:gd name="connsiteY2" fmla="*/ 6454574 h 6454574"/>
              <a:gd name="connsiteX3" fmla="*/ 363 w 4361604"/>
              <a:gd name="connsiteY3" fmla="*/ 6304241 h 6454574"/>
              <a:gd name="connsiteX4" fmla="*/ 28896 w 4361604"/>
              <a:gd name="connsiteY4" fmla="*/ 5994 h 6454574"/>
              <a:gd name="connsiteX0" fmla="*/ 28896 w 4290166"/>
              <a:gd name="connsiteY0" fmla="*/ 0 h 6448580"/>
              <a:gd name="connsiteX1" fmla="*/ 4290166 w 4290166"/>
              <a:gd name="connsiteY1" fmla="*/ 201175 h 6448580"/>
              <a:gd name="connsiteX2" fmla="*/ 2301508 w 4290166"/>
              <a:gd name="connsiteY2" fmla="*/ 6448580 h 6448580"/>
              <a:gd name="connsiteX3" fmla="*/ 363 w 4290166"/>
              <a:gd name="connsiteY3" fmla="*/ 6298247 h 6448580"/>
              <a:gd name="connsiteX4" fmla="*/ 28896 w 4290166"/>
              <a:gd name="connsiteY4" fmla="*/ 0 h 6448580"/>
              <a:gd name="connsiteX0" fmla="*/ 28896 w 4290166"/>
              <a:gd name="connsiteY0" fmla="*/ 0 h 6277130"/>
              <a:gd name="connsiteX1" fmla="*/ 4290166 w 4290166"/>
              <a:gd name="connsiteY1" fmla="*/ 29725 h 6277130"/>
              <a:gd name="connsiteX2" fmla="*/ 2301508 w 4290166"/>
              <a:gd name="connsiteY2" fmla="*/ 6277130 h 6277130"/>
              <a:gd name="connsiteX3" fmla="*/ 363 w 4290166"/>
              <a:gd name="connsiteY3" fmla="*/ 6126797 h 6277130"/>
              <a:gd name="connsiteX4" fmla="*/ 28896 w 4290166"/>
              <a:gd name="connsiteY4" fmla="*/ 0 h 6277130"/>
              <a:gd name="connsiteX0" fmla="*/ 0 w 6603541"/>
              <a:gd name="connsiteY0" fmla="*/ 0 h 6291198"/>
              <a:gd name="connsiteX1" fmla="*/ 6603541 w 6603541"/>
              <a:gd name="connsiteY1" fmla="*/ 43793 h 6291198"/>
              <a:gd name="connsiteX2" fmla="*/ 4614883 w 6603541"/>
              <a:gd name="connsiteY2" fmla="*/ 6291198 h 6291198"/>
              <a:gd name="connsiteX3" fmla="*/ 2313738 w 6603541"/>
              <a:gd name="connsiteY3" fmla="*/ 6140865 h 6291198"/>
              <a:gd name="connsiteX4" fmla="*/ 0 w 6603541"/>
              <a:gd name="connsiteY4" fmla="*/ 0 h 6291198"/>
              <a:gd name="connsiteX0" fmla="*/ 0 w 6603541"/>
              <a:gd name="connsiteY0" fmla="*/ 0 h 6291198"/>
              <a:gd name="connsiteX1" fmla="*/ 6603541 w 6603541"/>
              <a:gd name="connsiteY1" fmla="*/ 43793 h 6291198"/>
              <a:gd name="connsiteX2" fmla="*/ 4614883 w 6603541"/>
              <a:gd name="connsiteY2" fmla="*/ 6291198 h 6291198"/>
              <a:gd name="connsiteX3" fmla="*/ 323160 w 6603541"/>
              <a:gd name="connsiteY3" fmla="*/ 6183069 h 6291198"/>
              <a:gd name="connsiteX4" fmla="*/ 0 w 6603541"/>
              <a:gd name="connsiteY4" fmla="*/ 0 h 6291198"/>
              <a:gd name="connsiteX0" fmla="*/ 0 w 6294052"/>
              <a:gd name="connsiteY0" fmla="*/ 33579 h 6247405"/>
              <a:gd name="connsiteX1" fmla="*/ 6294052 w 6294052"/>
              <a:gd name="connsiteY1" fmla="*/ 0 h 6247405"/>
              <a:gd name="connsiteX2" fmla="*/ 4305394 w 6294052"/>
              <a:gd name="connsiteY2" fmla="*/ 6247405 h 6247405"/>
              <a:gd name="connsiteX3" fmla="*/ 13671 w 6294052"/>
              <a:gd name="connsiteY3" fmla="*/ 6139276 h 6247405"/>
              <a:gd name="connsiteX4" fmla="*/ 0 w 6294052"/>
              <a:gd name="connsiteY4" fmla="*/ 33579 h 6247405"/>
              <a:gd name="connsiteX0" fmla="*/ 1628 w 6295680"/>
              <a:gd name="connsiteY0" fmla="*/ 33579 h 6247405"/>
              <a:gd name="connsiteX1" fmla="*/ 6295680 w 6295680"/>
              <a:gd name="connsiteY1" fmla="*/ 0 h 6247405"/>
              <a:gd name="connsiteX2" fmla="*/ 4307022 w 6295680"/>
              <a:gd name="connsiteY2" fmla="*/ 6247405 h 6247405"/>
              <a:gd name="connsiteX3" fmla="*/ 1231 w 6295680"/>
              <a:gd name="connsiteY3" fmla="*/ 6139276 h 6247405"/>
              <a:gd name="connsiteX4" fmla="*/ 1628 w 6295680"/>
              <a:gd name="connsiteY4" fmla="*/ 33579 h 6247405"/>
              <a:gd name="connsiteX0" fmla="*/ 1545872 w 6294459"/>
              <a:gd name="connsiteY0" fmla="*/ 14261 h 6247405"/>
              <a:gd name="connsiteX1" fmla="*/ 6294459 w 6294459"/>
              <a:gd name="connsiteY1" fmla="*/ 0 h 6247405"/>
              <a:gd name="connsiteX2" fmla="*/ 4305801 w 6294459"/>
              <a:gd name="connsiteY2" fmla="*/ 6247405 h 6247405"/>
              <a:gd name="connsiteX3" fmla="*/ 10 w 6294459"/>
              <a:gd name="connsiteY3" fmla="*/ 6139276 h 6247405"/>
              <a:gd name="connsiteX4" fmla="*/ 1545872 w 6294459"/>
              <a:gd name="connsiteY4" fmla="*/ 14261 h 6247405"/>
              <a:gd name="connsiteX0" fmla="*/ 1629 w 4750216"/>
              <a:gd name="connsiteY0" fmla="*/ 14261 h 6247405"/>
              <a:gd name="connsiteX1" fmla="*/ 4750216 w 4750216"/>
              <a:gd name="connsiteY1" fmla="*/ 0 h 6247405"/>
              <a:gd name="connsiteX2" fmla="*/ 2761558 w 4750216"/>
              <a:gd name="connsiteY2" fmla="*/ 6247405 h 6247405"/>
              <a:gd name="connsiteX3" fmla="*/ 1232 w 4750216"/>
              <a:gd name="connsiteY3" fmla="*/ 6152155 h 6247405"/>
              <a:gd name="connsiteX4" fmla="*/ 1629 w 4750216"/>
              <a:gd name="connsiteY4" fmla="*/ 14261 h 6247405"/>
              <a:gd name="connsiteX0" fmla="*/ 1629 w 4750216"/>
              <a:gd name="connsiteY0" fmla="*/ 0 h 6258901"/>
              <a:gd name="connsiteX1" fmla="*/ 4750216 w 4750216"/>
              <a:gd name="connsiteY1" fmla="*/ 11496 h 6258901"/>
              <a:gd name="connsiteX2" fmla="*/ 2761558 w 4750216"/>
              <a:gd name="connsiteY2" fmla="*/ 6258901 h 6258901"/>
              <a:gd name="connsiteX3" fmla="*/ 1232 w 4750216"/>
              <a:gd name="connsiteY3" fmla="*/ 6163651 h 6258901"/>
              <a:gd name="connsiteX4" fmla="*/ 1629 w 4750216"/>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12482 w 4761466"/>
              <a:gd name="connsiteY3" fmla="*/ 6163651 h 6258901"/>
              <a:gd name="connsiteX4" fmla="*/ 0 w 4761466"/>
              <a:gd name="connsiteY4" fmla="*/ 0 h 6258901"/>
              <a:gd name="connsiteX0" fmla="*/ 1628 w 4763094"/>
              <a:gd name="connsiteY0" fmla="*/ 0 h 6258901"/>
              <a:gd name="connsiteX1" fmla="*/ 4763094 w 4763094"/>
              <a:gd name="connsiteY1" fmla="*/ 11496 h 6258901"/>
              <a:gd name="connsiteX2" fmla="*/ 2774436 w 4763094"/>
              <a:gd name="connsiteY2" fmla="*/ 6258901 h 6258901"/>
              <a:gd name="connsiteX3" fmla="*/ 1231 w 4763094"/>
              <a:gd name="connsiteY3" fmla="*/ 6176530 h 6258901"/>
              <a:gd name="connsiteX4" fmla="*/ 1628 w 4763094"/>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546955 w 4761466"/>
              <a:gd name="connsiteY3" fmla="*/ 5738648 h 6258901"/>
              <a:gd name="connsiteX4" fmla="*/ 0 w 4761466"/>
              <a:gd name="connsiteY4" fmla="*/ 0 h 6258901"/>
              <a:gd name="connsiteX0" fmla="*/ 0 w 4761466"/>
              <a:gd name="connsiteY0" fmla="*/ 0 h 6343955"/>
              <a:gd name="connsiteX1" fmla="*/ 4761466 w 4761466"/>
              <a:gd name="connsiteY1" fmla="*/ 11496 h 6343955"/>
              <a:gd name="connsiteX2" fmla="*/ 2772808 w 4761466"/>
              <a:gd name="connsiteY2" fmla="*/ 6258901 h 6343955"/>
              <a:gd name="connsiteX3" fmla="*/ 12481 w 4761466"/>
              <a:gd name="connsiteY3" fmla="*/ 6343955 h 6343955"/>
              <a:gd name="connsiteX4" fmla="*/ 0 w 4761466"/>
              <a:gd name="connsiteY4" fmla="*/ 0 h 6343955"/>
              <a:gd name="connsiteX0" fmla="*/ 7630 w 4769096"/>
              <a:gd name="connsiteY0" fmla="*/ 0 h 6350394"/>
              <a:gd name="connsiteX1" fmla="*/ 4769096 w 4769096"/>
              <a:gd name="connsiteY1" fmla="*/ 11496 h 6350394"/>
              <a:gd name="connsiteX2" fmla="*/ 2780438 w 4769096"/>
              <a:gd name="connsiteY2" fmla="*/ 6258901 h 6350394"/>
              <a:gd name="connsiteX3" fmla="*/ 793 w 4769096"/>
              <a:gd name="connsiteY3" fmla="*/ 6350394 h 6350394"/>
              <a:gd name="connsiteX4" fmla="*/ 7630 w 4769096"/>
              <a:gd name="connsiteY4" fmla="*/ 0 h 6350394"/>
              <a:gd name="connsiteX0" fmla="*/ 7630 w 8904367"/>
              <a:gd name="connsiteY0" fmla="*/ 0 h 6350394"/>
              <a:gd name="connsiteX1" fmla="*/ 8904367 w 8904367"/>
              <a:gd name="connsiteY1" fmla="*/ 31968 h 6350394"/>
              <a:gd name="connsiteX2" fmla="*/ 2780438 w 8904367"/>
              <a:gd name="connsiteY2" fmla="*/ 625890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831316 w 8904367"/>
              <a:gd name="connsiteY2" fmla="*/ 6115600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2521131 w 8904367"/>
              <a:gd name="connsiteY2" fmla="*/ 5337677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56253 w 8904367"/>
              <a:gd name="connsiteY2" fmla="*/ 604736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69900 w 8904367"/>
              <a:gd name="connsiteY2" fmla="*/ 6040537 h 6350394"/>
              <a:gd name="connsiteX3" fmla="*/ 793 w 8904367"/>
              <a:gd name="connsiteY3" fmla="*/ 6350394 h 6350394"/>
              <a:gd name="connsiteX4" fmla="*/ 7630 w 8904367"/>
              <a:gd name="connsiteY4" fmla="*/ 0 h 6350394"/>
              <a:gd name="connsiteX0" fmla="*/ 7630 w 8972606"/>
              <a:gd name="connsiteY0" fmla="*/ 56743 h 6407137"/>
              <a:gd name="connsiteX1" fmla="*/ 8972606 w 8972606"/>
              <a:gd name="connsiteY1" fmla="*/ 0 h 6407137"/>
              <a:gd name="connsiteX2" fmla="*/ 3769900 w 8972606"/>
              <a:gd name="connsiteY2" fmla="*/ 6097280 h 6407137"/>
              <a:gd name="connsiteX3" fmla="*/ 793 w 8972606"/>
              <a:gd name="connsiteY3" fmla="*/ 6407137 h 6407137"/>
              <a:gd name="connsiteX4" fmla="*/ 7630 w 8972606"/>
              <a:gd name="connsiteY4" fmla="*/ 56743 h 6407137"/>
              <a:gd name="connsiteX0" fmla="*/ 7630 w 8972606"/>
              <a:gd name="connsiteY0" fmla="*/ 56743 h 6407137"/>
              <a:gd name="connsiteX1" fmla="*/ 8972606 w 8972606"/>
              <a:gd name="connsiteY1" fmla="*/ 0 h 6407137"/>
              <a:gd name="connsiteX2" fmla="*/ 3715309 w 8972606"/>
              <a:gd name="connsiteY2" fmla="*/ 6131400 h 6407137"/>
              <a:gd name="connsiteX3" fmla="*/ 793 w 8972606"/>
              <a:gd name="connsiteY3" fmla="*/ 6407137 h 6407137"/>
              <a:gd name="connsiteX4" fmla="*/ 7630 w 8972606"/>
              <a:gd name="connsiteY4" fmla="*/ 56743 h 6407137"/>
              <a:gd name="connsiteX0" fmla="*/ 0 w 10993801"/>
              <a:gd name="connsiteY0" fmla="*/ 0 h 6478981"/>
              <a:gd name="connsiteX1" fmla="*/ 10993801 w 10993801"/>
              <a:gd name="connsiteY1" fmla="*/ 71844 h 6478981"/>
              <a:gd name="connsiteX2" fmla="*/ 5736504 w 10993801"/>
              <a:gd name="connsiteY2" fmla="*/ 6203244 h 6478981"/>
              <a:gd name="connsiteX3" fmla="*/ 2021988 w 10993801"/>
              <a:gd name="connsiteY3" fmla="*/ 6478981 h 6478981"/>
              <a:gd name="connsiteX4" fmla="*/ 0 w 10993801"/>
              <a:gd name="connsiteY4" fmla="*/ 0 h 6478981"/>
              <a:gd name="connsiteX0" fmla="*/ 0 w 10993801"/>
              <a:gd name="connsiteY0" fmla="*/ 0 h 6493269"/>
              <a:gd name="connsiteX1" fmla="*/ 10993801 w 10993801"/>
              <a:gd name="connsiteY1" fmla="*/ 71844 h 6493269"/>
              <a:gd name="connsiteX2" fmla="*/ 5736504 w 10993801"/>
              <a:gd name="connsiteY2" fmla="*/ 6203244 h 6493269"/>
              <a:gd name="connsiteX3" fmla="*/ 7450 w 10993801"/>
              <a:gd name="connsiteY3" fmla="*/ 6493269 h 6493269"/>
              <a:gd name="connsiteX4" fmla="*/ 0 w 10993801"/>
              <a:gd name="connsiteY4" fmla="*/ 0 h 6493269"/>
              <a:gd name="connsiteX0" fmla="*/ 0 w 10993801"/>
              <a:gd name="connsiteY0" fmla="*/ 0 h 6550419"/>
              <a:gd name="connsiteX1" fmla="*/ 10993801 w 10993801"/>
              <a:gd name="connsiteY1" fmla="*/ 128994 h 6550419"/>
              <a:gd name="connsiteX2" fmla="*/ 5736504 w 10993801"/>
              <a:gd name="connsiteY2" fmla="*/ 6260394 h 6550419"/>
              <a:gd name="connsiteX3" fmla="*/ 7450 w 10993801"/>
              <a:gd name="connsiteY3" fmla="*/ 6550419 h 6550419"/>
              <a:gd name="connsiteX4" fmla="*/ 0 w 10993801"/>
              <a:gd name="connsiteY4" fmla="*/ 0 h 6550419"/>
              <a:gd name="connsiteX0" fmla="*/ 35723 w 11029524"/>
              <a:gd name="connsiteY0" fmla="*/ 0 h 6550419"/>
              <a:gd name="connsiteX1" fmla="*/ 11029524 w 11029524"/>
              <a:gd name="connsiteY1" fmla="*/ 128994 h 6550419"/>
              <a:gd name="connsiteX2" fmla="*/ 5772227 w 11029524"/>
              <a:gd name="connsiteY2" fmla="*/ 6260394 h 6550419"/>
              <a:gd name="connsiteX3" fmla="*/ 310 w 11029524"/>
              <a:gd name="connsiteY3" fmla="*/ 6550419 h 6550419"/>
              <a:gd name="connsiteX4" fmla="*/ 35723 w 11029524"/>
              <a:gd name="connsiteY4" fmla="*/ 0 h 6550419"/>
              <a:gd name="connsiteX0" fmla="*/ 35413 w 11029214"/>
              <a:gd name="connsiteY0" fmla="*/ 0 h 6550419"/>
              <a:gd name="connsiteX1" fmla="*/ 11029214 w 11029214"/>
              <a:gd name="connsiteY1" fmla="*/ 128994 h 6550419"/>
              <a:gd name="connsiteX2" fmla="*/ 5771917 w 11029214"/>
              <a:gd name="connsiteY2" fmla="*/ 6260394 h 6550419"/>
              <a:gd name="connsiteX3" fmla="*/ 0 w 11029214"/>
              <a:gd name="connsiteY3" fmla="*/ 6550419 h 6550419"/>
              <a:gd name="connsiteX4" fmla="*/ 35413 w 11029214"/>
              <a:gd name="connsiteY4" fmla="*/ 0 h 6550419"/>
              <a:gd name="connsiteX0" fmla="*/ 6838 w 11000639"/>
              <a:gd name="connsiteY0" fmla="*/ 0 h 6543275"/>
              <a:gd name="connsiteX1" fmla="*/ 11000639 w 11000639"/>
              <a:gd name="connsiteY1" fmla="*/ 128994 h 6543275"/>
              <a:gd name="connsiteX2" fmla="*/ 5743342 w 11000639"/>
              <a:gd name="connsiteY2" fmla="*/ 6260394 h 6543275"/>
              <a:gd name="connsiteX3" fmla="*/ 0 w 11000639"/>
              <a:gd name="connsiteY3" fmla="*/ 6543275 h 6543275"/>
              <a:gd name="connsiteX4" fmla="*/ 6838 w 11000639"/>
              <a:gd name="connsiteY4" fmla="*/ 0 h 6543275"/>
              <a:gd name="connsiteX0" fmla="*/ 6838 w 11000639"/>
              <a:gd name="connsiteY0" fmla="*/ 0 h 6522618"/>
              <a:gd name="connsiteX1" fmla="*/ 11000639 w 11000639"/>
              <a:gd name="connsiteY1" fmla="*/ 128994 h 6522618"/>
              <a:gd name="connsiteX2" fmla="*/ 5743342 w 11000639"/>
              <a:gd name="connsiteY2" fmla="*/ 6260394 h 6522618"/>
              <a:gd name="connsiteX3" fmla="*/ 0 w 11000639"/>
              <a:gd name="connsiteY3" fmla="*/ 6522618 h 6522618"/>
              <a:gd name="connsiteX4" fmla="*/ 6838 w 11000639"/>
              <a:gd name="connsiteY4" fmla="*/ 0 h 6522618"/>
              <a:gd name="connsiteX0" fmla="*/ 12032 w 11000639"/>
              <a:gd name="connsiteY0" fmla="*/ 0 h 6527799"/>
              <a:gd name="connsiteX1" fmla="*/ 11000639 w 11000639"/>
              <a:gd name="connsiteY1" fmla="*/ 134175 h 6527799"/>
              <a:gd name="connsiteX2" fmla="*/ 5743342 w 11000639"/>
              <a:gd name="connsiteY2" fmla="*/ 6265575 h 6527799"/>
              <a:gd name="connsiteX3" fmla="*/ 0 w 11000639"/>
              <a:gd name="connsiteY3" fmla="*/ 6527799 h 6527799"/>
              <a:gd name="connsiteX4" fmla="*/ 12032 w 11000639"/>
              <a:gd name="connsiteY4" fmla="*/ 0 h 6527799"/>
              <a:gd name="connsiteX0" fmla="*/ 0 w 10988607"/>
              <a:gd name="connsiteY0" fmla="*/ 0 h 6527799"/>
              <a:gd name="connsiteX1" fmla="*/ 10988607 w 10988607"/>
              <a:gd name="connsiteY1" fmla="*/ 134175 h 6527799"/>
              <a:gd name="connsiteX2" fmla="*/ 5731310 w 10988607"/>
              <a:gd name="connsiteY2" fmla="*/ 6265575 h 6527799"/>
              <a:gd name="connsiteX3" fmla="*/ 3551 w 10988607"/>
              <a:gd name="connsiteY3" fmla="*/ 6527799 h 6527799"/>
              <a:gd name="connsiteX4" fmla="*/ 0 w 10988607"/>
              <a:gd name="connsiteY4" fmla="*/ 0 h 652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8607" h="6527799">
                <a:moveTo>
                  <a:pt x="0" y="0"/>
                </a:moveTo>
                <a:lnTo>
                  <a:pt x="10988607" y="134175"/>
                </a:lnTo>
                <a:lnTo>
                  <a:pt x="5731310" y="6265575"/>
                </a:lnTo>
                <a:lnTo>
                  <a:pt x="3551" y="6527799"/>
                </a:lnTo>
                <a:cubicBezTo>
                  <a:pt x="6277" y="4502039"/>
                  <a:pt x="4418" y="2032904"/>
                  <a:pt x="0" y="0"/>
                </a:cubicBezTo>
                <a:close/>
              </a:path>
            </a:pathLst>
          </a:custGeom>
          <a:solidFill>
            <a:srgbClr val="CBD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itle 1">
            <a:extLst>
              <a:ext uri="{FF2B5EF4-FFF2-40B4-BE49-F238E27FC236}">
                <a16:creationId xmlns:a16="http://schemas.microsoft.com/office/drawing/2014/main" id="{0E129115-7369-41AE-9182-85E036D951A8}"/>
              </a:ext>
            </a:extLst>
          </p:cNvPr>
          <p:cNvSpPr txBox="1">
            <a:spLocks/>
          </p:cNvSpPr>
          <p:nvPr/>
        </p:nvSpPr>
        <p:spPr>
          <a:xfrm>
            <a:off x="460182" y="501600"/>
            <a:ext cx="10963468"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mn-lt"/>
                <a:cs typeface="Calibri" panose="020F0502020204030204" pitchFamily="34" charset="0"/>
              </a:rPr>
              <a:t>IMPORTANT ANNOUNCEMENTS</a:t>
            </a:r>
            <a:endParaRPr kumimoji="0" lang="en-US" sz="3200" b="1" i="0" u="none" strike="noStrike" kern="1200" cap="none" spc="0" normalizeH="0" baseline="0" noProof="0" dirty="0">
              <a:ln>
                <a:noFill/>
              </a:ln>
              <a:solidFill>
                <a:srgbClr val="003F72"/>
              </a:solidFill>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0" y="-6004"/>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0" y="6175672"/>
            <a:ext cx="12200358" cy="731839"/>
            <a:chOff x="0" y="6175672"/>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0" y="6175672"/>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a:extLst>
              <a:ext uri="{FF2B5EF4-FFF2-40B4-BE49-F238E27FC236}">
                <a16:creationId xmlns:a16="http://schemas.microsoft.com/office/drawing/2014/main" id="{C9FA108B-1D84-41A8-BC02-D3C0B31BA512}"/>
              </a:ext>
            </a:extLst>
          </p:cNvPr>
          <p:cNvSpPr/>
          <p:nvPr/>
        </p:nvSpPr>
        <p:spPr>
          <a:xfrm>
            <a:off x="10928128" y="4829"/>
            <a:ext cx="1252181" cy="370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373C020-0B90-4C50-983C-B1D44B6680B1}"/>
              </a:ext>
            </a:extLst>
          </p:cNvPr>
          <p:cNvSpPr txBox="1"/>
          <p:nvPr/>
        </p:nvSpPr>
        <p:spPr>
          <a:xfrm>
            <a:off x="401442" y="1105642"/>
            <a:ext cx="10963468" cy="4152075"/>
          </a:xfrm>
          <a:custGeom>
            <a:avLst/>
            <a:gdLst>
              <a:gd name="connsiteX0" fmla="*/ 0 w 7533355"/>
              <a:gd name="connsiteY0" fmla="*/ 0 h 4336741"/>
              <a:gd name="connsiteX1" fmla="*/ 7533355 w 7533355"/>
              <a:gd name="connsiteY1" fmla="*/ 0 h 4336741"/>
              <a:gd name="connsiteX2" fmla="*/ 7533355 w 7533355"/>
              <a:gd name="connsiteY2" fmla="*/ 4336741 h 4336741"/>
              <a:gd name="connsiteX3" fmla="*/ 0 w 7533355"/>
              <a:gd name="connsiteY3" fmla="*/ 4336741 h 4336741"/>
              <a:gd name="connsiteX4" fmla="*/ 0 w 7533355"/>
              <a:gd name="connsiteY4" fmla="*/ 0 h 4336741"/>
              <a:gd name="connsiteX0" fmla="*/ 0 w 7533355"/>
              <a:gd name="connsiteY0" fmla="*/ 0 h 4738523"/>
              <a:gd name="connsiteX1" fmla="*/ 7533355 w 7533355"/>
              <a:gd name="connsiteY1" fmla="*/ 0 h 4738523"/>
              <a:gd name="connsiteX2" fmla="*/ 5178082 w 7533355"/>
              <a:gd name="connsiteY2" fmla="*/ 4738523 h 4738523"/>
              <a:gd name="connsiteX3" fmla="*/ 0 w 7533355"/>
              <a:gd name="connsiteY3" fmla="*/ 4336741 h 4738523"/>
              <a:gd name="connsiteX4" fmla="*/ 0 w 7533355"/>
              <a:gd name="connsiteY4" fmla="*/ 0 h 4738523"/>
              <a:gd name="connsiteX0" fmla="*/ 6927 w 7540282"/>
              <a:gd name="connsiteY0" fmla="*/ 0 h 4738523"/>
              <a:gd name="connsiteX1" fmla="*/ 7540282 w 7540282"/>
              <a:gd name="connsiteY1" fmla="*/ 0 h 4738523"/>
              <a:gd name="connsiteX2" fmla="*/ 5185009 w 7540282"/>
              <a:gd name="connsiteY2" fmla="*/ 4738523 h 4738523"/>
              <a:gd name="connsiteX3" fmla="*/ 0 w 7540282"/>
              <a:gd name="connsiteY3" fmla="*/ 4717741 h 4738523"/>
              <a:gd name="connsiteX4" fmla="*/ 6927 w 7540282"/>
              <a:gd name="connsiteY4" fmla="*/ 0 h 4738523"/>
              <a:gd name="connsiteX0" fmla="*/ 6927 w 9098919"/>
              <a:gd name="connsiteY0" fmla="*/ 6927 h 4745450"/>
              <a:gd name="connsiteX1" fmla="*/ 9098919 w 9098919"/>
              <a:gd name="connsiteY1" fmla="*/ 0 h 4745450"/>
              <a:gd name="connsiteX2" fmla="*/ 5185009 w 9098919"/>
              <a:gd name="connsiteY2" fmla="*/ 4745450 h 4745450"/>
              <a:gd name="connsiteX3" fmla="*/ 0 w 9098919"/>
              <a:gd name="connsiteY3" fmla="*/ 4724668 h 4745450"/>
              <a:gd name="connsiteX4" fmla="*/ 6927 w 9098919"/>
              <a:gd name="connsiteY4" fmla="*/ 6927 h 4745450"/>
              <a:gd name="connsiteX0" fmla="*/ 6927 w 9098919"/>
              <a:gd name="connsiteY0" fmla="*/ 6927 h 8439045"/>
              <a:gd name="connsiteX1" fmla="*/ 9098919 w 9098919"/>
              <a:gd name="connsiteY1" fmla="*/ 0 h 8439045"/>
              <a:gd name="connsiteX2" fmla="*/ 5342406 w 9098919"/>
              <a:gd name="connsiteY2" fmla="*/ 8439045 h 8439045"/>
              <a:gd name="connsiteX3" fmla="*/ 0 w 9098919"/>
              <a:gd name="connsiteY3" fmla="*/ 4724668 h 8439045"/>
              <a:gd name="connsiteX4" fmla="*/ 6927 w 9098919"/>
              <a:gd name="connsiteY4" fmla="*/ 6927 h 8439045"/>
              <a:gd name="connsiteX0" fmla="*/ 21917 w 9113909"/>
              <a:gd name="connsiteY0" fmla="*/ 6927 h 9070949"/>
              <a:gd name="connsiteX1" fmla="*/ 9113909 w 9113909"/>
              <a:gd name="connsiteY1" fmla="*/ 0 h 9070949"/>
              <a:gd name="connsiteX2" fmla="*/ 5357396 w 9113909"/>
              <a:gd name="connsiteY2" fmla="*/ 8439045 h 9070949"/>
              <a:gd name="connsiteX3" fmla="*/ 0 w 9113909"/>
              <a:gd name="connsiteY3" fmla="*/ 9070949 h 9070949"/>
              <a:gd name="connsiteX4" fmla="*/ 21917 w 9113909"/>
              <a:gd name="connsiteY4" fmla="*/ 6927 h 9070949"/>
              <a:gd name="connsiteX0" fmla="*/ 21917 w 9113909"/>
              <a:gd name="connsiteY0" fmla="*/ 6927 h 9136229"/>
              <a:gd name="connsiteX1" fmla="*/ 9113909 w 9113909"/>
              <a:gd name="connsiteY1" fmla="*/ 0 h 9136229"/>
              <a:gd name="connsiteX2" fmla="*/ 5102564 w 9113909"/>
              <a:gd name="connsiteY2" fmla="*/ 9136229 h 9136229"/>
              <a:gd name="connsiteX3" fmla="*/ 0 w 9113909"/>
              <a:gd name="connsiteY3" fmla="*/ 9070949 h 9136229"/>
              <a:gd name="connsiteX4" fmla="*/ 21917 w 9113909"/>
              <a:gd name="connsiteY4" fmla="*/ 6927 h 913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909" h="9136229">
                <a:moveTo>
                  <a:pt x="21917" y="6927"/>
                </a:moveTo>
                <a:lnTo>
                  <a:pt x="9113909" y="0"/>
                </a:lnTo>
                <a:lnTo>
                  <a:pt x="5102564" y="9136229"/>
                </a:lnTo>
                <a:lnTo>
                  <a:pt x="0" y="9070949"/>
                </a:lnTo>
                <a:cubicBezTo>
                  <a:pt x="7306" y="6049608"/>
                  <a:pt x="14611" y="3028268"/>
                  <a:pt x="21917" y="6927"/>
                </a:cubicBezTo>
                <a:close/>
              </a:path>
            </a:pathLst>
          </a:custGeom>
          <a:noFill/>
        </p:spPr>
        <p:txBody>
          <a:bodyPr wrap="square" tIns="90000" bIns="90000" rtlCol="0" anchor="t">
            <a:spAutoFit/>
          </a:bodyPr>
          <a:lstStyle/>
          <a:p>
            <a:endParaRPr lang="en-US" sz="2400" dirty="0">
              <a:solidFill>
                <a:srgbClr val="193460"/>
              </a:solidFill>
              <a:ea typeface="Yu Mincho" panose="02020400000000000000" pitchFamily="18" charset="-128"/>
              <a:cs typeface="Times New Roman" panose="02020603050405020304" pitchFamily="18" charset="0"/>
            </a:endParaRPr>
          </a:p>
          <a:p>
            <a:pPr marL="342900" indent="-342900">
              <a:buFont typeface="Arial" panose="020B0604020202020204" pitchFamily="34" charset="0"/>
              <a:buChar char="•"/>
            </a:pPr>
            <a:r>
              <a:rPr lang="en-US" sz="2400" dirty="0">
                <a:solidFill>
                  <a:srgbClr val="193460"/>
                </a:solidFill>
                <a:ea typeface="Yu Mincho" panose="02020400000000000000" pitchFamily="18" charset="-128"/>
                <a:cs typeface="Times New Roman" panose="02020603050405020304" pitchFamily="18" charset="0"/>
              </a:rPr>
              <a:t>Add Project Cover Sheet Campaign next steps</a:t>
            </a:r>
          </a:p>
          <a:p>
            <a:pPr marL="800100" lvl="1" indent="-342900">
              <a:buFont typeface="Arial" panose="020B0604020202020204" pitchFamily="34" charset="0"/>
              <a:buChar char="•"/>
            </a:pPr>
            <a:r>
              <a:rPr lang="en-US" sz="2400" dirty="0">
                <a:solidFill>
                  <a:srgbClr val="193460"/>
                </a:solidFill>
                <a:ea typeface="Yu Mincho" panose="02020400000000000000" pitchFamily="18" charset="-128"/>
                <a:cs typeface="Times New Roman" panose="02020603050405020304" pitchFamily="18" charset="0"/>
              </a:rPr>
              <a:t>Project Status Update email sent to VAIRRS Administrators today</a:t>
            </a:r>
          </a:p>
          <a:p>
            <a:pPr marL="742950" lvl="1" indent="-285750">
              <a:buFont typeface="Arial" panose="020B0604020202020204" pitchFamily="34" charset="0"/>
              <a:buChar char="•"/>
            </a:pPr>
            <a:r>
              <a:rPr lang="en-US" sz="2400" dirty="0">
                <a:solidFill>
                  <a:srgbClr val="193460"/>
                </a:solidFill>
                <a:ea typeface="Yu Mincho" panose="02020400000000000000" pitchFamily="18" charset="-128"/>
                <a:cs typeface="Times New Roman" panose="02020603050405020304" pitchFamily="18" charset="0"/>
              </a:rPr>
              <a:t>Please validate your institution’s data in IRBNet by February 11, 2022</a:t>
            </a:r>
          </a:p>
          <a:p>
            <a:pPr marL="285750" indent="-285750">
              <a:buFont typeface="Arial" panose="020B0604020202020204" pitchFamily="34" charset="0"/>
              <a:buChar char="•"/>
            </a:pPr>
            <a:r>
              <a:rPr lang="en-US" sz="2400" dirty="0">
                <a:solidFill>
                  <a:srgbClr val="193460"/>
                </a:solidFill>
                <a:ea typeface="Yu Mincho" panose="02020400000000000000" pitchFamily="18" charset="-128"/>
                <a:cs typeface="Times New Roman" panose="02020603050405020304" pitchFamily="18" charset="0"/>
              </a:rPr>
              <a:t>Draft version of the project cover sheet wizard guide available for review on VAIRRS SharePoint</a:t>
            </a:r>
          </a:p>
          <a:p>
            <a:pPr marL="742950" lvl="1" indent="-285750">
              <a:buFont typeface="Arial" panose="020B0604020202020204" pitchFamily="34" charset="0"/>
              <a:buChar char="•"/>
            </a:pPr>
            <a:r>
              <a:rPr lang="en-US" sz="2400" dirty="0">
                <a:solidFill>
                  <a:srgbClr val="193460"/>
                </a:solidFill>
                <a:ea typeface="Yu Mincho" panose="02020400000000000000" pitchFamily="18" charset="-128"/>
                <a:cs typeface="Times New Roman" panose="02020603050405020304" pitchFamily="18" charset="0"/>
              </a:rPr>
              <a:t>Link: </a:t>
            </a:r>
            <a:r>
              <a:rPr lang="en-US" sz="2400" dirty="0">
                <a:solidFill>
                  <a:srgbClr val="193460"/>
                </a:solidFill>
                <a:ea typeface="Yu Mincho" panose="02020400000000000000" pitchFamily="18" charset="-128"/>
                <a:cs typeface="Times New Roman" panose="02020603050405020304" pitchFamily="18" charset="0"/>
                <a:hlinkClick r:id="rId5"/>
              </a:rPr>
              <a:t>https://dvagov.sharepoint.com/:f:/r/sites/VHAORPPE/VAIRRS/VAIRRS%20Toolkit/Wizard%20Guides?csf=1&amp;web=1&amp;e=ZUgHP</a:t>
            </a:r>
            <a:endParaRPr lang="en-US" sz="2400" dirty="0">
              <a:solidFill>
                <a:srgbClr val="193460"/>
              </a:solidFill>
              <a:ea typeface="Yu Mincho" panose="02020400000000000000" pitchFamily="18" charset="-128"/>
              <a:cs typeface="Times New Roman" panose="02020603050405020304" pitchFamily="18" charset="0"/>
            </a:endParaRPr>
          </a:p>
          <a:p>
            <a:pPr marL="742950" lvl="1" indent="-285750">
              <a:buFont typeface="Arial" panose="020B0604020202020204" pitchFamily="34" charset="0"/>
              <a:buChar char="•"/>
            </a:pPr>
            <a:r>
              <a:rPr lang="en-US" sz="2400" dirty="0">
                <a:solidFill>
                  <a:srgbClr val="193460"/>
                </a:solidFill>
                <a:ea typeface="Yu Mincho" panose="02020400000000000000" pitchFamily="18" charset="-128"/>
                <a:cs typeface="Times New Roman" panose="02020603050405020304" pitchFamily="18" charset="0"/>
              </a:rPr>
              <a:t>Send your feedback by February 11, 2022</a:t>
            </a:r>
          </a:p>
          <a:p>
            <a:endParaRPr lang="en-US" dirty="0">
              <a:solidFill>
                <a:srgbClr val="000000"/>
              </a:solidFill>
              <a:highlight>
                <a:srgbClr val="FFFF00"/>
              </a:highlight>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2496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01A7C9-5C70-4F6A-9815-6E684BEC8A22}"/>
              </a:ext>
            </a:extLst>
          </p:cNvPr>
          <p:cNvSpPr/>
          <p:nvPr/>
        </p:nvSpPr>
        <p:spPr>
          <a:xfrm>
            <a:off x="1" y="-1414"/>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8A5E52D5-5EFA-457A-B584-5E11582CEC46}"/>
              </a:ext>
            </a:extLst>
          </p:cNvPr>
          <p:cNvSpPr/>
          <p:nvPr/>
        </p:nvSpPr>
        <p:spPr>
          <a:xfrm>
            <a:off x="-11706" y="-1414"/>
            <a:ext cx="6532762" cy="6863058"/>
          </a:xfrm>
          <a:custGeom>
            <a:avLst/>
            <a:gdLst>
              <a:gd name="connsiteX0" fmla="*/ 0 w 3212941"/>
              <a:gd name="connsiteY0" fmla="*/ 0 h 3848100"/>
              <a:gd name="connsiteX1" fmla="*/ 3212941 w 3212941"/>
              <a:gd name="connsiteY1" fmla="*/ 0 h 3848100"/>
              <a:gd name="connsiteX2" fmla="*/ 3212941 w 3212941"/>
              <a:gd name="connsiteY2" fmla="*/ 3848100 h 3848100"/>
              <a:gd name="connsiteX3" fmla="*/ 0 w 3212941"/>
              <a:gd name="connsiteY3" fmla="*/ 3848100 h 3848100"/>
              <a:gd name="connsiteX4" fmla="*/ 0 w 3212941"/>
              <a:gd name="connsiteY4" fmla="*/ 0 h 3848100"/>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3848100 h 6124575"/>
              <a:gd name="connsiteX4" fmla="*/ 0 w 3212941"/>
              <a:gd name="connsiteY4" fmla="*/ 0 h 6124575"/>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6096000 h 6124575"/>
              <a:gd name="connsiteX4" fmla="*/ 0 w 3212941"/>
              <a:gd name="connsiteY4" fmla="*/ 0 h 6124575"/>
              <a:gd name="connsiteX0" fmla="*/ 0 w 4794091"/>
              <a:gd name="connsiteY0" fmla="*/ 0 h 6124575"/>
              <a:gd name="connsiteX1" fmla="*/ 4794091 w 4794091"/>
              <a:gd name="connsiteY1" fmla="*/ 28575 h 6124575"/>
              <a:gd name="connsiteX2" fmla="*/ 2850991 w 4794091"/>
              <a:gd name="connsiteY2" fmla="*/ 6124575 h 6124575"/>
              <a:gd name="connsiteX3" fmla="*/ 0 w 4794091"/>
              <a:gd name="connsiteY3" fmla="*/ 6096000 h 6124575"/>
              <a:gd name="connsiteX4" fmla="*/ 0 w 4794091"/>
              <a:gd name="connsiteY4" fmla="*/ 0 h 6124575"/>
              <a:gd name="connsiteX0" fmla="*/ 0 w 4794091"/>
              <a:gd name="connsiteY0" fmla="*/ 0 h 6145096"/>
              <a:gd name="connsiteX1" fmla="*/ 4794091 w 4794091"/>
              <a:gd name="connsiteY1" fmla="*/ 28575 h 6145096"/>
              <a:gd name="connsiteX2" fmla="*/ 2850991 w 4794091"/>
              <a:gd name="connsiteY2" fmla="*/ 6124575 h 6145096"/>
              <a:gd name="connsiteX3" fmla="*/ 0 w 4794091"/>
              <a:gd name="connsiteY3" fmla="*/ 6145096 h 6145096"/>
              <a:gd name="connsiteX4" fmla="*/ 0 w 4794091"/>
              <a:gd name="connsiteY4" fmla="*/ 0 h 6145096"/>
              <a:gd name="connsiteX0" fmla="*/ 483704 w 4794091"/>
              <a:gd name="connsiteY0" fmla="*/ 4556 h 6116521"/>
              <a:gd name="connsiteX1" fmla="*/ 4794091 w 4794091"/>
              <a:gd name="connsiteY1" fmla="*/ 0 h 6116521"/>
              <a:gd name="connsiteX2" fmla="*/ 2850991 w 4794091"/>
              <a:gd name="connsiteY2" fmla="*/ 6096000 h 6116521"/>
              <a:gd name="connsiteX3" fmla="*/ 0 w 4794091"/>
              <a:gd name="connsiteY3" fmla="*/ 6116521 h 6116521"/>
              <a:gd name="connsiteX4" fmla="*/ 483704 w 4794091"/>
              <a:gd name="connsiteY4" fmla="*/ 4556 h 6116521"/>
              <a:gd name="connsiteX0" fmla="*/ 0 w 4310387"/>
              <a:gd name="connsiteY0" fmla="*/ 4556 h 6109894"/>
              <a:gd name="connsiteX1" fmla="*/ 4310387 w 4310387"/>
              <a:gd name="connsiteY1" fmla="*/ 0 h 6109894"/>
              <a:gd name="connsiteX2" fmla="*/ 2367287 w 4310387"/>
              <a:gd name="connsiteY2" fmla="*/ 6096000 h 6109894"/>
              <a:gd name="connsiteX3" fmla="*/ 6627 w 4310387"/>
              <a:gd name="connsiteY3" fmla="*/ 6109894 h 6109894"/>
              <a:gd name="connsiteX4" fmla="*/ 0 w 4310387"/>
              <a:gd name="connsiteY4" fmla="*/ 4556 h 6109894"/>
              <a:gd name="connsiteX0" fmla="*/ 0 w 4317013"/>
              <a:gd name="connsiteY0" fmla="*/ 11182 h 6109894"/>
              <a:gd name="connsiteX1" fmla="*/ 4317013 w 4317013"/>
              <a:gd name="connsiteY1" fmla="*/ 0 h 6109894"/>
              <a:gd name="connsiteX2" fmla="*/ 2373913 w 4317013"/>
              <a:gd name="connsiteY2" fmla="*/ 6096000 h 6109894"/>
              <a:gd name="connsiteX3" fmla="*/ 13253 w 4317013"/>
              <a:gd name="connsiteY3" fmla="*/ 6109894 h 6109894"/>
              <a:gd name="connsiteX4" fmla="*/ 0 w 4317013"/>
              <a:gd name="connsiteY4" fmla="*/ 11182 h 6109894"/>
              <a:gd name="connsiteX0" fmla="*/ 0 w 4327899"/>
              <a:gd name="connsiteY0" fmla="*/ 16625 h 6109894"/>
              <a:gd name="connsiteX1" fmla="*/ 4327899 w 4327899"/>
              <a:gd name="connsiteY1" fmla="*/ 0 h 6109894"/>
              <a:gd name="connsiteX2" fmla="*/ 2384799 w 4327899"/>
              <a:gd name="connsiteY2" fmla="*/ 6096000 h 6109894"/>
              <a:gd name="connsiteX3" fmla="*/ 24139 w 4327899"/>
              <a:gd name="connsiteY3" fmla="*/ 6109894 h 6109894"/>
              <a:gd name="connsiteX4" fmla="*/ 0 w 4327899"/>
              <a:gd name="connsiteY4" fmla="*/ 16625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16626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16626 h 6109894"/>
              <a:gd name="connsiteX0" fmla="*/ 4077 w 4304761"/>
              <a:gd name="connsiteY0" fmla="*/ 16626 h 6109894"/>
              <a:gd name="connsiteX1" fmla="*/ 4304761 w 4304761"/>
              <a:gd name="connsiteY1" fmla="*/ 0 h 6109894"/>
              <a:gd name="connsiteX2" fmla="*/ 2361661 w 4304761"/>
              <a:gd name="connsiteY2" fmla="*/ 6096000 h 6109894"/>
              <a:gd name="connsiteX3" fmla="*/ 1001 w 4304761"/>
              <a:gd name="connsiteY3" fmla="*/ 6109894 h 6109894"/>
              <a:gd name="connsiteX4" fmla="*/ 4077 w 4304761"/>
              <a:gd name="connsiteY4" fmla="*/ 16626 h 6109894"/>
              <a:gd name="connsiteX0" fmla="*/ 0 w 4306127"/>
              <a:gd name="connsiteY0" fmla="*/ 16626 h 6109894"/>
              <a:gd name="connsiteX1" fmla="*/ 4306127 w 4306127"/>
              <a:gd name="connsiteY1" fmla="*/ 0 h 6109894"/>
              <a:gd name="connsiteX2" fmla="*/ 2363027 w 4306127"/>
              <a:gd name="connsiteY2" fmla="*/ 6096000 h 6109894"/>
              <a:gd name="connsiteX3" fmla="*/ 2367 w 4306127"/>
              <a:gd name="connsiteY3" fmla="*/ 6109894 h 6109894"/>
              <a:gd name="connsiteX4" fmla="*/ 0 w 4306127"/>
              <a:gd name="connsiteY4" fmla="*/ 16626 h 6109894"/>
              <a:gd name="connsiteX0" fmla="*/ 0 w 4332708"/>
              <a:gd name="connsiteY0" fmla="*/ 5994 h 6109894"/>
              <a:gd name="connsiteX1" fmla="*/ 4332708 w 4332708"/>
              <a:gd name="connsiteY1" fmla="*/ 0 h 6109894"/>
              <a:gd name="connsiteX2" fmla="*/ 2389608 w 4332708"/>
              <a:gd name="connsiteY2" fmla="*/ 6096000 h 6109894"/>
              <a:gd name="connsiteX3" fmla="*/ 28948 w 4332708"/>
              <a:gd name="connsiteY3" fmla="*/ 6109894 h 6109894"/>
              <a:gd name="connsiteX4" fmla="*/ 0 w 4332708"/>
              <a:gd name="connsiteY4" fmla="*/ 5994 h 6109894"/>
              <a:gd name="connsiteX0" fmla="*/ 0 w 4332708"/>
              <a:gd name="connsiteY0" fmla="*/ 5994 h 6096000"/>
              <a:gd name="connsiteX1" fmla="*/ 4332708 w 4332708"/>
              <a:gd name="connsiteY1" fmla="*/ 0 h 6096000"/>
              <a:gd name="connsiteX2" fmla="*/ 2389608 w 4332708"/>
              <a:gd name="connsiteY2" fmla="*/ 6096000 h 6096000"/>
              <a:gd name="connsiteX3" fmla="*/ 2367 w 4332708"/>
              <a:gd name="connsiteY3" fmla="*/ 6093945 h 6096000"/>
              <a:gd name="connsiteX4" fmla="*/ 0 w 4332708"/>
              <a:gd name="connsiteY4" fmla="*/ 5994 h 6096000"/>
              <a:gd name="connsiteX0" fmla="*/ 0 w 4332708"/>
              <a:gd name="connsiteY0" fmla="*/ 5994 h 6191693"/>
              <a:gd name="connsiteX1" fmla="*/ 4332708 w 4332708"/>
              <a:gd name="connsiteY1" fmla="*/ 0 h 6191693"/>
              <a:gd name="connsiteX2" fmla="*/ 2378975 w 4332708"/>
              <a:gd name="connsiteY2" fmla="*/ 6191693 h 6191693"/>
              <a:gd name="connsiteX3" fmla="*/ 2367 w 4332708"/>
              <a:gd name="connsiteY3" fmla="*/ 6093945 h 6191693"/>
              <a:gd name="connsiteX4" fmla="*/ 0 w 4332708"/>
              <a:gd name="connsiteY4" fmla="*/ 5994 h 6191693"/>
              <a:gd name="connsiteX0" fmla="*/ 0 w 4332708"/>
              <a:gd name="connsiteY0" fmla="*/ 5994 h 6242801"/>
              <a:gd name="connsiteX1" fmla="*/ 4332708 w 4332708"/>
              <a:gd name="connsiteY1" fmla="*/ 0 h 6242801"/>
              <a:gd name="connsiteX2" fmla="*/ 2378975 w 4332708"/>
              <a:gd name="connsiteY2" fmla="*/ 6191693 h 6242801"/>
              <a:gd name="connsiteX3" fmla="*/ 13000 w 4332708"/>
              <a:gd name="connsiteY3" fmla="*/ 6242801 h 6242801"/>
              <a:gd name="connsiteX4" fmla="*/ 0 w 4332708"/>
              <a:gd name="connsiteY4" fmla="*/ 5994 h 6242801"/>
              <a:gd name="connsiteX0" fmla="*/ 25497 w 4358205"/>
              <a:gd name="connsiteY0" fmla="*/ 5994 h 6242801"/>
              <a:gd name="connsiteX1" fmla="*/ 4358205 w 4358205"/>
              <a:gd name="connsiteY1" fmla="*/ 0 h 6242801"/>
              <a:gd name="connsiteX2" fmla="*/ 2404472 w 4358205"/>
              <a:gd name="connsiteY2" fmla="*/ 6191693 h 6242801"/>
              <a:gd name="connsiteX3" fmla="*/ 397 w 4358205"/>
              <a:gd name="connsiteY3" fmla="*/ 6242801 h 6242801"/>
              <a:gd name="connsiteX4" fmla="*/ 25497 w 4358205"/>
              <a:gd name="connsiteY4" fmla="*/ 5994 h 6242801"/>
              <a:gd name="connsiteX0" fmla="*/ 19231 w 4351939"/>
              <a:gd name="connsiteY0" fmla="*/ 5994 h 6242801"/>
              <a:gd name="connsiteX1" fmla="*/ 4351939 w 4351939"/>
              <a:gd name="connsiteY1" fmla="*/ 0 h 6242801"/>
              <a:gd name="connsiteX2" fmla="*/ 2398206 w 4351939"/>
              <a:gd name="connsiteY2" fmla="*/ 6191693 h 6242801"/>
              <a:gd name="connsiteX3" fmla="*/ 481 w 4351939"/>
              <a:gd name="connsiteY3" fmla="*/ 6242801 h 6242801"/>
              <a:gd name="connsiteX4" fmla="*/ 19231 w 4351939"/>
              <a:gd name="connsiteY4" fmla="*/ 5994 h 6242801"/>
              <a:gd name="connsiteX0" fmla="*/ 6880 w 4339588"/>
              <a:gd name="connsiteY0" fmla="*/ 5994 h 6230101"/>
              <a:gd name="connsiteX1" fmla="*/ 4339588 w 4339588"/>
              <a:gd name="connsiteY1" fmla="*/ 0 h 6230101"/>
              <a:gd name="connsiteX2" fmla="*/ 2385855 w 4339588"/>
              <a:gd name="connsiteY2" fmla="*/ 6191693 h 6230101"/>
              <a:gd name="connsiteX3" fmla="*/ 830 w 4339588"/>
              <a:gd name="connsiteY3" fmla="*/ 6230101 h 6230101"/>
              <a:gd name="connsiteX4" fmla="*/ 6880 w 4339588"/>
              <a:gd name="connsiteY4" fmla="*/ 5994 h 6230101"/>
              <a:gd name="connsiteX0" fmla="*/ 1011 w 4333719"/>
              <a:gd name="connsiteY0" fmla="*/ 5994 h 6230101"/>
              <a:gd name="connsiteX1" fmla="*/ 4333719 w 4333719"/>
              <a:gd name="connsiteY1" fmla="*/ 0 h 6230101"/>
              <a:gd name="connsiteX2" fmla="*/ 2379986 w 4333719"/>
              <a:gd name="connsiteY2" fmla="*/ 6191693 h 6230101"/>
              <a:gd name="connsiteX3" fmla="*/ 1311 w 4333719"/>
              <a:gd name="connsiteY3" fmla="*/ 6230101 h 6230101"/>
              <a:gd name="connsiteX4" fmla="*/ 1011 w 4333719"/>
              <a:gd name="connsiteY4" fmla="*/ 5994 h 6230101"/>
              <a:gd name="connsiteX0" fmla="*/ 1011 w 4333719"/>
              <a:gd name="connsiteY0" fmla="*/ 5994 h 6414114"/>
              <a:gd name="connsiteX1" fmla="*/ 4333719 w 4333719"/>
              <a:gd name="connsiteY1" fmla="*/ 0 h 6414114"/>
              <a:gd name="connsiteX2" fmla="*/ 2314083 w 4333719"/>
              <a:gd name="connsiteY2" fmla="*/ 6414114 h 6414114"/>
              <a:gd name="connsiteX3" fmla="*/ 1311 w 4333719"/>
              <a:gd name="connsiteY3" fmla="*/ 6230101 h 6414114"/>
              <a:gd name="connsiteX4" fmla="*/ 1011 w 4333719"/>
              <a:gd name="connsiteY4" fmla="*/ 5994 h 6414114"/>
              <a:gd name="connsiteX0" fmla="*/ 28896 w 4361604"/>
              <a:gd name="connsiteY0" fmla="*/ 5994 h 6414114"/>
              <a:gd name="connsiteX1" fmla="*/ 4361604 w 4361604"/>
              <a:gd name="connsiteY1" fmla="*/ 0 h 6414114"/>
              <a:gd name="connsiteX2" fmla="*/ 2341968 w 4361604"/>
              <a:gd name="connsiteY2" fmla="*/ 6414114 h 6414114"/>
              <a:gd name="connsiteX3" fmla="*/ 363 w 4361604"/>
              <a:gd name="connsiteY3" fmla="*/ 6304241 h 6414114"/>
              <a:gd name="connsiteX4" fmla="*/ 28896 w 4361604"/>
              <a:gd name="connsiteY4" fmla="*/ 5994 h 6414114"/>
              <a:gd name="connsiteX0" fmla="*/ 28896 w 4361604"/>
              <a:gd name="connsiteY0" fmla="*/ 5994 h 6406022"/>
              <a:gd name="connsiteX1" fmla="*/ 4361604 w 4361604"/>
              <a:gd name="connsiteY1" fmla="*/ 0 h 6406022"/>
              <a:gd name="connsiteX2" fmla="*/ 2285324 w 4361604"/>
              <a:gd name="connsiteY2" fmla="*/ 6406022 h 6406022"/>
              <a:gd name="connsiteX3" fmla="*/ 363 w 4361604"/>
              <a:gd name="connsiteY3" fmla="*/ 6304241 h 6406022"/>
              <a:gd name="connsiteX4" fmla="*/ 28896 w 4361604"/>
              <a:gd name="connsiteY4" fmla="*/ 5994 h 6406022"/>
              <a:gd name="connsiteX0" fmla="*/ 28896 w 4361604"/>
              <a:gd name="connsiteY0" fmla="*/ 5994 h 6454574"/>
              <a:gd name="connsiteX1" fmla="*/ 4361604 w 4361604"/>
              <a:gd name="connsiteY1" fmla="*/ 0 h 6454574"/>
              <a:gd name="connsiteX2" fmla="*/ 2301508 w 4361604"/>
              <a:gd name="connsiteY2" fmla="*/ 6454574 h 6454574"/>
              <a:gd name="connsiteX3" fmla="*/ 363 w 4361604"/>
              <a:gd name="connsiteY3" fmla="*/ 6304241 h 6454574"/>
              <a:gd name="connsiteX4" fmla="*/ 28896 w 4361604"/>
              <a:gd name="connsiteY4" fmla="*/ 5994 h 6454574"/>
              <a:gd name="connsiteX0" fmla="*/ 28896 w 4290166"/>
              <a:gd name="connsiteY0" fmla="*/ 0 h 6448580"/>
              <a:gd name="connsiteX1" fmla="*/ 4290166 w 4290166"/>
              <a:gd name="connsiteY1" fmla="*/ 201175 h 6448580"/>
              <a:gd name="connsiteX2" fmla="*/ 2301508 w 4290166"/>
              <a:gd name="connsiteY2" fmla="*/ 6448580 h 6448580"/>
              <a:gd name="connsiteX3" fmla="*/ 363 w 4290166"/>
              <a:gd name="connsiteY3" fmla="*/ 6298247 h 6448580"/>
              <a:gd name="connsiteX4" fmla="*/ 28896 w 4290166"/>
              <a:gd name="connsiteY4" fmla="*/ 0 h 6448580"/>
              <a:gd name="connsiteX0" fmla="*/ 28896 w 4290166"/>
              <a:gd name="connsiteY0" fmla="*/ 0 h 6277130"/>
              <a:gd name="connsiteX1" fmla="*/ 4290166 w 4290166"/>
              <a:gd name="connsiteY1" fmla="*/ 29725 h 6277130"/>
              <a:gd name="connsiteX2" fmla="*/ 2301508 w 4290166"/>
              <a:gd name="connsiteY2" fmla="*/ 6277130 h 6277130"/>
              <a:gd name="connsiteX3" fmla="*/ 363 w 4290166"/>
              <a:gd name="connsiteY3" fmla="*/ 6126797 h 6277130"/>
              <a:gd name="connsiteX4" fmla="*/ 28896 w 4290166"/>
              <a:gd name="connsiteY4" fmla="*/ 0 h 6277130"/>
              <a:gd name="connsiteX0" fmla="*/ 0 w 6603541"/>
              <a:gd name="connsiteY0" fmla="*/ 0 h 6291198"/>
              <a:gd name="connsiteX1" fmla="*/ 6603541 w 6603541"/>
              <a:gd name="connsiteY1" fmla="*/ 43793 h 6291198"/>
              <a:gd name="connsiteX2" fmla="*/ 4614883 w 6603541"/>
              <a:gd name="connsiteY2" fmla="*/ 6291198 h 6291198"/>
              <a:gd name="connsiteX3" fmla="*/ 2313738 w 6603541"/>
              <a:gd name="connsiteY3" fmla="*/ 6140865 h 6291198"/>
              <a:gd name="connsiteX4" fmla="*/ 0 w 6603541"/>
              <a:gd name="connsiteY4" fmla="*/ 0 h 6291198"/>
              <a:gd name="connsiteX0" fmla="*/ 0 w 6603541"/>
              <a:gd name="connsiteY0" fmla="*/ 0 h 6291198"/>
              <a:gd name="connsiteX1" fmla="*/ 6603541 w 6603541"/>
              <a:gd name="connsiteY1" fmla="*/ 43793 h 6291198"/>
              <a:gd name="connsiteX2" fmla="*/ 4614883 w 6603541"/>
              <a:gd name="connsiteY2" fmla="*/ 6291198 h 6291198"/>
              <a:gd name="connsiteX3" fmla="*/ 323160 w 6603541"/>
              <a:gd name="connsiteY3" fmla="*/ 6183069 h 6291198"/>
              <a:gd name="connsiteX4" fmla="*/ 0 w 6603541"/>
              <a:gd name="connsiteY4" fmla="*/ 0 h 6291198"/>
              <a:gd name="connsiteX0" fmla="*/ 0 w 6294052"/>
              <a:gd name="connsiteY0" fmla="*/ 33579 h 6247405"/>
              <a:gd name="connsiteX1" fmla="*/ 6294052 w 6294052"/>
              <a:gd name="connsiteY1" fmla="*/ 0 h 6247405"/>
              <a:gd name="connsiteX2" fmla="*/ 4305394 w 6294052"/>
              <a:gd name="connsiteY2" fmla="*/ 6247405 h 6247405"/>
              <a:gd name="connsiteX3" fmla="*/ 13671 w 6294052"/>
              <a:gd name="connsiteY3" fmla="*/ 6139276 h 6247405"/>
              <a:gd name="connsiteX4" fmla="*/ 0 w 6294052"/>
              <a:gd name="connsiteY4" fmla="*/ 33579 h 6247405"/>
              <a:gd name="connsiteX0" fmla="*/ 1628 w 6295680"/>
              <a:gd name="connsiteY0" fmla="*/ 33579 h 6247405"/>
              <a:gd name="connsiteX1" fmla="*/ 6295680 w 6295680"/>
              <a:gd name="connsiteY1" fmla="*/ 0 h 6247405"/>
              <a:gd name="connsiteX2" fmla="*/ 4307022 w 6295680"/>
              <a:gd name="connsiteY2" fmla="*/ 6247405 h 6247405"/>
              <a:gd name="connsiteX3" fmla="*/ 1231 w 6295680"/>
              <a:gd name="connsiteY3" fmla="*/ 6139276 h 6247405"/>
              <a:gd name="connsiteX4" fmla="*/ 1628 w 6295680"/>
              <a:gd name="connsiteY4" fmla="*/ 33579 h 6247405"/>
              <a:gd name="connsiteX0" fmla="*/ 1545872 w 6294459"/>
              <a:gd name="connsiteY0" fmla="*/ 14261 h 6247405"/>
              <a:gd name="connsiteX1" fmla="*/ 6294459 w 6294459"/>
              <a:gd name="connsiteY1" fmla="*/ 0 h 6247405"/>
              <a:gd name="connsiteX2" fmla="*/ 4305801 w 6294459"/>
              <a:gd name="connsiteY2" fmla="*/ 6247405 h 6247405"/>
              <a:gd name="connsiteX3" fmla="*/ 10 w 6294459"/>
              <a:gd name="connsiteY3" fmla="*/ 6139276 h 6247405"/>
              <a:gd name="connsiteX4" fmla="*/ 1545872 w 6294459"/>
              <a:gd name="connsiteY4" fmla="*/ 14261 h 6247405"/>
              <a:gd name="connsiteX0" fmla="*/ 1629 w 4750216"/>
              <a:gd name="connsiteY0" fmla="*/ 14261 h 6247405"/>
              <a:gd name="connsiteX1" fmla="*/ 4750216 w 4750216"/>
              <a:gd name="connsiteY1" fmla="*/ 0 h 6247405"/>
              <a:gd name="connsiteX2" fmla="*/ 2761558 w 4750216"/>
              <a:gd name="connsiteY2" fmla="*/ 6247405 h 6247405"/>
              <a:gd name="connsiteX3" fmla="*/ 1232 w 4750216"/>
              <a:gd name="connsiteY3" fmla="*/ 6152155 h 6247405"/>
              <a:gd name="connsiteX4" fmla="*/ 1629 w 4750216"/>
              <a:gd name="connsiteY4" fmla="*/ 14261 h 6247405"/>
              <a:gd name="connsiteX0" fmla="*/ 1629 w 4750216"/>
              <a:gd name="connsiteY0" fmla="*/ 0 h 6258901"/>
              <a:gd name="connsiteX1" fmla="*/ 4750216 w 4750216"/>
              <a:gd name="connsiteY1" fmla="*/ 11496 h 6258901"/>
              <a:gd name="connsiteX2" fmla="*/ 2761558 w 4750216"/>
              <a:gd name="connsiteY2" fmla="*/ 6258901 h 6258901"/>
              <a:gd name="connsiteX3" fmla="*/ 1232 w 4750216"/>
              <a:gd name="connsiteY3" fmla="*/ 6163651 h 6258901"/>
              <a:gd name="connsiteX4" fmla="*/ 1629 w 4750216"/>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12482 w 4761466"/>
              <a:gd name="connsiteY3" fmla="*/ 6163651 h 6258901"/>
              <a:gd name="connsiteX4" fmla="*/ 0 w 4761466"/>
              <a:gd name="connsiteY4" fmla="*/ 0 h 6258901"/>
              <a:gd name="connsiteX0" fmla="*/ 1628 w 4763094"/>
              <a:gd name="connsiteY0" fmla="*/ 0 h 6258901"/>
              <a:gd name="connsiteX1" fmla="*/ 4763094 w 4763094"/>
              <a:gd name="connsiteY1" fmla="*/ 11496 h 6258901"/>
              <a:gd name="connsiteX2" fmla="*/ 2774436 w 4763094"/>
              <a:gd name="connsiteY2" fmla="*/ 6258901 h 6258901"/>
              <a:gd name="connsiteX3" fmla="*/ 1231 w 4763094"/>
              <a:gd name="connsiteY3" fmla="*/ 6176530 h 6258901"/>
              <a:gd name="connsiteX4" fmla="*/ 1628 w 4763094"/>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546955 w 4761466"/>
              <a:gd name="connsiteY3" fmla="*/ 5738648 h 6258901"/>
              <a:gd name="connsiteX4" fmla="*/ 0 w 4761466"/>
              <a:gd name="connsiteY4" fmla="*/ 0 h 6258901"/>
              <a:gd name="connsiteX0" fmla="*/ 0 w 4761466"/>
              <a:gd name="connsiteY0" fmla="*/ 0 h 6343955"/>
              <a:gd name="connsiteX1" fmla="*/ 4761466 w 4761466"/>
              <a:gd name="connsiteY1" fmla="*/ 11496 h 6343955"/>
              <a:gd name="connsiteX2" fmla="*/ 2772808 w 4761466"/>
              <a:gd name="connsiteY2" fmla="*/ 6258901 h 6343955"/>
              <a:gd name="connsiteX3" fmla="*/ 12481 w 4761466"/>
              <a:gd name="connsiteY3" fmla="*/ 6343955 h 6343955"/>
              <a:gd name="connsiteX4" fmla="*/ 0 w 4761466"/>
              <a:gd name="connsiteY4" fmla="*/ 0 h 6343955"/>
              <a:gd name="connsiteX0" fmla="*/ 7630 w 4769096"/>
              <a:gd name="connsiteY0" fmla="*/ 0 h 6350394"/>
              <a:gd name="connsiteX1" fmla="*/ 4769096 w 4769096"/>
              <a:gd name="connsiteY1" fmla="*/ 11496 h 6350394"/>
              <a:gd name="connsiteX2" fmla="*/ 2780438 w 4769096"/>
              <a:gd name="connsiteY2" fmla="*/ 6258901 h 6350394"/>
              <a:gd name="connsiteX3" fmla="*/ 793 w 4769096"/>
              <a:gd name="connsiteY3" fmla="*/ 6350394 h 6350394"/>
              <a:gd name="connsiteX4" fmla="*/ 7630 w 4769096"/>
              <a:gd name="connsiteY4" fmla="*/ 0 h 6350394"/>
              <a:gd name="connsiteX0" fmla="*/ 7630 w 8904367"/>
              <a:gd name="connsiteY0" fmla="*/ 0 h 6350394"/>
              <a:gd name="connsiteX1" fmla="*/ 8904367 w 8904367"/>
              <a:gd name="connsiteY1" fmla="*/ 31968 h 6350394"/>
              <a:gd name="connsiteX2" fmla="*/ 2780438 w 8904367"/>
              <a:gd name="connsiteY2" fmla="*/ 625890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831316 w 8904367"/>
              <a:gd name="connsiteY2" fmla="*/ 6115600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2521131 w 8904367"/>
              <a:gd name="connsiteY2" fmla="*/ 5337677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56253 w 8904367"/>
              <a:gd name="connsiteY2" fmla="*/ 604736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69900 w 8904367"/>
              <a:gd name="connsiteY2" fmla="*/ 6040537 h 6350394"/>
              <a:gd name="connsiteX3" fmla="*/ 793 w 8904367"/>
              <a:gd name="connsiteY3" fmla="*/ 6350394 h 6350394"/>
              <a:gd name="connsiteX4" fmla="*/ 7630 w 8904367"/>
              <a:gd name="connsiteY4" fmla="*/ 0 h 6350394"/>
              <a:gd name="connsiteX0" fmla="*/ 7630 w 8972606"/>
              <a:gd name="connsiteY0" fmla="*/ 56743 h 6407137"/>
              <a:gd name="connsiteX1" fmla="*/ 8972606 w 8972606"/>
              <a:gd name="connsiteY1" fmla="*/ 0 h 6407137"/>
              <a:gd name="connsiteX2" fmla="*/ 3769900 w 8972606"/>
              <a:gd name="connsiteY2" fmla="*/ 6097280 h 6407137"/>
              <a:gd name="connsiteX3" fmla="*/ 793 w 8972606"/>
              <a:gd name="connsiteY3" fmla="*/ 6407137 h 6407137"/>
              <a:gd name="connsiteX4" fmla="*/ 7630 w 8972606"/>
              <a:gd name="connsiteY4" fmla="*/ 56743 h 6407137"/>
              <a:gd name="connsiteX0" fmla="*/ 7630 w 8972606"/>
              <a:gd name="connsiteY0" fmla="*/ 56743 h 6407137"/>
              <a:gd name="connsiteX1" fmla="*/ 8972606 w 8972606"/>
              <a:gd name="connsiteY1" fmla="*/ 0 h 6407137"/>
              <a:gd name="connsiteX2" fmla="*/ 3715309 w 8972606"/>
              <a:gd name="connsiteY2" fmla="*/ 6131400 h 6407137"/>
              <a:gd name="connsiteX3" fmla="*/ 793 w 8972606"/>
              <a:gd name="connsiteY3" fmla="*/ 6407137 h 6407137"/>
              <a:gd name="connsiteX4" fmla="*/ 7630 w 8972606"/>
              <a:gd name="connsiteY4" fmla="*/ 56743 h 6407137"/>
              <a:gd name="connsiteX0" fmla="*/ 933206 w 8971829"/>
              <a:gd name="connsiteY0" fmla="*/ 0 h 6428088"/>
              <a:gd name="connsiteX1" fmla="*/ 8971829 w 8971829"/>
              <a:gd name="connsiteY1" fmla="*/ 20951 h 6428088"/>
              <a:gd name="connsiteX2" fmla="*/ 3714532 w 8971829"/>
              <a:gd name="connsiteY2" fmla="*/ 6152351 h 6428088"/>
              <a:gd name="connsiteX3" fmla="*/ 16 w 8971829"/>
              <a:gd name="connsiteY3" fmla="*/ 6428088 h 6428088"/>
              <a:gd name="connsiteX4" fmla="*/ 933206 w 8971829"/>
              <a:gd name="connsiteY4" fmla="*/ 0 h 6428088"/>
              <a:gd name="connsiteX0" fmla="*/ 19271 w 8057894"/>
              <a:gd name="connsiteY0" fmla="*/ 0 h 6469923"/>
              <a:gd name="connsiteX1" fmla="*/ 8057894 w 8057894"/>
              <a:gd name="connsiteY1" fmla="*/ 20951 h 6469923"/>
              <a:gd name="connsiteX2" fmla="*/ 2800597 w 8057894"/>
              <a:gd name="connsiteY2" fmla="*/ 6152351 h 6469923"/>
              <a:gd name="connsiteX3" fmla="*/ 481 w 8057894"/>
              <a:gd name="connsiteY3" fmla="*/ 6469923 h 6469923"/>
              <a:gd name="connsiteX4" fmla="*/ 19271 w 8057894"/>
              <a:gd name="connsiteY4" fmla="*/ 0 h 6469923"/>
              <a:gd name="connsiteX0" fmla="*/ 0 w 8068505"/>
              <a:gd name="connsiteY0" fmla="*/ 0 h 6469923"/>
              <a:gd name="connsiteX1" fmla="*/ 8068505 w 8068505"/>
              <a:gd name="connsiteY1" fmla="*/ 20951 h 6469923"/>
              <a:gd name="connsiteX2" fmla="*/ 2811208 w 8068505"/>
              <a:gd name="connsiteY2" fmla="*/ 6152351 h 6469923"/>
              <a:gd name="connsiteX3" fmla="*/ 11092 w 8068505"/>
              <a:gd name="connsiteY3" fmla="*/ 6469923 h 6469923"/>
              <a:gd name="connsiteX4" fmla="*/ 0 w 8068505"/>
              <a:gd name="connsiteY4" fmla="*/ 0 h 6469923"/>
              <a:gd name="connsiteX0" fmla="*/ 13413 w 8058012"/>
              <a:gd name="connsiteY0" fmla="*/ 0 h 6481876"/>
              <a:gd name="connsiteX1" fmla="*/ 8058012 w 8058012"/>
              <a:gd name="connsiteY1" fmla="*/ 32904 h 6481876"/>
              <a:gd name="connsiteX2" fmla="*/ 2800715 w 8058012"/>
              <a:gd name="connsiteY2" fmla="*/ 6164304 h 6481876"/>
              <a:gd name="connsiteX3" fmla="*/ 599 w 8058012"/>
              <a:gd name="connsiteY3" fmla="*/ 6481876 h 6481876"/>
              <a:gd name="connsiteX4" fmla="*/ 13413 w 8058012"/>
              <a:gd name="connsiteY4" fmla="*/ 0 h 6481876"/>
              <a:gd name="connsiteX0" fmla="*/ 2044 w 8058596"/>
              <a:gd name="connsiteY0" fmla="*/ 0 h 6529687"/>
              <a:gd name="connsiteX1" fmla="*/ 8058596 w 8058596"/>
              <a:gd name="connsiteY1" fmla="*/ 80715 h 6529687"/>
              <a:gd name="connsiteX2" fmla="*/ 2801299 w 8058596"/>
              <a:gd name="connsiteY2" fmla="*/ 6212115 h 6529687"/>
              <a:gd name="connsiteX3" fmla="*/ 1183 w 8058596"/>
              <a:gd name="connsiteY3" fmla="*/ 6529687 h 6529687"/>
              <a:gd name="connsiteX4" fmla="*/ 2044 w 8058596"/>
              <a:gd name="connsiteY4" fmla="*/ 0 h 6529687"/>
              <a:gd name="connsiteX0" fmla="*/ 397137 w 8057449"/>
              <a:gd name="connsiteY0" fmla="*/ 0 h 6544927"/>
              <a:gd name="connsiteX1" fmla="*/ 8057449 w 8057449"/>
              <a:gd name="connsiteY1" fmla="*/ 95955 h 6544927"/>
              <a:gd name="connsiteX2" fmla="*/ 2800152 w 8057449"/>
              <a:gd name="connsiteY2" fmla="*/ 6227355 h 6544927"/>
              <a:gd name="connsiteX3" fmla="*/ 36 w 8057449"/>
              <a:gd name="connsiteY3" fmla="*/ 6544927 h 6544927"/>
              <a:gd name="connsiteX4" fmla="*/ 397137 w 8057449"/>
              <a:gd name="connsiteY4" fmla="*/ 0 h 6544927"/>
              <a:gd name="connsiteX0" fmla="*/ 389517 w 8057449"/>
              <a:gd name="connsiteY0" fmla="*/ 0 h 6544927"/>
              <a:gd name="connsiteX1" fmla="*/ 8057449 w 8057449"/>
              <a:gd name="connsiteY1" fmla="*/ 95955 h 6544927"/>
              <a:gd name="connsiteX2" fmla="*/ 2800152 w 8057449"/>
              <a:gd name="connsiteY2" fmla="*/ 6227355 h 6544927"/>
              <a:gd name="connsiteX3" fmla="*/ 36 w 8057449"/>
              <a:gd name="connsiteY3" fmla="*/ 6544927 h 6544927"/>
              <a:gd name="connsiteX4" fmla="*/ 389517 w 8057449"/>
              <a:gd name="connsiteY4" fmla="*/ 0 h 6544927"/>
              <a:gd name="connsiteX0" fmla="*/ 0 w 7667932"/>
              <a:gd name="connsiteY0" fmla="*/ 0 h 6227355"/>
              <a:gd name="connsiteX1" fmla="*/ 7667932 w 7667932"/>
              <a:gd name="connsiteY1" fmla="*/ 95955 h 6227355"/>
              <a:gd name="connsiteX2" fmla="*/ 2410635 w 7667932"/>
              <a:gd name="connsiteY2" fmla="*/ 6227355 h 6227355"/>
              <a:gd name="connsiteX3" fmla="*/ 1126899 w 7667932"/>
              <a:gd name="connsiteY3" fmla="*/ 5744827 h 6227355"/>
              <a:gd name="connsiteX4" fmla="*/ 0 w 7667932"/>
              <a:gd name="connsiteY4" fmla="*/ 0 h 6227355"/>
              <a:gd name="connsiteX0" fmla="*/ 16628 w 7684560"/>
              <a:gd name="connsiteY0" fmla="*/ 0 h 6423007"/>
              <a:gd name="connsiteX1" fmla="*/ 7684560 w 7684560"/>
              <a:gd name="connsiteY1" fmla="*/ 95955 h 6423007"/>
              <a:gd name="connsiteX2" fmla="*/ 2427263 w 7684560"/>
              <a:gd name="connsiteY2" fmla="*/ 6227355 h 6423007"/>
              <a:gd name="connsiteX3" fmla="*/ 527 w 7684560"/>
              <a:gd name="connsiteY3" fmla="*/ 6423007 h 6423007"/>
              <a:gd name="connsiteX4" fmla="*/ 16628 w 7684560"/>
              <a:gd name="connsiteY4" fmla="*/ 0 h 6423007"/>
              <a:gd name="connsiteX0" fmla="*/ 9208 w 7684760"/>
              <a:gd name="connsiteY0" fmla="*/ 0 h 6423007"/>
              <a:gd name="connsiteX1" fmla="*/ 7684760 w 7684760"/>
              <a:gd name="connsiteY1" fmla="*/ 95955 h 6423007"/>
              <a:gd name="connsiteX2" fmla="*/ 2427463 w 7684760"/>
              <a:gd name="connsiteY2" fmla="*/ 6227355 h 6423007"/>
              <a:gd name="connsiteX3" fmla="*/ 727 w 7684760"/>
              <a:gd name="connsiteY3" fmla="*/ 6423007 h 6423007"/>
              <a:gd name="connsiteX4" fmla="*/ 9208 w 7684760"/>
              <a:gd name="connsiteY4" fmla="*/ 0 h 6423007"/>
              <a:gd name="connsiteX0" fmla="*/ 2045 w 7677597"/>
              <a:gd name="connsiteY0" fmla="*/ 0 h 6407767"/>
              <a:gd name="connsiteX1" fmla="*/ 7677597 w 7677597"/>
              <a:gd name="connsiteY1" fmla="*/ 95955 h 6407767"/>
              <a:gd name="connsiteX2" fmla="*/ 2420300 w 7677597"/>
              <a:gd name="connsiteY2" fmla="*/ 6227355 h 6407767"/>
              <a:gd name="connsiteX3" fmla="*/ 1184 w 7677597"/>
              <a:gd name="connsiteY3" fmla="*/ 6407767 h 6407767"/>
              <a:gd name="connsiteX4" fmla="*/ 2045 w 7677597"/>
              <a:gd name="connsiteY4" fmla="*/ 0 h 6407767"/>
              <a:gd name="connsiteX0" fmla="*/ 0 w 7675552"/>
              <a:gd name="connsiteY0" fmla="*/ 0 h 6407767"/>
              <a:gd name="connsiteX1" fmla="*/ 7675552 w 7675552"/>
              <a:gd name="connsiteY1" fmla="*/ 95955 h 6407767"/>
              <a:gd name="connsiteX2" fmla="*/ 2418255 w 7675552"/>
              <a:gd name="connsiteY2" fmla="*/ 6227355 h 6407767"/>
              <a:gd name="connsiteX3" fmla="*/ 14379 w 7675552"/>
              <a:gd name="connsiteY3" fmla="*/ 6407767 h 6407767"/>
              <a:gd name="connsiteX4" fmla="*/ 0 w 7675552"/>
              <a:gd name="connsiteY4" fmla="*/ 0 h 6407767"/>
              <a:gd name="connsiteX0" fmla="*/ 0 w 7675552"/>
              <a:gd name="connsiteY0" fmla="*/ 0 h 6227355"/>
              <a:gd name="connsiteX1" fmla="*/ 7675552 w 7675552"/>
              <a:gd name="connsiteY1" fmla="*/ 95955 h 6227355"/>
              <a:gd name="connsiteX2" fmla="*/ 2418255 w 7675552"/>
              <a:gd name="connsiteY2" fmla="*/ 6227355 h 6227355"/>
              <a:gd name="connsiteX3" fmla="*/ 6759 w 7675552"/>
              <a:gd name="connsiteY3" fmla="*/ 6224887 h 6227355"/>
              <a:gd name="connsiteX4" fmla="*/ 0 w 7675552"/>
              <a:gd name="connsiteY4" fmla="*/ 0 h 6227355"/>
              <a:gd name="connsiteX0" fmla="*/ 0 w 7675552"/>
              <a:gd name="connsiteY0" fmla="*/ 0 h 6712567"/>
              <a:gd name="connsiteX1" fmla="*/ 7675552 w 7675552"/>
              <a:gd name="connsiteY1" fmla="*/ 95955 h 6712567"/>
              <a:gd name="connsiteX2" fmla="*/ 2418255 w 7675552"/>
              <a:gd name="connsiteY2" fmla="*/ 6227355 h 6712567"/>
              <a:gd name="connsiteX3" fmla="*/ 14379 w 7675552"/>
              <a:gd name="connsiteY3" fmla="*/ 6712567 h 6712567"/>
              <a:gd name="connsiteX4" fmla="*/ 0 w 7675552"/>
              <a:gd name="connsiteY4" fmla="*/ 0 h 6712567"/>
              <a:gd name="connsiteX0" fmla="*/ 0 w 7675552"/>
              <a:gd name="connsiteY0" fmla="*/ 0 h 6712567"/>
              <a:gd name="connsiteX1" fmla="*/ 7675552 w 7675552"/>
              <a:gd name="connsiteY1" fmla="*/ 95955 h 6712567"/>
              <a:gd name="connsiteX2" fmla="*/ 2418255 w 7675552"/>
              <a:gd name="connsiteY2" fmla="*/ 6227355 h 6712567"/>
              <a:gd name="connsiteX3" fmla="*/ 6759 w 7675552"/>
              <a:gd name="connsiteY3" fmla="*/ 6712567 h 6712567"/>
              <a:gd name="connsiteX4" fmla="*/ 0 w 7675552"/>
              <a:gd name="connsiteY4" fmla="*/ 0 h 6712567"/>
              <a:gd name="connsiteX0" fmla="*/ 0 w 7766992"/>
              <a:gd name="connsiteY0" fmla="*/ 0 h 6697327"/>
              <a:gd name="connsiteX1" fmla="*/ 7766992 w 7766992"/>
              <a:gd name="connsiteY1" fmla="*/ 80715 h 6697327"/>
              <a:gd name="connsiteX2" fmla="*/ 2509695 w 7766992"/>
              <a:gd name="connsiteY2" fmla="*/ 6212115 h 6697327"/>
              <a:gd name="connsiteX3" fmla="*/ 98199 w 7766992"/>
              <a:gd name="connsiteY3" fmla="*/ 6697327 h 6697327"/>
              <a:gd name="connsiteX4" fmla="*/ 0 w 7766992"/>
              <a:gd name="connsiteY4" fmla="*/ 0 h 6697327"/>
              <a:gd name="connsiteX0" fmla="*/ 0 w 7766992"/>
              <a:gd name="connsiteY0" fmla="*/ 0 h 6666847"/>
              <a:gd name="connsiteX1" fmla="*/ 7766992 w 7766992"/>
              <a:gd name="connsiteY1" fmla="*/ 80715 h 6666847"/>
              <a:gd name="connsiteX2" fmla="*/ 2509695 w 7766992"/>
              <a:gd name="connsiteY2" fmla="*/ 6212115 h 6666847"/>
              <a:gd name="connsiteX3" fmla="*/ 21999 w 7766992"/>
              <a:gd name="connsiteY3" fmla="*/ 6666847 h 6666847"/>
              <a:gd name="connsiteX4" fmla="*/ 0 w 7766992"/>
              <a:gd name="connsiteY4" fmla="*/ 0 h 6666847"/>
              <a:gd name="connsiteX0" fmla="*/ 2045 w 7746177"/>
              <a:gd name="connsiteY0" fmla="*/ 0 h 6659227"/>
              <a:gd name="connsiteX1" fmla="*/ 7746177 w 7746177"/>
              <a:gd name="connsiteY1" fmla="*/ 73095 h 6659227"/>
              <a:gd name="connsiteX2" fmla="*/ 2488880 w 7746177"/>
              <a:gd name="connsiteY2" fmla="*/ 6204495 h 6659227"/>
              <a:gd name="connsiteX3" fmla="*/ 1184 w 7746177"/>
              <a:gd name="connsiteY3" fmla="*/ 6659227 h 6659227"/>
              <a:gd name="connsiteX4" fmla="*/ 2045 w 7746177"/>
              <a:gd name="connsiteY4" fmla="*/ 0 h 6659227"/>
              <a:gd name="connsiteX0" fmla="*/ 2045 w 7746177"/>
              <a:gd name="connsiteY0" fmla="*/ 0 h 6659227"/>
              <a:gd name="connsiteX1" fmla="*/ 7746177 w 7746177"/>
              <a:gd name="connsiteY1" fmla="*/ 73095 h 6659227"/>
              <a:gd name="connsiteX2" fmla="*/ 2488880 w 7746177"/>
              <a:gd name="connsiteY2" fmla="*/ 6204495 h 6659227"/>
              <a:gd name="connsiteX3" fmla="*/ 1184 w 7746177"/>
              <a:gd name="connsiteY3" fmla="*/ 6659227 h 6659227"/>
              <a:gd name="connsiteX4" fmla="*/ 2045 w 7746177"/>
              <a:gd name="connsiteY4" fmla="*/ 0 h 6659227"/>
              <a:gd name="connsiteX0" fmla="*/ 0 w 7751752"/>
              <a:gd name="connsiteY0" fmla="*/ 0 h 6659227"/>
              <a:gd name="connsiteX1" fmla="*/ 7751752 w 7751752"/>
              <a:gd name="connsiteY1" fmla="*/ 73095 h 6659227"/>
              <a:gd name="connsiteX2" fmla="*/ 2494455 w 7751752"/>
              <a:gd name="connsiteY2" fmla="*/ 6204495 h 6659227"/>
              <a:gd name="connsiteX3" fmla="*/ 6759 w 7751752"/>
              <a:gd name="connsiteY3" fmla="*/ 6659227 h 6659227"/>
              <a:gd name="connsiteX4" fmla="*/ 0 w 7751752"/>
              <a:gd name="connsiteY4" fmla="*/ 0 h 6659227"/>
              <a:gd name="connsiteX0" fmla="*/ 0 w 7751752"/>
              <a:gd name="connsiteY0" fmla="*/ 0 h 6621127"/>
              <a:gd name="connsiteX1" fmla="*/ 7751752 w 7751752"/>
              <a:gd name="connsiteY1" fmla="*/ 73095 h 6621127"/>
              <a:gd name="connsiteX2" fmla="*/ 2494455 w 7751752"/>
              <a:gd name="connsiteY2" fmla="*/ 6204495 h 6621127"/>
              <a:gd name="connsiteX3" fmla="*/ 6759 w 7751752"/>
              <a:gd name="connsiteY3" fmla="*/ 6621127 h 6621127"/>
              <a:gd name="connsiteX4" fmla="*/ 0 w 7751752"/>
              <a:gd name="connsiteY4" fmla="*/ 0 h 6621127"/>
              <a:gd name="connsiteX0" fmla="*/ 0 w 7751752"/>
              <a:gd name="connsiteY0" fmla="*/ 0 h 6621127"/>
              <a:gd name="connsiteX1" fmla="*/ 7751752 w 7751752"/>
              <a:gd name="connsiteY1" fmla="*/ 73095 h 6621127"/>
              <a:gd name="connsiteX2" fmla="*/ 2494455 w 7751752"/>
              <a:gd name="connsiteY2" fmla="*/ 6204495 h 6621127"/>
              <a:gd name="connsiteX3" fmla="*/ 6759 w 7751752"/>
              <a:gd name="connsiteY3" fmla="*/ 6621127 h 6621127"/>
              <a:gd name="connsiteX4" fmla="*/ 0 w 7751752"/>
              <a:gd name="connsiteY4" fmla="*/ 0 h 6621127"/>
              <a:gd name="connsiteX0" fmla="*/ 16628 w 7768380"/>
              <a:gd name="connsiteY0" fmla="*/ 0 h 6331567"/>
              <a:gd name="connsiteX1" fmla="*/ 7768380 w 7768380"/>
              <a:gd name="connsiteY1" fmla="*/ 73095 h 6331567"/>
              <a:gd name="connsiteX2" fmla="*/ 2511083 w 7768380"/>
              <a:gd name="connsiteY2" fmla="*/ 6204495 h 6331567"/>
              <a:gd name="connsiteX3" fmla="*/ 527 w 7768380"/>
              <a:gd name="connsiteY3" fmla="*/ 6331567 h 6331567"/>
              <a:gd name="connsiteX4" fmla="*/ 16628 w 7768380"/>
              <a:gd name="connsiteY4" fmla="*/ 0 h 6331567"/>
              <a:gd name="connsiteX0" fmla="*/ 9209 w 7760961"/>
              <a:gd name="connsiteY0" fmla="*/ 0 h 6674467"/>
              <a:gd name="connsiteX1" fmla="*/ 7760961 w 7760961"/>
              <a:gd name="connsiteY1" fmla="*/ 73095 h 6674467"/>
              <a:gd name="connsiteX2" fmla="*/ 2503664 w 7760961"/>
              <a:gd name="connsiteY2" fmla="*/ 6204495 h 6674467"/>
              <a:gd name="connsiteX3" fmla="*/ 728 w 7760961"/>
              <a:gd name="connsiteY3" fmla="*/ 6674467 h 6674467"/>
              <a:gd name="connsiteX4" fmla="*/ 9209 w 7760961"/>
              <a:gd name="connsiteY4" fmla="*/ 0 h 6674467"/>
              <a:gd name="connsiteX0" fmla="*/ 0 w 7751752"/>
              <a:gd name="connsiteY0" fmla="*/ 0 h 6367642"/>
              <a:gd name="connsiteX1" fmla="*/ 7751752 w 7751752"/>
              <a:gd name="connsiteY1" fmla="*/ 73095 h 6367642"/>
              <a:gd name="connsiteX2" fmla="*/ 2494455 w 7751752"/>
              <a:gd name="connsiteY2" fmla="*/ 6204495 h 6367642"/>
              <a:gd name="connsiteX3" fmla="*/ 243662 w 7751752"/>
              <a:gd name="connsiteY3" fmla="*/ 6367642 h 6367642"/>
              <a:gd name="connsiteX4" fmla="*/ 0 w 7751752"/>
              <a:gd name="connsiteY4" fmla="*/ 0 h 6367642"/>
              <a:gd name="connsiteX0" fmla="*/ 0 w 7751752"/>
              <a:gd name="connsiteY0" fmla="*/ 0 h 6367642"/>
              <a:gd name="connsiteX1" fmla="*/ 7751752 w 7751752"/>
              <a:gd name="connsiteY1" fmla="*/ 73095 h 6367642"/>
              <a:gd name="connsiteX2" fmla="*/ 2494455 w 7751752"/>
              <a:gd name="connsiteY2" fmla="*/ 6204495 h 6367642"/>
              <a:gd name="connsiteX3" fmla="*/ 243662 w 7751752"/>
              <a:gd name="connsiteY3" fmla="*/ 6367642 h 6367642"/>
              <a:gd name="connsiteX4" fmla="*/ 0 w 7751752"/>
              <a:gd name="connsiteY4" fmla="*/ 0 h 6367642"/>
              <a:gd name="connsiteX0" fmla="*/ 720 w 7752472"/>
              <a:gd name="connsiteY0" fmla="*/ 0 h 6352453"/>
              <a:gd name="connsiteX1" fmla="*/ 7752472 w 7752472"/>
              <a:gd name="connsiteY1" fmla="*/ 73095 h 6352453"/>
              <a:gd name="connsiteX2" fmla="*/ 2495175 w 7752472"/>
              <a:gd name="connsiteY2" fmla="*/ 6204495 h 6352453"/>
              <a:gd name="connsiteX3" fmla="*/ 1352 w 7752472"/>
              <a:gd name="connsiteY3" fmla="*/ 6352453 h 6352453"/>
              <a:gd name="connsiteX4" fmla="*/ 720 w 7752472"/>
              <a:gd name="connsiteY4" fmla="*/ 0 h 6352453"/>
              <a:gd name="connsiteX0" fmla="*/ 720 w 7752472"/>
              <a:gd name="connsiteY0" fmla="*/ 0 h 6437514"/>
              <a:gd name="connsiteX1" fmla="*/ 7752472 w 7752472"/>
              <a:gd name="connsiteY1" fmla="*/ 158156 h 6437514"/>
              <a:gd name="connsiteX2" fmla="*/ 2495175 w 7752472"/>
              <a:gd name="connsiteY2" fmla="*/ 6289556 h 6437514"/>
              <a:gd name="connsiteX3" fmla="*/ 1352 w 7752472"/>
              <a:gd name="connsiteY3" fmla="*/ 6437514 h 6437514"/>
              <a:gd name="connsiteX4" fmla="*/ 720 w 7752472"/>
              <a:gd name="connsiteY4" fmla="*/ 0 h 6437514"/>
              <a:gd name="connsiteX0" fmla="*/ 44770 w 7796522"/>
              <a:gd name="connsiteY0" fmla="*/ 0 h 6437514"/>
              <a:gd name="connsiteX1" fmla="*/ 7796522 w 7796522"/>
              <a:gd name="connsiteY1" fmla="*/ 158156 h 6437514"/>
              <a:gd name="connsiteX2" fmla="*/ 2539225 w 7796522"/>
              <a:gd name="connsiteY2" fmla="*/ 6289556 h 6437514"/>
              <a:gd name="connsiteX3" fmla="*/ 45402 w 7796522"/>
              <a:gd name="connsiteY3" fmla="*/ 6437514 h 6437514"/>
              <a:gd name="connsiteX4" fmla="*/ 44770 w 7796522"/>
              <a:gd name="connsiteY4" fmla="*/ 0 h 6437514"/>
              <a:gd name="connsiteX0" fmla="*/ 0 w 7751752"/>
              <a:gd name="connsiteY0" fmla="*/ 0 h 6437514"/>
              <a:gd name="connsiteX1" fmla="*/ 7751752 w 7751752"/>
              <a:gd name="connsiteY1" fmla="*/ 158156 h 6437514"/>
              <a:gd name="connsiteX2" fmla="*/ 2494455 w 7751752"/>
              <a:gd name="connsiteY2" fmla="*/ 6289556 h 6437514"/>
              <a:gd name="connsiteX3" fmla="*/ 632 w 7751752"/>
              <a:gd name="connsiteY3" fmla="*/ 6437514 h 6437514"/>
              <a:gd name="connsiteX4" fmla="*/ 0 w 7751752"/>
              <a:gd name="connsiteY4" fmla="*/ 0 h 6437514"/>
              <a:gd name="connsiteX0" fmla="*/ 1194 w 7752946"/>
              <a:gd name="connsiteY0" fmla="*/ 0 h 6437514"/>
              <a:gd name="connsiteX1" fmla="*/ 7752946 w 7752946"/>
              <a:gd name="connsiteY1" fmla="*/ 158156 h 6437514"/>
              <a:gd name="connsiteX2" fmla="*/ 2495649 w 7752946"/>
              <a:gd name="connsiteY2" fmla="*/ 6289556 h 6437514"/>
              <a:gd name="connsiteX3" fmla="*/ 1826 w 7752946"/>
              <a:gd name="connsiteY3" fmla="*/ 6437514 h 6437514"/>
              <a:gd name="connsiteX4" fmla="*/ 1194 w 7752946"/>
              <a:gd name="connsiteY4" fmla="*/ 0 h 6437514"/>
              <a:gd name="connsiteX0" fmla="*/ 1194 w 7752946"/>
              <a:gd name="connsiteY0" fmla="*/ 0 h 6431438"/>
              <a:gd name="connsiteX1" fmla="*/ 7752946 w 7752946"/>
              <a:gd name="connsiteY1" fmla="*/ 152080 h 6431438"/>
              <a:gd name="connsiteX2" fmla="*/ 2495649 w 7752946"/>
              <a:gd name="connsiteY2" fmla="*/ 6283480 h 6431438"/>
              <a:gd name="connsiteX3" fmla="*/ 1826 w 7752946"/>
              <a:gd name="connsiteY3" fmla="*/ 6431438 h 6431438"/>
              <a:gd name="connsiteX4" fmla="*/ 1194 w 7752946"/>
              <a:gd name="connsiteY4" fmla="*/ 0 h 6431438"/>
              <a:gd name="connsiteX0" fmla="*/ 0 w 7751752"/>
              <a:gd name="connsiteY0" fmla="*/ 0 h 6428400"/>
              <a:gd name="connsiteX1" fmla="*/ 7751752 w 7751752"/>
              <a:gd name="connsiteY1" fmla="*/ 152080 h 6428400"/>
              <a:gd name="connsiteX2" fmla="*/ 2494455 w 7751752"/>
              <a:gd name="connsiteY2" fmla="*/ 6283480 h 6428400"/>
              <a:gd name="connsiteX3" fmla="*/ 6707 w 7751752"/>
              <a:gd name="connsiteY3" fmla="*/ 6428400 h 6428400"/>
              <a:gd name="connsiteX4" fmla="*/ 0 w 7751752"/>
              <a:gd name="connsiteY4" fmla="*/ 0 h 6428400"/>
              <a:gd name="connsiteX0" fmla="*/ 2456 w 7754208"/>
              <a:gd name="connsiteY0" fmla="*/ 0 h 6428400"/>
              <a:gd name="connsiteX1" fmla="*/ 7754208 w 7754208"/>
              <a:gd name="connsiteY1" fmla="*/ 152080 h 6428400"/>
              <a:gd name="connsiteX2" fmla="*/ 2496911 w 7754208"/>
              <a:gd name="connsiteY2" fmla="*/ 6283480 h 6428400"/>
              <a:gd name="connsiteX3" fmla="*/ 9163 w 7754208"/>
              <a:gd name="connsiteY3" fmla="*/ 6428400 h 6428400"/>
              <a:gd name="connsiteX4" fmla="*/ 2456 w 7754208"/>
              <a:gd name="connsiteY4" fmla="*/ 0 h 6428400"/>
              <a:gd name="connsiteX0" fmla="*/ 6591 w 7758343"/>
              <a:gd name="connsiteY0" fmla="*/ 0 h 6692695"/>
              <a:gd name="connsiteX1" fmla="*/ 7758343 w 7758343"/>
              <a:gd name="connsiteY1" fmla="*/ 152080 h 6692695"/>
              <a:gd name="connsiteX2" fmla="*/ 2501046 w 7758343"/>
              <a:gd name="connsiteY2" fmla="*/ 6283480 h 6692695"/>
              <a:gd name="connsiteX3" fmla="*/ 7223 w 7758343"/>
              <a:gd name="connsiteY3" fmla="*/ 6692695 h 6692695"/>
              <a:gd name="connsiteX4" fmla="*/ 6591 w 7758343"/>
              <a:gd name="connsiteY4" fmla="*/ 0 h 6692695"/>
              <a:gd name="connsiteX0" fmla="*/ 6591 w 7758343"/>
              <a:gd name="connsiteY0" fmla="*/ 0 h 6701808"/>
              <a:gd name="connsiteX1" fmla="*/ 7758343 w 7758343"/>
              <a:gd name="connsiteY1" fmla="*/ 161193 h 6701808"/>
              <a:gd name="connsiteX2" fmla="*/ 2501046 w 7758343"/>
              <a:gd name="connsiteY2" fmla="*/ 6292593 h 6701808"/>
              <a:gd name="connsiteX3" fmla="*/ 7223 w 7758343"/>
              <a:gd name="connsiteY3" fmla="*/ 6701808 h 6701808"/>
              <a:gd name="connsiteX4" fmla="*/ 6591 w 7758343"/>
              <a:gd name="connsiteY4" fmla="*/ 0 h 6701808"/>
              <a:gd name="connsiteX0" fmla="*/ 6591 w 7758343"/>
              <a:gd name="connsiteY0" fmla="*/ 0 h 6701808"/>
              <a:gd name="connsiteX1" fmla="*/ 7758343 w 7758343"/>
              <a:gd name="connsiteY1" fmla="*/ 161193 h 6701808"/>
              <a:gd name="connsiteX2" fmla="*/ 2501046 w 7758343"/>
              <a:gd name="connsiteY2" fmla="*/ 6292593 h 6701808"/>
              <a:gd name="connsiteX3" fmla="*/ 7223 w 7758343"/>
              <a:gd name="connsiteY3" fmla="*/ 6701808 h 6701808"/>
              <a:gd name="connsiteX4" fmla="*/ 6591 w 7758343"/>
              <a:gd name="connsiteY4" fmla="*/ 0 h 6701808"/>
              <a:gd name="connsiteX0" fmla="*/ 3025857 w 7751188"/>
              <a:gd name="connsiteY0" fmla="*/ 834128 h 6540615"/>
              <a:gd name="connsiteX1" fmla="*/ 7751188 w 7751188"/>
              <a:gd name="connsiteY1" fmla="*/ 0 h 6540615"/>
              <a:gd name="connsiteX2" fmla="*/ 2493891 w 7751188"/>
              <a:gd name="connsiteY2" fmla="*/ 6131400 h 6540615"/>
              <a:gd name="connsiteX3" fmla="*/ 68 w 7751188"/>
              <a:gd name="connsiteY3" fmla="*/ 6540615 h 6540615"/>
              <a:gd name="connsiteX4" fmla="*/ 3025857 w 7751188"/>
              <a:gd name="connsiteY4" fmla="*/ 834128 h 6540615"/>
              <a:gd name="connsiteX0" fmla="*/ 2402786 w 7751204"/>
              <a:gd name="connsiteY0" fmla="*/ 720839 h 6540615"/>
              <a:gd name="connsiteX1" fmla="*/ 7751204 w 7751204"/>
              <a:gd name="connsiteY1" fmla="*/ 0 h 6540615"/>
              <a:gd name="connsiteX2" fmla="*/ 2493907 w 7751204"/>
              <a:gd name="connsiteY2" fmla="*/ 6131400 h 6540615"/>
              <a:gd name="connsiteX3" fmla="*/ 84 w 7751204"/>
              <a:gd name="connsiteY3" fmla="*/ 6540615 h 6540615"/>
              <a:gd name="connsiteX4" fmla="*/ 2402786 w 7751204"/>
              <a:gd name="connsiteY4" fmla="*/ 720839 h 6540615"/>
              <a:gd name="connsiteX0" fmla="*/ 1218304 w 7751285"/>
              <a:gd name="connsiteY0" fmla="*/ 14258 h 6540615"/>
              <a:gd name="connsiteX1" fmla="*/ 7751285 w 7751285"/>
              <a:gd name="connsiteY1" fmla="*/ 0 h 6540615"/>
              <a:gd name="connsiteX2" fmla="*/ 2493988 w 7751285"/>
              <a:gd name="connsiteY2" fmla="*/ 6131400 h 6540615"/>
              <a:gd name="connsiteX3" fmla="*/ 165 w 7751285"/>
              <a:gd name="connsiteY3" fmla="*/ 6540615 h 6540615"/>
              <a:gd name="connsiteX4" fmla="*/ 1218304 w 7751285"/>
              <a:gd name="connsiteY4" fmla="*/ 14258 h 6540615"/>
              <a:gd name="connsiteX0" fmla="*/ 17711 w 6550692"/>
              <a:gd name="connsiteY0" fmla="*/ 14258 h 6921615"/>
              <a:gd name="connsiteX1" fmla="*/ 6550692 w 6550692"/>
              <a:gd name="connsiteY1" fmla="*/ 0 h 6921615"/>
              <a:gd name="connsiteX2" fmla="*/ 1293395 w 6550692"/>
              <a:gd name="connsiteY2" fmla="*/ 6131400 h 6921615"/>
              <a:gd name="connsiteX3" fmla="*/ 4917 w 6550692"/>
              <a:gd name="connsiteY3" fmla="*/ 6921615 h 6921615"/>
              <a:gd name="connsiteX4" fmla="*/ 17711 w 6550692"/>
              <a:gd name="connsiteY4" fmla="*/ 14258 h 6921615"/>
              <a:gd name="connsiteX0" fmla="*/ 17711 w 6550692"/>
              <a:gd name="connsiteY0" fmla="*/ 14258 h 6942508"/>
              <a:gd name="connsiteX1" fmla="*/ 6550692 w 6550692"/>
              <a:gd name="connsiteY1" fmla="*/ 0 h 6942508"/>
              <a:gd name="connsiteX2" fmla="*/ 440814 w 6550692"/>
              <a:gd name="connsiteY2" fmla="*/ 6893830 h 6942508"/>
              <a:gd name="connsiteX3" fmla="*/ 4917 w 6550692"/>
              <a:gd name="connsiteY3" fmla="*/ 6921615 h 6942508"/>
              <a:gd name="connsiteX4" fmla="*/ 17711 w 6550692"/>
              <a:gd name="connsiteY4" fmla="*/ 14258 h 6942508"/>
              <a:gd name="connsiteX0" fmla="*/ 17711 w 6550692"/>
              <a:gd name="connsiteY0" fmla="*/ 14258 h 6969418"/>
              <a:gd name="connsiteX1" fmla="*/ 6550692 w 6550692"/>
              <a:gd name="connsiteY1" fmla="*/ 0 h 6969418"/>
              <a:gd name="connsiteX2" fmla="*/ 440814 w 6550692"/>
              <a:gd name="connsiteY2" fmla="*/ 6893830 h 6969418"/>
              <a:gd name="connsiteX3" fmla="*/ 4917 w 6550692"/>
              <a:gd name="connsiteY3" fmla="*/ 6921615 h 6969418"/>
              <a:gd name="connsiteX4" fmla="*/ 17711 w 6550692"/>
              <a:gd name="connsiteY4" fmla="*/ 14258 h 6969418"/>
              <a:gd name="connsiteX0" fmla="*/ 17711 w 6550692"/>
              <a:gd name="connsiteY0" fmla="*/ 14258 h 6958686"/>
              <a:gd name="connsiteX1" fmla="*/ 6550692 w 6550692"/>
              <a:gd name="connsiteY1" fmla="*/ 0 h 6958686"/>
              <a:gd name="connsiteX2" fmla="*/ 451117 w 6550692"/>
              <a:gd name="connsiteY2" fmla="*/ 6880952 h 6958686"/>
              <a:gd name="connsiteX3" fmla="*/ 4917 w 6550692"/>
              <a:gd name="connsiteY3" fmla="*/ 6921615 h 6958686"/>
              <a:gd name="connsiteX4" fmla="*/ 17711 w 6550692"/>
              <a:gd name="connsiteY4" fmla="*/ 14258 h 6958686"/>
              <a:gd name="connsiteX0" fmla="*/ 17711 w 6550692"/>
              <a:gd name="connsiteY0" fmla="*/ 14258 h 6993915"/>
              <a:gd name="connsiteX1" fmla="*/ 6550692 w 6550692"/>
              <a:gd name="connsiteY1" fmla="*/ 0 h 6993915"/>
              <a:gd name="connsiteX2" fmla="*/ 451117 w 6550692"/>
              <a:gd name="connsiteY2" fmla="*/ 6880952 h 6993915"/>
              <a:gd name="connsiteX3" fmla="*/ 4917 w 6550692"/>
              <a:gd name="connsiteY3" fmla="*/ 6921615 h 6993915"/>
              <a:gd name="connsiteX4" fmla="*/ 17711 w 6550692"/>
              <a:gd name="connsiteY4" fmla="*/ 14258 h 6993915"/>
              <a:gd name="connsiteX0" fmla="*/ 17711 w 6550692"/>
              <a:gd name="connsiteY0" fmla="*/ 14258 h 6987193"/>
              <a:gd name="connsiteX1" fmla="*/ 6550692 w 6550692"/>
              <a:gd name="connsiteY1" fmla="*/ 0 h 6987193"/>
              <a:gd name="connsiteX2" fmla="*/ 463996 w 6550692"/>
              <a:gd name="connsiteY2" fmla="*/ 6870649 h 6987193"/>
              <a:gd name="connsiteX3" fmla="*/ 4917 w 6550692"/>
              <a:gd name="connsiteY3" fmla="*/ 6921615 h 6987193"/>
              <a:gd name="connsiteX4" fmla="*/ 17711 w 6550692"/>
              <a:gd name="connsiteY4" fmla="*/ 14258 h 6987193"/>
              <a:gd name="connsiteX0" fmla="*/ 17711 w 6550692"/>
              <a:gd name="connsiteY0" fmla="*/ 14258 h 6923554"/>
              <a:gd name="connsiteX1" fmla="*/ 6550692 w 6550692"/>
              <a:gd name="connsiteY1" fmla="*/ 0 h 6923554"/>
              <a:gd name="connsiteX2" fmla="*/ 463996 w 6550692"/>
              <a:gd name="connsiteY2" fmla="*/ 6870649 h 6923554"/>
              <a:gd name="connsiteX3" fmla="*/ 4917 w 6550692"/>
              <a:gd name="connsiteY3" fmla="*/ 6921615 h 6923554"/>
              <a:gd name="connsiteX4" fmla="*/ 17711 w 6550692"/>
              <a:gd name="connsiteY4" fmla="*/ 14258 h 6923554"/>
              <a:gd name="connsiteX0" fmla="*/ 17711 w 6550692"/>
              <a:gd name="connsiteY0" fmla="*/ 14258 h 6923940"/>
              <a:gd name="connsiteX1" fmla="*/ 6550692 w 6550692"/>
              <a:gd name="connsiteY1" fmla="*/ 0 h 6923940"/>
              <a:gd name="connsiteX2" fmla="*/ 451117 w 6550692"/>
              <a:gd name="connsiteY2" fmla="*/ 6878377 h 6923940"/>
              <a:gd name="connsiteX3" fmla="*/ 4917 w 6550692"/>
              <a:gd name="connsiteY3" fmla="*/ 6921615 h 6923940"/>
              <a:gd name="connsiteX4" fmla="*/ 17711 w 6550692"/>
              <a:gd name="connsiteY4" fmla="*/ 14258 h 6923940"/>
              <a:gd name="connsiteX0" fmla="*/ 0 w 6532981"/>
              <a:gd name="connsiteY0" fmla="*/ 14258 h 6882957"/>
              <a:gd name="connsiteX1" fmla="*/ 6532981 w 6532981"/>
              <a:gd name="connsiteY1" fmla="*/ 0 h 6882957"/>
              <a:gd name="connsiteX2" fmla="*/ 433406 w 6532981"/>
              <a:gd name="connsiteY2" fmla="*/ 6878377 h 6882957"/>
              <a:gd name="connsiteX3" fmla="*/ 38721 w 6532981"/>
              <a:gd name="connsiteY3" fmla="*/ 6805705 h 6882957"/>
              <a:gd name="connsiteX4" fmla="*/ 0 w 6532981"/>
              <a:gd name="connsiteY4" fmla="*/ 14258 h 6882957"/>
              <a:gd name="connsiteX0" fmla="*/ 11091 w 6544072"/>
              <a:gd name="connsiteY0" fmla="*/ 14258 h 6903650"/>
              <a:gd name="connsiteX1" fmla="*/ 6544072 w 6544072"/>
              <a:gd name="connsiteY1" fmla="*/ 0 h 6903650"/>
              <a:gd name="connsiteX2" fmla="*/ 444497 w 6544072"/>
              <a:gd name="connsiteY2" fmla="*/ 6878377 h 6903650"/>
              <a:gd name="connsiteX3" fmla="*/ 6024 w 6544072"/>
              <a:gd name="connsiteY3" fmla="*/ 6898433 h 6903650"/>
              <a:gd name="connsiteX4" fmla="*/ 11091 w 6544072"/>
              <a:gd name="connsiteY4" fmla="*/ 14258 h 6903650"/>
              <a:gd name="connsiteX0" fmla="*/ 11091 w 6544072"/>
              <a:gd name="connsiteY0" fmla="*/ 14258 h 6907144"/>
              <a:gd name="connsiteX1" fmla="*/ 6544072 w 6544072"/>
              <a:gd name="connsiteY1" fmla="*/ 0 h 6907144"/>
              <a:gd name="connsiteX2" fmla="*/ 439346 w 6544072"/>
              <a:gd name="connsiteY2" fmla="*/ 6888680 h 6907144"/>
              <a:gd name="connsiteX3" fmla="*/ 6024 w 6544072"/>
              <a:gd name="connsiteY3" fmla="*/ 6898433 h 6907144"/>
              <a:gd name="connsiteX4" fmla="*/ 11091 w 6544072"/>
              <a:gd name="connsiteY4" fmla="*/ 14258 h 6907144"/>
              <a:gd name="connsiteX0" fmla="*/ 11091 w 6544072"/>
              <a:gd name="connsiteY0" fmla="*/ 14258 h 6899090"/>
              <a:gd name="connsiteX1" fmla="*/ 6544072 w 6544072"/>
              <a:gd name="connsiteY1" fmla="*/ 0 h 6899090"/>
              <a:gd name="connsiteX2" fmla="*/ 439346 w 6544072"/>
              <a:gd name="connsiteY2" fmla="*/ 6888680 h 6899090"/>
              <a:gd name="connsiteX3" fmla="*/ 6024 w 6544072"/>
              <a:gd name="connsiteY3" fmla="*/ 6898433 h 6899090"/>
              <a:gd name="connsiteX4" fmla="*/ 11091 w 6544072"/>
              <a:gd name="connsiteY4" fmla="*/ 14258 h 6899090"/>
              <a:gd name="connsiteX0" fmla="*/ 11091 w 6544072"/>
              <a:gd name="connsiteY0" fmla="*/ 14258 h 6902649"/>
              <a:gd name="connsiteX1" fmla="*/ 6544072 w 6544072"/>
              <a:gd name="connsiteY1" fmla="*/ 0 h 6902649"/>
              <a:gd name="connsiteX2" fmla="*/ 439346 w 6544072"/>
              <a:gd name="connsiteY2" fmla="*/ 6888680 h 6902649"/>
              <a:gd name="connsiteX3" fmla="*/ 6024 w 6544072"/>
              <a:gd name="connsiteY3" fmla="*/ 6898433 h 6902649"/>
              <a:gd name="connsiteX4" fmla="*/ 11091 w 6544072"/>
              <a:gd name="connsiteY4" fmla="*/ 14258 h 6902649"/>
              <a:gd name="connsiteX0" fmla="*/ 5530 w 6538511"/>
              <a:gd name="connsiteY0" fmla="*/ 14258 h 6892338"/>
              <a:gd name="connsiteX1" fmla="*/ 6538511 w 6538511"/>
              <a:gd name="connsiteY1" fmla="*/ 0 h 6892338"/>
              <a:gd name="connsiteX2" fmla="*/ 433785 w 6538511"/>
              <a:gd name="connsiteY2" fmla="*/ 6888680 h 6892338"/>
              <a:gd name="connsiteX3" fmla="*/ 7607 w 6538511"/>
              <a:gd name="connsiteY3" fmla="*/ 6879383 h 6892338"/>
              <a:gd name="connsiteX4" fmla="*/ 5530 w 6538511"/>
              <a:gd name="connsiteY4" fmla="*/ 14258 h 6892338"/>
              <a:gd name="connsiteX0" fmla="*/ 0 w 6532981"/>
              <a:gd name="connsiteY0" fmla="*/ 14258 h 6889876"/>
              <a:gd name="connsiteX1" fmla="*/ 6532981 w 6532981"/>
              <a:gd name="connsiteY1" fmla="*/ 0 h 6889876"/>
              <a:gd name="connsiteX2" fmla="*/ 428255 w 6532981"/>
              <a:gd name="connsiteY2" fmla="*/ 6888680 h 6889876"/>
              <a:gd name="connsiteX3" fmla="*/ 30652 w 6532981"/>
              <a:gd name="connsiteY3" fmla="*/ 6849617 h 6889876"/>
              <a:gd name="connsiteX4" fmla="*/ 0 w 6532981"/>
              <a:gd name="connsiteY4" fmla="*/ 14258 h 6889876"/>
              <a:gd name="connsiteX0" fmla="*/ 4686 w 6537667"/>
              <a:gd name="connsiteY0" fmla="*/ 14258 h 6891654"/>
              <a:gd name="connsiteX1" fmla="*/ 6537667 w 6537667"/>
              <a:gd name="connsiteY1" fmla="*/ 0 h 6891654"/>
              <a:gd name="connsiteX2" fmla="*/ 432941 w 6537667"/>
              <a:gd name="connsiteY2" fmla="*/ 6888680 h 6891654"/>
              <a:gd name="connsiteX3" fmla="*/ 7954 w 6537667"/>
              <a:gd name="connsiteY3" fmla="*/ 6875811 h 6891654"/>
              <a:gd name="connsiteX4" fmla="*/ 4686 w 6537667"/>
              <a:gd name="connsiteY4" fmla="*/ 14258 h 6891654"/>
              <a:gd name="connsiteX0" fmla="*/ 4686 w 6537667"/>
              <a:gd name="connsiteY0" fmla="*/ 14258 h 6877079"/>
              <a:gd name="connsiteX1" fmla="*/ 6537667 w 6537667"/>
              <a:gd name="connsiteY1" fmla="*/ 0 h 6877079"/>
              <a:gd name="connsiteX2" fmla="*/ 476995 w 6537667"/>
              <a:gd name="connsiteY2" fmla="*/ 6817242 h 6877079"/>
              <a:gd name="connsiteX3" fmla="*/ 7954 w 6537667"/>
              <a:gd name="connsiteY3" fmla="*/ 6875811 h 6877079"/>
              <a:gd name="connsiteX4" fmla="*/ 4686 w 6537667"/>
              <a:gd name="connsiteY4" fmla="*/ 14258 h 6877079"/>
              <a:gd name="connsiteX0" fmla="*/ 4686 w 6537667"/>
              <a:gd name="connsiteY0" fmla="*/ 14258 h 6882863"/>
              <a:gd name="connsiteX1" fmla="*/ 6537667 w 6537667"/>
              <a:gd name="connsiteY1" fmla="*/ 0 h 6882863"/>
              <a:gd name="connsiteX2" fmla="*/ 421035 w 6537667"/>
              <a:gd name="connsiteY2" fmla="*/ 6875582 h 6882863"/>
              <a:gd name="connsiteX3" fmla="*/ 7954 w 6537667"/>
              <a:gd name="connsiteY3" fmla="*/ 6875811 h 6882863"/>
              <a:gd name="connsiteX4" fmla="*/ 4686 w 6537667"/>
              <a:gd name="connsiteY4" fmla="*/ 14258 h 6882863"/>
              <a:gd name="connsiteX0" fmla="*/ 4686 w 6537667"/>
              <a:gd name="connsiteY0" fmla="*/ 14258 h 6879154"/>
              <a:gd name="connsiteX1" fmla="*/ 6537667 w 6537667"/>
              <a:gd name="connsiteY1" fmla="*/ 0 h 6879154"/>
              <a:gd name="connsiteX2" fmla="*/ 421035 w 6537667"/>
              <a:gd name="connsiteY2" fmla="*/ 6875582 h 6879154"/>
              <a:gd name="connsiteX3" fmla="*/ 7954 w 6537667"/>
              <a:gd name="connsiteY3" fmla="*/ 6875811 h 6879154"/>
              <a:gd name="connsiteX4" fmla="*/ 4686 w 6537667"/>
              <a:gd name="connsiteY4" fmla="*/ 14258 h 6879154"/>
              <a:gd name="connsiteX0" fmla="*/ 4686 w 6537667"/>
              <a:gd name="connsiteY0" fmla="*/ 14258 h 6876301"/>
              <a:gd name="connsiteX1" fmla="*/ 6537667 w 6537667"/>
              <a:gd name="connsiteY1" fmla="*/ 0 h 6876301"/>
              <a:gd name="connsiteX2" fmla="*/ 421035 w 6537667"/>
              <a:gd name="connsiteY2" fmla="*/ 6875582 h 6876301"/>
              <a:gd name="connsiteX3" fmla="*/ 7954 w 6537667"/>
              <a:gd name="connsiteY3" fmla="*/ 6875811 h 6876301"/>
              <a:gd name="connsiteX4" fmla="*/ 4686 w 6537667"/>
              <a:gd name="connsiteY4" fmla="*/ 14258 h 6876301"/>
              <a:gd name="connsiteX0" fmla="*/ 4686 w 6537667"/>
              <a:gd name="connsiteY0" fmla="*/ 14258 h 6878888"/>
              <a:gd name="connsiteX1" fmla="*/ 6537667 w 6537667"/>
              <a:gd name="connsiteY1" fmla="*/ 0 h 6878888"/>
              <a:gd name="connsiteX2" fmla="*/ 421035 w 6537667"/>
              <a:gd name="connsiteY2" fmla="*/ 6875582 h 6878888"/>
              <a:gd name="connsiteX3" fmla="*/ 7954 w 6537667"/>
              <a:gd name="connsiteY3" fmla="*/ 6875811 h 6878888"/>
              <a:gd name="connsiteX4" fmla="*/ 4686 w 6537667"/>
              <a:gd name="connsiteY4" fmla="*/ 14258 h 6878888"/>
              <a:gd name="connsiteX0" fmla="*/ 4686 w 6537667"/>
              <a:gd name="connsiteY0" fmla="*/ 14258 h 6875783"/>
              <a:gd name="connsiteX1" fmla="*/ 6537667 w 6537667"/>
              <a:gd name="connsiteY1" fmla="*/ 0 h 6875783"/>
              <a:gd name="connsiteX2" fmla="*/ 421035 w 6537667"/>
              <a:gd name="connsiteY2" fmla="*/ 6875582 h 6875783"/>
              <a:gd name="connsiteX3" fmla="*/ 7954 w 6537667"/>
              <a:gd name="connsiteY3" fmla="*/ 6872240 h 6875783"/>
              <a:gd name="connsiteX4" fmla="*/ 4686 w 6537667"/>
              <a:gd name="connsiteY4" fmla="*/ 14258 h 6875783"/>
              <a:gd name="connsiteX0" fmla="*/ 4686 w 6537667"/>
              <a:gd name="connsiteY0" fmla="*/ 14258 h 6875582"/>
              <a:gd name="connsiteX1" fmla="*/ 6537667 w 6537667"/>
              <a:gd name="connsiteY1" fmla="*/ 0 h 6875582"/>
              <a:gd name="connsiteX2" fmla="*/ 421035 w 6537667"/>
              <a:gd name="connsiteY2" fmla="*/ 6875582 h 6875582"/>
              <a:gd name="connsiteX3" fmla="*/ 7954 w 6537667"/>
              <a:gd name="connsiteY3" fmla="*/ 6872240 h 6875582"/>
              <a:gd name="connsiteX4" fmla="*/ 4686 w 6537667"/>
              <a:gd name="connsiteY4" fmla="*/ 14258 h 6875582"/>
              <a:gd name="connsiteX0" fmla="*/ 4686 w 6537667"/>
              <a:gd name="connsiteY0" fmla="*/ 14258 h 6872240"/>
              <a:gd name="connsiteX1" fmla="*/ 6537667 w 6537667"/>
              <a:gd name="connsiteY1" fmla="*/ 0 h 6872240"/>
              <a:gd name="connsiteX2" fmla="*/ 426988 w 6537667"/>
              <a:gd name="connsiteY2" fmla="*/ 6870819 h 6872240"/>
              <a:gd name="connsiteX3" fmla="*/ 7954 w 6537667"/>
              <a:gd name="connsiteY3" fmla="*/ 6872240 h 6872240"/>
              <a:gd name="connsiteX4" fmla="*/ 4686 w 6537667"/>
              <a:gd name="connsiteY4" fmla="*/ 14258 h 6872240"/>
              <a:gd name="connsiteX0" fmla="*/ 4686 w 6537667"/>
              <a:gd name="connsiteY0" fmla="*/ 14258 h 6873015"/>
              <a:gd name="connsiteX1" fmla="*/ 6537667 w 6537667"/>
              <a:gd name="connsiteY1" fmla="*/ 0 h 6873015"/>
              <a:gd name="connsiteX2" fmla="*/ 426988 w 6537667"/>
              <a:gd name="connsiteY2" fmla="*/ 6870819 h 6873015"/>
              <a:gd name="connsiteX3" fmla="*/ 7954 w 6537667"/>
              <a:gd name="connsiteY3" fmla="*/ 6872240 h 6873015"/>
              <a:gd name="connsiteX4" fmla="*/ 4686 w 6537667"/>
              <a:gd name="connsiteY4" fmla="*/ 14258 h 6873015"/>
              <a:gd name="connsiteX0" fmla="*/ 0 w 6532981"/>
              <a:gd name="connsiteY0" fmla="*/ 14258 h 6871075"/>
              <a:gd name="connsiteX1" fmla="*/ 6532981 w 6532981"/>
              <a:gd name="connsiteY1" fmla="*/ 0 h 6871075"/>
              <a:gd name="connsiteX2" fmla="*/ 422302 w 6532981"/>
              <a:gd name="connsiteY2" fmla="*/ 6870819 h 6871075"/>
              <a:gd name="connsiteX3" fmla="*/ 59227 w 6532981"/>
              <a:gd name="connsiteY3" fmla="*/ 6816280 h 6871075"/>
              <a:gd name="connsiteX4" fmla="*/ 0 w 6532981"/>
              <a:gd name="connsiteY4" fmla="*/ 14258 h 6871075"/>
              <a:gd name="connsiteX0" fmla="*/ 6401 w 6539382"/>
              <a:gd name="connsiteY0" fmla="*/ 14258 h 6873452"/>
              <a:gd name="connsiteX1" fmla="*/ 6539382 w 6539382"/>
              <a:gd name="connsiteY1" fmla="*/ 0 h 6873452"/>
              <a:gd name="connsiteX2" fmla="*/ 428703 w 6539382"/>
              <a:gd name="connsiteY2" fmla="*/ 6870819 h 6873452"/>
              <a:gd name="connsiteX3" fmla="*/ 7287 w 6539382"/>
              <a:gd name="connsiteY3" fmla="*/ 6873430 h 6873452"/>
              <a:gd name="connsiteX4" fmla="*/ 6401 w 6539382"/>
              <a:gd name="connsiteY4" fmla="*/ 14258 h 6873452"/>
              <a:gd name="connsiteX0" fmla="*/ 6401 w 6524069"/>
              <a:gd name="connsiteY0" fmla="*/ 3321 h 6862515"/>
              <a:gd name="connsiteX1" fmla="*/ 6524069 w 6524069"/>
              <a:gd name="connsiteY1" fmla="*/ 0 h 6862515"/>
              <a:gd name="connsiteX2" fmla="*/ 428703 w 6524069"/>
              <a:gd name="connsiteY2" fmla="*/ 6859882 h 6862515"/>
              <a:gd name="connsiteX3" fmla="*/ 7287 w 6524069"/>
              <a:gd name="connsiteY3" fmla="*/ 6862493 h 6862515"/>
              <a:gd name="connsiteX4" fmla="*/ 6401 w 6524069"/>
              <a:gd name="connsiteY4" fmla="*/ 3321 h 6862515"/>
              <a:gd name="connsiteX0" fmla="*/ 83478 w 6518644"/>
              <a:gd name="connsiteY0" fmla="*/ 58323 h 6862515"/>
              <a:gd name="connsiteX1" fmla="*/ 6518644 w 6518644"/>
              <a:gd name="connsiteY1" fmla="*/ 0 h 6862515"/>
              <a:gd name="connsiteX2" fmla="*/ 423278 w 6518644"/>
              <a:gd name="connsiteY2" fmla="*/ 6859882 h 6862515"/>
              <a:gd name="connsiteX3" fmla="*/ 1862 w 6518644"/>
              <a:gd name="connsiteY3" fmla="*/ 6862493 h 6862515"/>
              <a:gd name="connsiteX4" fmla="*/ 83478 w 6518644"/>
              <a:gd name="connsiteY4" fmla="*/ 58323 h 6862515"/>
              <a:gd name="connsiteX0" fmla="*/ 6401 w 6524069"/>
              <a:gd name="connsiteY0" fmla="*/ 0 h 6866069"/>
              <a:gd name="connsiteX1" fmla="*/ 6524069 w 6524069"/>
              <a:gd name="connsiteY1" fmla="*/ 3554 h 6866069"/>
              <a:gd name="connsiteX2" fmla="*/ 428703 w 6524069"/>
              <a:gd name="connsiteY2" fmla="*/ 6863436 h 6866069"/>
              <a:gd name="connsiteX3" fmla="*/ 7287 w 6524069"/>
              <a:gd name="connsiteY3" fmla="*/ 6866047 h 6866069"/>
              <a:gd name="connsiteX4" fmla="*/ 6401 w 6524069"/>
              <a:gd name="connsiteY4" fmla="*/ 0 h 6866069"/>
              <a:gd name="connsiteX0" fmla="*/ 6401 w 6524069"/>
              <a:gd name="connsiteY0" fmla="*/ 0 h 6866047"/>
              <a:gd name="connsiteX1" fmla="*/ 6524069 w 6524069"/>
              <a:gd name="connsiteY1" fmla="*/ 3554 h 6866047"/>
              <a:gd name="connsiteX2" fmla="*/ 414416 w 6524069"/>
              <a:gd name="connsiteY2" fmla="*/ 6837242 h 6866047"/>
              <a:gd name="connsiteX3" fmla="*/ 7287 w 6524069"/>
              <a:gd name="connsiteY3" fmla="*/ 6866047 h 6866047"/>
              <a:gd name="connsiteX4" fmla="*/ 6401 w 6524069"/>
              <a:gd name="connsiteY4" fmla="*/ 0 h 6866047"/>
              <a:gd name="connsiteX0" fmla="*/ 6401 w 6524069"/>
              <a:gd name="connsiteY0" fmla="*/ 0 h 6866047"/>
              <a:gd name="connsiteX1" fmla="*/ 6524069 w 6524069"/>
              <a:gd name="connsiteY1" fmla="*/ 3554 h 6866047"/>
              <a:gd name="connsiteX2" fmla="*/ 423941 w 6524069"/>
              <a:gd name="connsiteY2" fmla="*/ 6850338 h 6866047"/>
              <a:gd name="connsiteX3" fmla="*/ 7287 w 6524069"/>
              <a:gd name="connsiteY3" fmla="*/ 6866047 h 6866047"/>
              <a:gd name="connsiteX4" fmla="*/ 6401 w 6524069"/>
              <a:gd name="connsiteY4" fmla="*/ 0 h 6866047"/>
              <a:gd name="connsiteX0" fmla="*/ 546 w 6518214"/>
              <a:gd name="connsiteY0" fmla="*/ 0 h 6851367"/>
              <a:gd name="connsiteX1" fmla="*/ 6518214 w 6518214"/>
              <a:gd name="connsiteY1" fmla="*/ 3554 h 6851367"/>
              <a:gd name="connsiteX2" fmla="*/ 418086 w 6518214"/>
              <a:gd name="connsiteY2" fmla="*/ 6850338 h 6851367"/>
              <a:gd name="connsiteX3" fmla="*/ 10957 w 6518214"/>
              <a:gd name="connsiteY3" fmla="*/ 6843425 h 6851367"/>
              <a:gd name="connsiteX4" fmla="*/ 546 w 6518214"/>
              <a:gd name="connsiteY4" fmla="*/ 0 h 6851367"/>
              <a:gd name="connsiteX0" fmla="*/ 8219 w 6525887"/>
              <a:gd name="connsiteY0" fmla="*/ 0 h 6862475"/>
              <a:gd name="connsiteX1" fmla="*/ 6525887 w 6525887"/>
              <a:gd name="connsiteY1" fmla="*/ 3554 h 6862475"/>
              <a:gd name="connsiteX2" fmla="*/ 425759 w 6525887"/>
              <a:gd name="connsiteY2" fmla="*/ 6850338 h 6862475"/>
              <a:gd name="connsiteX3" fmla="*/ 6723 w 6525887"/>
              <a:gd name="connsiteY3" fmla="*/ 6862475 h 6862475"/>
              <a:gd name="connsiteX4" fmla="*/ 8219 w 6525887"/>
              <a:gd name="connsiteY4" fmla="*/ 0 h 6862475"/>
              <a:gd name="connsiteX0" fmla="*/ 8219 w 6525887"/>
              <a:gd name="connsiteY0" fmla="*/ 0 h 6862475"/>
              <a:gd name="connsiteX1" fmla="*/ 6525887 w 6525887"/>
              <a:gd name="connsiteY1" fmla="*/ 3554 h 6862475"/>
              <a:gd name="connsiteX2" fmla="*/ 425759 w 6525887"/>
              <a:gd name="connsiteY2" fmla="*/ 6851529 h 6862475"/>
              <a:gd name="connsiteX3" fmla="*/ 6723 w 6525887"/>
              <a:gd name="connsiteY3" fmla="*/ 6862475 h 6862475"/>
              <a:gd name="connsiteX4" fmla="*/ 8219 w 6525887"/>
              <a:gd name="connsiteY4" fmla="*/ 0 h 6862475"/>
              <a:gd name="connsiteX0" fmla="*/ 8219 w 6525887"/>
              <a:gd name="connsiteY0" fmla="*/ 0 h 6862475"/>
              <a:gd name="connsiteX1" fmla="*/ 6525887 w 6525887"/>
              <a:gd name="connsiteY1" fmla="*/ 3554 h 6862475"/>
              <a:gd name="connsiteX2" fmla="*/ 435284 w 6525887"/>
              <a:gd name="connsiteY2" fmla="*/ 6851529 h 6862475"/>
              <a:gd name="connsiteX3" fmla="*/ 6723 w 6525887"/>
              <a:gd name="connsiteY3" fmla="*/ 6862475 h 6862475"/>
              <a:gd name="connsiteX4" fmla="*/ 8219 w 6525887"/>
              <a:gd name="connsiteY4" fmla="*/ 0 h 6862475"/>
              <a:gd name="connsiteX0" fmla="*/ 8219 w 6532762"/>
              <a:gd name="connsiteY0" fmla="*/ 3321 h 6865796"/>
              <a:gd name="connsiteX1" fmla="*/ 6532762 w 6532762"/>
              <a:gd name="connsiteY1" fmla="*/ 0 h 6865796"/>
              <a:gd name="connsiteX2" fmla="*/ 435284 w 6532762"/>
              <a:gd name="connsiteY2" fmla="*/ 6854850 h 6865796"/>
              <a:gd name="connsiteX3" fmla="*/ 6723 w 6532762"/>
              <a:gd name="connsiteY3" fmla="*/ 6865796 h 6865796"/>
              <a:gd name="connsiteX4" fmla="*/ 8219 w 6532762"/>
              <a:gd name="connsiteY4" fmla="*/ 3321 h 6865796"/>
              <a:gd name="connsiteX0" fmla="*/ 8219 w 6532762"/>
              <a:gd name="connsiteY0" fmla="*/ 583 h 6863058"/>
              <a:gd name="connsiteX1" fmla="*/ 6532762 w 6532762"/>
              <a:gd name="connsiteY1" fmla="*/ 0 h 6863058"/>
              <a:gd name="connsiteX2" fmla="*/ 435284 w 6532762"/>
              <a:gd name="connsiteY2" fmla="*/ 6852112 h 6863058"/>
              <a:gd name="connsiteX3" fmla="*/ 6723 w 6532762"/>
              <a:gd name="connsiteY3" fmla="*/ 6863058 h 6863058"/>
              <a:gd name="connsiteX4" fmla="*/ 8219 w 6532762"/>
              <a:gd name="connsiteY4" fmla="*/ 583 h 6863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2762" h="6863058">
                <a:moveTo>
                  <a:pt x="8219" y="583"/>
                </a:moveTo>
                <a:lnTo>
                  <a:pt x="6532762" y="0"/>
                </a:lnTo>
                <a:lnTo>
                  <a:pt x="435284" y="6852112"/>
                </a:lnTo>
                <a:cubicBezTo>
                  <a:pt x="437555" y="6856768"/>
                  <a:pt x="511563" y="6861921"/>
                  <a:pt x="6723" y="6863058"/>
                </a:cubicBezTo>
                <a:cubicBezTo>
                  <a:pt x="-9847" y="4945594"/>
                  <a:pt x="9599" y="4147847"/>
                  <a:pt x="8219" y="583"/>
                </a:cubicBezTo>
                <a:close/>
              </a:path>
            </a:pathLst>
          </a:cu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Rectangle 1">
            <a:extLst>
              <a:ext uri="{FF2B5EF4-FFF2-40B4-BE49-F238E27FC236}">
                <a16:creationId xmlns:a16="http://schemas.microsoft.com/office/drawing/2014/main" id="{4D299761-2BAC-4E16-BF4B-7C6F1454869E}"/>
              </a:ext>
            </a:extLst>
          </p:cNvPr>
          <p:cNvSpPr/>
          <p:nvPr/>
        </p:nvSpPr>
        <p:spPr>
          <a:xfrm rot="18690909">
            <a:off x="-1101424" y="3336023"/>
            <a:ext cx="9324496" cy="186819"/>
          </a:xfrm>
          <a:custGeom>
            <a:avLst/>
            <a:gdLst>
              <a:gd name="connsiteX0" fmla="*/ 0 w 9067800"/>
              <a:gd name="connsiteY0" fmla="*/ 0 h 323460"/>
              <a:gd name="connsiteX1" fmla="*/ 9067800 w 9067800"/>
              <a:gd name="connsiteY1" fmla="*/ 0 h 323460"/>
              <a:gd name="connsiteX2" fmla="*/ 9067800 w 9067800"/>
              <a:gd name="connsiteY2" fmla="*/ 323460 h 323460"/>
              <a:gd name="connsiteX3" fmla="*/ 0 w 9067800"/>
              <a:gd name="connsiteY3" fmla="*/ 323460 h 323460"/>
              <a:gd name="connsiteX4" fmla="*/ 0 w 9067800"/>
              <a:gd name="connsiteY4" fmla="*/ 0 h 323460"/>
              <a:gd name="connsiteX0" fmla="*/ 0 w 9067800"/>
              <a:gd name="connsiteY0" fmla="*/ 11580 h 335040"/>
              <a:gd name="connsiteX1" fmla="*/ 8474710 w 9067800"/>
              <a:gd name="connsiteY1" fmla="*/ 0 h 335040"/>
              <a:gd name="connsiteX2" fmla="*/ 9067800 w 9067800"/>
              <a:gd name="connsiteY2" fmla="*/ 335040 h 335040"/>
              <a:gd name="connsiteX3" fmla="*/ 0 w 9067800"/>
              <a:gd name="connsiteY3" fmla="*/ 335040 h 335040"/>
              <a:gd name="connsiteX4" fmla="*/ 0 w 9067800"/>
              <a:gd name="connsiteY4" fmla="*/ 11580 h 335040"/>
              <a:gd name="connsiteX0" fmla="*/ 0 w 8749105"/>
              <a:gd name="connsiteY0" fmla="*/ 11580 h 335040"/>
              <a:gd name="connsiteX1" fmla="*/ 8474710 w 8749105"/>
              <a:gd name="connsiteY1" fmla="*/ 0 h 335040"/>
              <a:gd name="connsiteX2" fmla="*/ 8749105 w 8749105"/>
              <a:gd name="connsiteY2" fmla="*/ 330355 h 335040"/>
              <a:gd name="connsiteX3" fmla="*/ 0 w 8749105"/>
              <a:gd name="connsiteY3" fmla="*/ 335040 h 335040"/>
              <a:gd name="connsiteX4" fmla="*/ 0 w 8749105"/>
              <a:gd name="connsiteY4" fmla="*/ 11580 h 335040"/>
              <a:gd name="connsiteX0" fmla="*/ 475747 w 8749105"/>
              <a:gd name="connsiteY0" fmla="*/ 16015 h 335040"/>
              <a:gd name="connsiteX1" fmla="*/ 8474710 w 8749105"/>
              <a:gd name="connsiteY1" fmla="*/ 0 h 335040"/>
              <a:gd name="connsiteX2" fmla="*/ 8749105 w 8749105"/>
              <a:gd name="connsiteY2" fmla="*/ 330355 h 335040"/>
              <a:gd name="connsiteX3" fmla="*/ 0 w 8749105"/>
              <a:gd name="connsiteY3" fmla="*/ 335040 h 335040"/>
              <a:gd name="connsiteX4" fmla="*/ 475747 w 8749105"/>
              <a:gd name="connsiteY4" fmla="*/ 16015 h 335040"/>
              <a:gd name="connsiteX0" fmla="*/ 0 w 8273358"/>
              <a:gd name="connsiteY0" fmla="*/ 16015 h 330355"/>
              <a:gd name="connsiteX1" fmla="*/ 7998963 w 8273358"/>
              <a:gd name="connsiteY1" fmla="*/ 0 h 330355"/>
              <a:gd name="connsiteX2" fmla="*/ 8273358 w 8273358"/>
              <a:gd name="connsiteY2" fmla="*/ 330355 h 330355"/>
              <a:gd name="connsiteX3" fmla="*/ 300926 w 8273358"/>
              <a:gd name="connsiteY3" fmla="*/ 313634 h 330355"/>
              <a:gd name="connsiteX4" fmla="*/ 0 w 8273358"/>
              <a:gd name="connsiteY4" fmla="*/ 16015 h 330355"/>
              <a:gd name="connsiteX0" fmla="*/ 0 w 8256592"/>
              <a:gd name="connsiteY0" fmla="*/ 4965 h 330355"/>
              <a:gd name="connsiteX1" fmla="*/ 7982197 w 8256592"/>
              <a:gd name="connsiteY1" fmla="*/ 0 h 330355"/>
              <a:gd name="connsiteX2" fmla="*/ 8256592 w 8256592"/>
              <a:gd name="connsiteY2" fmla="*/ 330355 h 330355"/>
              <a:gd name="connsiteX3" fmla="*/ 284160 w 8256592"/>
              <a:gd name="connsiteY3" fmla="*/ 313634 h 330355"/>
              <a:gd name="connsiteX4" fmla="*/ 0 w 8256592"/>
              <a:gd name="connsiteY4" fmla="*/ 4965 h 330355"/>
              <a:gd name="connsiteX0" fmla="*/ 0 w 8266736"/>
              <a:gd name="connsiteY0" fmla="*/ 6359 h 330355"/>
              <a:gd name="connsiteX1" fmla="*/ 7992341 w 8266736"/>
              <a:gd name="connsiteY1" fmla="*/ 0 h 330355"/>
              <a:gd name="connsiteX2" fmla="*/ 8266736 w 8266736"/>
              <a:gd name="connsiteY2" fmla="*/ 330355 h 330355"/>
              <a:gd name="connsiteX3" fmla="*/ 294304 w 8266736"/>
              <a:gd name="connsiteY3" fmla="*/ 313634 h 330355"/>
              <a:gd name="connsiteX4" fmla="*/ 0 w 8266736"/>
              <a:gd name="connsiteY4" fmla="*/ 6359 h 330355"/>
              <a:gd name="connsiteX0" fmla="*/ 0 w 8137897"/>
              <a:gd name="connsiteY0" fmla="*/ 6359 h 313634"/>
              <a:gd name="connsiteX1" fmla="*/ 7992341 w 8137897"/>
              <a:gd name="connsiteY1" fmla="*/ 0 h 313634"/>
              <a:gd name="connsiteX2" fmla="*/ 8137897 w 8137897"/>
              <a:gd name="connsiteY2" fmla="*/ 156067 h 313634"/>
              <a:gd name="connsiteX3" fmla="*/ 294304 w 8137897"/>
              <a:gd name="connsiteY3" fmla="*/ 313634 h 313634"/>
              <a:gd name="connsiteX4" fmla="*/ 0 w 8137897"/>
              <a:gd name="connsiteY4" fmla="*/ 6359 h 313634"/>
              <a:gd name="connsiteX0" fmla="*/ 0 w 8137897"/>
              <a:gd name="connsiteY0" fmla="*/ 6359 h 213784"/>
              <a:gd name="connsiteX1" fmla="*/ 7992341 w 8137897"/>
              <a:gd name="connsiteY1" fmla="*/ 0 h 213784"/>
              <a:gd name="connsiteX2" fmla="*/ 8137897 w 8137897"/>
              <a:gd name="connsiteY2" fmla="*/ 156067 h 213784"/>
              <a:gd name="connsiteX3" fmla="*/ 205917 w 8137897"/>
              <a:gd name="connsiteY3" fmla="*/ 213784 h 213784"/>
              <a:gd name="connsiteX4" fmla="*/ 0 w 8137897"/>
              <a:gd name="connsiteY4" fmla="*/ 6359 h 213784"/>
              <a:gd name="connsiteX0" fmla="*/ 0 w 8102398"/>
              <a:gd name="connsiteY0" fmla="*/ 6359 h 213784"/>
              <a:gd name="connsiteX1" fmla="*/ 7992341 w 8102398"/>
              <a:gd name="connsiteY1" fmla="*/ 0 h 213784"/>
              <a:gd name="connsiteX2" fmla="*/ 8102398 w 8102398"/>
              <a:gd name="connsiteY2" fmla="*/ 157279 h 213784"/>
              <a:gd name="connsiteX3" fmla="*/ 205917 w 8102398"/>
              <a:gd name="connsiteY3" fmla="*/ 213784 h 213784"/>
              <a:gd name="connsiteX4" fmla="*/ 0 w 8102398"/>
              <a:gd name="connsiteY4" fmla="*/ 6359 h 213784"/>
              <a:gd name="connsiteX0" fmla="*/ 0 w 8102398"/>
              <a:gd name="connsiteY0" fmla="*/ 10086 h 217511"/>
              <a:gd name="connsiteX1" fmla="*/ 7958830 w 8102398"/>
              <a:gd name="connsiteY1" fmla="*/ 0 h 217511"/>
              <a:gd name="connsiteX2" fmla="*/ 8102398 w 8102398"/>
              <a:gd name="connsiteY2" fmla="*/ 161006 h 217511"/>
              <a:gd name="connsiteX3" fmla="*/ 205917 w 8102398"/>
              <a:gd name="connsiteY3" fmla="*/ 217511 h 217511"/>
              <a:gd name="connsiteX4" fmla="*/ 0 w 8102398"/>
              <a:gd name="connsiteY4" fmla="*/ 10086 h 217511"/>
              <a:gd name="connsiteX0" fmla="*/ 0 w 8078869"/>
              <a:gd name="connsiteY0" fmla="*/ 11521 h 217511"/>
              <a:gd name="connsiteX1" fmla="*/ 7935301 w 8078869"/>
              <a:gd name="connsiteY1" fmla="*/ 0 h 217511"/>
              <a:gd name="connsiteX2" fmla="*/ 8078869 w 8078869"/>
              <a:gd name="connsiteY2" fmla="*/ 161006 h 217511"/>
              <a:gd name="connsiteX3" fmla="*/ 182388 w 8078869"/>
              <a:gd name="connsiteY3" fmla="*/ 217511 h 217511"/>
              <a:gd name="connsiteX4" fmla="*/ 0 w 8078869"/>
              <a:gd name="connsiteY4" fmla="*/ 11521 h 217511"/>
              <a:gd name="connsiteX0" fmla="*/ 0 w 8789323"/>
              <a:gd name="connsiteY0" fmla="*/ 17358 h 217511"/>
              <a:gd name="connsiteX1" fmla="*/ 8645755 w 8789323"/>
              <a:gd name="connsiteY1" fmla="*/ 0 h 217511"/>
              <a:gd name="connsiteX2" fmla="*/ 8789323 w 8789323"/>
              <a:gd name="connsiteY2" fmla="*/ 161006 h 217511"/>
              <a:gd name="connsiteX3" fmla="*/ 892842 w 8789323"/>
              <a:gd name="connsiteY3" fmla="*/ 217511 h 217511"/>
              <a:gd name="connsiteX4" fmla="*/ 0 w 8789323"/>
              <a:gd name="connsiteY4" fmla="*/ 17358 h 217511"/>
              <a:gd name="connsiteX0" fmla="*/ 0 w 8789323"/>
              <a:gd name="connsiteY0" fmla="*/ 17358 h 224657"/>
              <a:gd name="connsiteX1" fmla="*/ 8645755 w 8789323"/>
              <a:gd name="connsiteY1" fmla="*/ 0 h 224657"/>
              <a:gd name="connsiteX2" fmla="*/ 8789323 w 8789323"/>
              <a:gd name="connsiteY2" fmla="*/ 161006 h 224657"/>
              <a:gd name="connsiteX3" fmla="*/ 172865 w 8789323"/>
              <a:gd name="connsiteY3" fmla="*/ 224657 h 224657"/>
              <a:gd name="connsiteX4" fmla="*/ 0 w 8789323"/>
              <a:gd name="connsiteY4" fmla="*/ 17358 h 224657"/>
              <a:gd name="connsiteX0" fmla="*/ 0 w 8806600"/>
              <a:gd name="connsiteY0" fmla="*/ 21972 h 224657"/>
              <a:gd name="connsiteX1" fmla="*/ 8663032 w 8806600"/>
              <a:gd name="connsiteY1" fmla="*/ 0 h 224657"/>
              <a:gd name="connsiteX2" fmla="*/ 8806600 w 8806600"/>
              <a:gd name="connsiteY2" fmla="*/ 161006 h 224657"/>
              <a:gd name="connsiteX3" fmla="*/ 190142 w 8806600"/>
              <a:gd name="connsiteY3" fmla="*/ 224657 h 224657"/>
              <a:gd name="connsiteX4" fmla="*/ 0 w 8806600"/>
              <a:gd name="connsiteY4" fmla="*/ 21972 h 224657"/>
              <a:gd name="connsiteX0" fmla="*/ 0 w 8806600"/>
              <a:gd name="connsiteY0" fmla="*/ 21972 h 194945"/>
              <a:gd name="connsiteX1" fmla="*/ 8663032 w 8806600"/>
              <a:gd name="connsiteY1" fmla="*/ 0 h 194945"/>
              <a:gd name="connsiteX2" fmla="*/ 8806600 w 8806600"/>
              <a:gd name="connsiteY2" fmla="*/ 161006 h 194945"/>
              <a:gd name="connsiteX3" fmla="*/ 167401 w 8806600"/>
              <a:gd name="connsiteY3" fmla="*/ 194945 h 194945"/>
              <a:gd name="connsiteX4" fmla="*/ 0 w 8806600"/>
              <a:gd name="connsiteY4" fmla="*/ 21972 h 194945"/>
              <a:gd name="connsiteX0" fmla="*/ 0 w 8852041"/>
              <a:gd name="connsiteY0" fmla="*/ 0 h 231763"/>
              <a:gd name="connsiteX1" fmla="*/ 8708473 w 8852041"/>
              <a:gd name="connsiteY1" fmla="*/ 36818 h 231763"/>
              <a:gd name="connsiteX2" fmla="*/ 8852041 w 8852041"/>
              <a:gd name="connsiteY2" fmla="*/ 197824 h 231763"/>
              <a:gd name="connsiteX3" fmla="*/ 212842 w 8852041"/>
              <a:gd name="connsiteY3" fmla="*/ 231763 h 231763"/>
              <a:gd name="connsiteX4" fmla="*/ 0 w 8852041"/>
              <a:gd name="connsiteY4" fmla="*/ 0 h 231763"/>
              <a:gd name="connsiteX0" fmla="*/ 0 w 8852041"/>
              <a:gd name="connsiteY0" fmla="*/ 0 h 197824"/>
              <a:gd name="connsiteX1" fmla="*/ 8708473 w 8852041"/>
              <a:gd name="connsiteY1" fmla="*/ 36818 h 197824"/>
              <a:gd name="connsiteX2" fmla="*/ 8852041 w 8852041"/>
              <a:gd name="connsiteY2" fmla="*/ 197824 h 197824"/>
              <a:gd name="connsiteX3" fmla="*/ 114710 w 8852041"/>
              <a:gd name="connsiteY3" fmla="*/ 147004 h 197824"/>
              <a:gd name="connsiteX4" fmla="*/ 0 w 8852041"/>
              <a:gd name="connsiteY4" fmla="*/ 0 h 197824"/>
              <a:gd name="connsiteX0" fmla="*/ 0 w 8875223"/>
              <a:gd name="connsiteY0" fmla="*/ 0 h 211964"/>
              <a:gd name="connsiteX1" fmla="*/ 8731655 w 8875223"/>
              <a:gd name="connsiteY1" fmla="*/ 50958 h 211964"/>
              <a:gd name="connsiteX2" fmla="*/ 8875223 w 8875223"/>
              <a:gd name="connsiteY2" fmla="*/ 211964 h 211964"/>
              <a:gd name="connsiteX3" fmla="*/ 137892 w 8875223"/>
              <a:gd name="connsiteY3" fmla="*/ 161144 h 211964"/>
              <a:gd name="connsiteX4" fmla="*/ 0 w 8875223"/>
              <a:gd name="connsiteY4" fmla="*/ 0 h 211964"/>
              <a:gd name="connsiteX0" fmla="*/ 0 w 8875223"/>
              <a:gd name="connsiteY0" fmla="*/ 0 h 211964"/>
              <a:gd name="connsiteX1" fmla="*/ 8731655 w 8875223"/>
              <a:gd name="connsiteY1" fmla="*/ 50958 h 211964"/>
              <a:gd name="connsiteX2" fmla="*/ 8875223 w 8875223"/>
              <a:gd name="connsiteY2" fmla="*/ 211964 h 211964"/>
              <a:gd name="connsiteX3" fmla="*/ 119537 w 8875223"/>
              <a:gd name="connsiteY3" fmla="*/ 137397 h 211964"/>
              <a:gd name="connsiteX4" fmla="*/ 0 w 8875223"/>
              <a:gd name="connsiteY4" fmla="*/ 0 h 211964"/>
              <a:gd name="connsiteX0" fmla="*/ 0 w 8896522"/>
              <a:gd name="connsiteY0" fmla="*/ 0 h 213261"/>
              <a:gd name="connsiteX1" fmla="*/ 8752954 w 8896522"/>
              <a:gd name="connsiteY1" fmla="*/ 52255 h 213261"/>
              <a:gd name="connsiteX2" fmla="*/ 8896522 w 8896522"/>
              <a:gd name="connsiteY2" fmla="*/ 213261 h 213261"/>
              <a:gd name="connsiteX3" fmla="*/ 140836 w 8896522"/>
              <a:gd name="connsiteY3" fmla="*/ 138694 h 213261"/>
              <a:gd name="connsiteX4" fmla="*/ 0 w 8896522"/>
              <a:gd name="connsiteY4" fmla="*/ 0 h 213261"/>
              <a:gd name="connsiteX0" fmla="*/ 0 w 8896522"/>
              <a:gd name="connsiteY0" fmla="*/ 0 h 213261"/>
              <a:gd name="connsiteX1" fmla="*/ 8752954 w 8896522"/>
              <a:gd name="connsiteY1" fmla="*/ 52255 h 213261"/>
              <a:gd name="connsiteX2" fmla="*/ 8896522 w 8896522"/>
              <a:gd name="connsiteY2" fmla="*/ 213261 h 213261"/>
              <a:gd name="connsiteX3" fmla="*/ 108929 w 8896522"/>
              <a:gd name="connsiteY3" fmla="*/ 139935 h 213261"/>
              <a:gd name="connsiteX4" fmla="*/ 0 w 8896522"/>
              <a:gd name="connsiteY4" fmla="*/ 0 h 213261"/>
              <a:gd name="connsiteX0" fmla="*/ 0 w 9404818"/>
              <a:gd name="connsiteY0" fmla="*/ 0 h 213261"/>
              <a:gd name="connsiteX1" fmla="*/ 9404818 w 9404818"/>
              <a:gd name="connsiteY1" fmla="*/ 60019 h 213261"/>
              <a:gd name="connsiteX2" fmla="*/ 8896522 w 9404818"/>
              <a:gd name="connsiteY2" fmla="*/ 213261 h 213261"/>
              <a:gd name="connsiteX3" fmla="*/ 108929 w 9404818"/>
              <a:gd name="connsiteY3" fmla="*/ 139935 h 213261"/>
              <a:gd name="connsiteX4" fmla="*/ 0 w 9404818"/>
              <a:gd name="connsiteY4" fmla="*/ 0 h 213261"/>
              <a:gd name="connsiteX0" fmla="*/ 0 w 9404818"/>
              <a:gd name="connsiteY0" fmla="*/ 0 h 220706"/>
              <a:gd name="connsiteX1" fmla="*/ 9404818 w 9404818"/>
              <a:gd name="connsiteY1" fmla="*/ 60019 h 220706"/>
              <a:gd name="connsiteX2" fmla="*/ 9393305 w 9404818"/>
              <a:gd name="connsiteY2" fmla="*/ 220706 h 220706"/>
              <a:gd name="connsiteX3" fmla="*/ 108929 w 9404818"/>
              <a:gd name="connsiteY3" fmla="*/ 139935 h 220706"/>
              <a:gd name="connsiteX4" fmla="*/ 0 w 9404818"/>
              <a:gd name="connsiteY4" fmla="*/ 0 h 220706"/>
              <a:gd name="connsiteX0" fmla="*/ 0 w 9393305"/>
              <a:gd name="connsiteY0" fmla="*/ 0 h 220706"/>
              <a:gd name="connsiteX1" fmla="*/ 9223574 w 9393305"/>
              <a:gd name="connsiteY1" fmla="*/ 39859 h 220706"/>
              <a:gd name="connsiteX2" fmla="*/ 9393305 w 9393305"/>
              <a:gd name="connsiteY2" fmla="*/ 220706 h 220706"/>
              <a:gd name="connsiteX3" fmla="*/ 108929 w 9393305"/>
              <a:gd name="connsiteY3" fmla="*/ 139935 h 220706"/>
              <a:gd name="connsiteX4" fmla="*/ 0 w 9393305"/>
              <a:gd name="connsiteY4" fmla="*/ 0 h 220706"/>
              <a:gd name="connsiteX0" fmla="*/ 0 w 9363428"/>
              <a:gd name="connsiteY0" fmla="*/ 0 h 186954"/>
              <a:gd name="connsiteX1" fmla="*/ 9223574 w 9363428"/>
              <a:gd name="connsiteY1" fmla="*/ 39859 h 186954"/>
              <a:gd name="connsiteX2" fmla="*/ 9363428 w 9363428"/>
              <a:gd name="connsiteY2" fmla="*/ 186954 h 186954"/>
              <a:gd name="connsiteX3" fmla="*/ 108929 w 9363428"/>
              <a:gd name="connsiteY3" fmla="*/ 139935 h 186954"/>
              <a:gd name="connsiteX4" fmla="*/ 0 w 9363428"/>
              <a:gd name="connsiteY4" fmla="*/ 0 h 186954"/>
              <a:gd name="connsiteX0" fmla="*/ 0 w 9363428"/>
              <a:gd name="connsiteY0" fmla="*/ 0 h 186954"/>
              <a:gd name="connsiteX1" fmla="*/ 9234258 w 9363428"/>
              <a:gd name="connsiteY1" fmla="*/ 35307 h 186954"/>
              <a:gd name="connsiteX2" fmla="*/ 9363428 w 9363428"/>
              <a:gd name="connsiteY2" fmla="*/ 186954 h 186954"/>
              <a:gd name="connsiteX3" fmla="*/ 108929 w 9363428"/>
              <a:gd name="connsiteY3" fmla="*/ 139935 h 186954"/>
              <a:gd name="connsiteX4" fmla="*/ 0 w 9363428"/>
              <a:gd name="connsiteY4" fmla="*/ 0 h 186954"/>
              <a:gd name="connsiteX0" fmla="*/ 0 w 9363428"/>
              <a:gd name="connsiteY0" fmla="*/ 0 h 186954"/>
              <a:gd name="connsiteX1" fmla="*/ 9229215 w 9363428"/>
              <a:gd name="connsiteY1" fmla="*/ 34999 h 186954"/>
              <a:gd name="connsiteX2" fmla="*/ 9363428 w 9363428"/>
              <a:gd name="connsiteY2" fmla="*/ 186954 h 186954"/>
              <a:gd name="connsiteX3" fmla="*/ 108929 w 9363428"/>
              <a:gd name="connsiteY3" fmla="*/ 139935 h 186954"/>
              <a:gd name="connsiteX4" fmla="*/ 0 w 9363428"/>
              <a:gd name="connsiteY4" fmla="*/ 0 h 186954"/>
              <a:gd name="connsiteX0" fmla="*/ 0 w 9339610"/>
              <a:gd name="connsiteY0" fmla="*/ 0 h 196351"/>
              <a:gd name="connsiteX1" fmla="*/ 9205397 w 9339610"/>
              <a:gd name="connsiteY1" fmla="*/ 44396 h 196351"/>
              <a:gd name="connsiteX2" fmla="*/ 9339610 w 9339610"/>
              <a:gd name="connsiteY2" fmla="*/ 196351 h 196351"/>
              <a:gd name="connsiteX3" fmla="*/ 85111 w 9339610"/>
              <a:gd name="connsiteY3" fmla="*/ 149332 h 196351"/>
              <a:gd name="connsiteX4" fmla="*/ 0 w 9339610"/>
              <a:gd name="connsiteY4" fmla="*/ 0 h 196351"/>
              <a:gd name="connsiteX0" fmla="*/ 0 w 9339610"/>
              <a:gd name="connsiteY0" fmla="*/ 0 h 196351"/>
              <a:gd name="connsiteX1" fmla="*/ 9204001 w 9339610"/>
              <a:gd name="connsiteY1" fmla="*/ 16416 h 196351"/>
              <a:gd name="connsiteX2" fmla="*/ 9339610 w 9339610"/>
              <a:gd name="connsiteY2" fmla="*/ 196351 h 196351"/>
              <a:gd name="connsiteX3" fmla="*/ 85111 w 9339610"/>
              <a:gd name="connsiteY3" fmla="*/ 149332 h 196351"/>
              <a:gd name="connsiteX4" fmla="*/ 0 w 9339610"/>
              <a:gd name="connsiteY4" fmla="*/ 0 h 196351"/>
              <a:gd name="connsiteX0" fmla="*/ 0 w 9328762"/>
              <a:gd name="connsiteY0" fmla="*/ 0 h 170895"/>
              <a:gd name="connsiteX1" fmla="*/ 9204001 w 9328762"/>
              <a:gd name="connsiteY1" fmla="*/ 16416 h 170895"/>
              <a:gd name="connsiteX2" fmla="*/ 9328762 w 9328762"/>
              <a:gd name="connsiteY2" fmla="*/ 170895 h 170895"/>
              <a:gd name="connsiteX3" fmla="*/ 85111 w 9328762"/>
              <a:gd name="connsiteY3" fmla="*/ 149332 h 170895"/>
              <a:gd name="connsiteX4" fmla="*/ 0 w 9328762"/>
              <a:gd name="connsiteY4" fmla="*/ 0 h 170895"/>
              <a:gd name="connsiteX0" fmla="*/ 0 w 9328762"/>
              <a:gd name="connsiteY0" fmla="*/ 0 h 170895"/>
              <a:gd name="connsiteX1" fmla="*/ 9204001 w 9328762"/>
              <a:gd name="connsiteY1" fmla="*/ 16416 h 170895"/>
              <a:gd name="connsiteX2" fmla="*/ 9328762 w 9328762"/>
              <a:gd name="connsiteY2" fmla="*/ 170895 h 170895"/>
              <a:gd name="connsiteX3" fmla="*/ 141070 w 9328762"/>
              <a:gd name="connsiteY3" fmla="*/ 146540 h 170895"/>
              <a:gd name="connsiteX4" fmla="*/ 0 w 9328762"/>
              <a:gd name="connsiteY4" fmla="*/ 0 h 170895"/>
              <a:gd name="connsiteX0" fmla="*/ 0 w 9274253"/>
              <a:gd name="connsiteY0" fmla="*/ 0 h 175324"/>
              <a:gd name="connsiteX1" fmla="*/ 9149492 w 9274253"/>
              <a:gd name="connsiteY1" fmla="*/ 20845 h 175324"/>
              <a:gd name="connsiteX2" fmla="*/ 9274253 w 9274253"/>
              <a:gd name="connsiteY2" fmla="*/ 175324 h 175324"/>
              <a:gd name="connsiteX3" fmla="*/ 86561 w 9274253"/>
              <a:gd name="connsiteY3" fmla="*/ 150969 h 175324"/>
              <a:gd name="connsiteX4" fmla="*/ 0 w 9274253"/>
              <a:gd name="connsiteY4" fmla="*/ 0 h 175324"/>
              <a:gd name="connsiteX0" fmla="*/ 0 w 9319309"/>
              <a:gd name="connsiteY0" fmla="*/ 0 h 173419"/>
              <a:gd name="connsiteX1" fmla="*/ 9194548 w 9319309"/>
              <a:gd name="connsiteY1" fmla="*/ 18940 h 173419"/>
              <a:gd name="connsiteX2" fmla="*/ 9319309 w 9319309"/>
              <a:gd name="connsiteY2" fmla="*/ 173419 h 173419"/>
              <a:gd name="connsiteX3" fmla="*/ 131617 w 9319309"/>
              <a:gd name="connsiteY3" fmla="*/ 149064 h 173419"/>
              <a:gd name="connsiteX4" fmla="*/ 0 w 9319309"/>
              <a:gd name="connsiteY4" fmla="*/ 0 h 173419"/>
              <a:gd name="connsiteX0" fmla="*/ 0 w 9319309"/>
              <a:gd name="connsiteY0" fmla="*/ 0 h 173419"/>
              <a:gd name="connsiteX1" fmla="*/ 9194548 w 9319309"/>
              <a:gd name="connsiteY1" fmla="*/ 18940 h 173419"/>
              <a:gd name="connsiteX2" fmla="*/ 9319309 w 9319309"/>
              <a:gd name="connsiteY2" fmla="*/ 173419 h 173419"/>
              <a:gd name="connsiteX3" fmla="*/ 126004 w 9319309"/>
              <a:gd name="connsiteY3" fmla="*/ 139424 h 173419"/>
              <a:gd name="connsiteX4" fmla="*/ 0 w 9319309"/>
              <a:gd name="connsiteY4" fmla="*/ 0 h 173419"/>
              <a:gd name="connsiteX0" fmla="*/ 0 w 9294416"/>
              <a:gd name="connsiteY0" fmla="*/ 0 h 175002"/>
              <a:gd name="connsiteX1" fmla="*/ 9169655 w 9294416"/>
              <a:gd name="connsiteY1" fmla="*/ 20523 h 175002"/>
              <a:gd name="connsiteX2" fmla="*/ 9294416 w 9294416"/>
              <a:gd name="connsiteY2" fmla="*/ 175002 h 175002"/>
              <a:gd name="connsiteX3" fmla="*/ 101111 w 9294416"/>
              <a:gd name="connsiteY3" fmla="*/ 141007 h 175002"/>
              <a:gd name="connsiteX4" fmla="*/ 0 w 9294416"/>
              <a:gd name="connsiteY4" fmla="*/ 0 h 175002"/>
              <a:gd name="connsiteX0" fmla="*/ 0 w 9302042"/>
              <a:gd name="connsiteY0" fmla="*/ 0 h 177016"/>
              <a:gd name="connsiteX1" fmla="*/ 9177281 w 9302042"/>
              <a:gd name="connsiteY1" fmla="*/ 22537 h 177016"/>
              <a:gd name="connsiteX2" fmla="*/ 9302042 w 9302042"/>
              <a:gd name="connsiteY2" fmla="*/ 177016 h 177016"/>
              <a:gd name="connsiteX3" fmla="*/ 108737 w 9302042"/>
              <a:gd name="connsiteY3" fmla="*/ 143021 h 177016"/>
              <a:gd name="connsiteX4" fmla="*/ 0 w 9302042"/>
              <a:gd name="connsiteY4" fmla="*/ 0 h 177016"/>
              <a:gd name="connsiteX0" fmla="*/ 0 w 9303868"/>
              <a:gd name="connsiteY0" fmla="*/ 0 h 172478"/>
              <a:gd name="connsiteX1" fmla="*/ 9179107 w 9303868"/>
              <a:gd name="connsiteY1" fmla="*/ 17999 h 172478"/>
              <a:gd name="connsiteX2" fmla="*/ 9303868 w 9303868"/>
              <a:gd name="connsiteY2" fmla="*/ 172478 h 172478"/>
              <a:gd name="connsiteX3" fmla="*/ 110563 w 9303868"/>
              <a:gd name="connsiteY3" fmla="*/ 138483 h 172478"/>
              <a:gd name="connsiteX4" fmla="*/ 0 w 9303868"/>
              <a:gd name="connsiteY4" fmla="*/ 0 h 172478"/>
              <a:gd name="connsiteX0" fmla="*/ 0 w 9309668"/>
              <a:gd name="connsiteY0" fmla="*/ 0 h 179031"/>
              <a:gd name="connsiteX1" fmla="*/ 9184907 w 9309668"/>
              <a:gd name="connsiteY1" fmla="*/ 24552 h 179031"/>
              <a:gd name="connsiteX2" fmla="*/ 9309668 w 9309668"/>
              <a:gd name="connsiteY2" fmla="*/ 179031 h 179031"/>
              <a:gd name="connsiteX3" fmla="*/ 116363 w 9309668"/>
              <a:gd name="connsiteY3" fmla="*/ 145036 h 179031"/>
              <a:gd name="connsiteX4" fmla="*/ 0 w 9309668"/>
              <a:gd name="connsiteY4" fmla="*/ 0 h 179031"/>
              <a:gd name="connsiteX0" fmla="*/ 0 w 9314393"/>
              <a:gd name="connsiteY0" fmla="*/ 0 h 177769"/>
              <a:gd name="connsiteX1" fmla="*/ 9189632 w 9314393"/>
              <a:gd name="connsiteY1" fmla="*/ 23290 h 177769"/>
              <a:gd name="connsiteX2" fmla="*/ 9314393 w 9314393"/>
              <a:gd name="connsiteY2" fmla="*/ 177769 h 177769"/>
              <a:gd name="connsiteX3" fmla="*/ 121088 w 9314393"/>
              <a:gd name="connsiteY3" fmla="*/ 143774 h 177769"/>
              <a:gd name="connsiteX4" fmla="*/ 0 w 9314393"/>
              <a:gd name="connsiteY4" fmla="*/ 0 h 177769"/>
              <a:gd name="connsiteX0" fmla="*/ 0 w 9314393"/>
              <a:gd name="connsiteY0" fmla="*/ 0 h 177769"/>
              <a:gd name="connsiteX1" fmla="*/ 9166566 w 9314393"/>
              <a:gd name="connsiteY1" fmla="*/ 20336 h 177769"/>
              <a:gd name="connsiteX2" fmla="*/ 9314393 w 9314393"/>
              <a:gd name="connsiteY2" fmla="*/ 177769 h 177769"/>
              <a:gd name="connsiteX3" fmla="*/ 121088 w 9314393"/>
              <a:gd name="connsiteY3" fmla="*/ 143774 h 177769"/>
              <a:gd name="connsiteX4" fmla="*/ 0 w 9314393"/>
              <a:gd name="connsiteY4" fmla="*/ 0 h 177769"/>
              <a:gd name="connsiteX0" fmla="*/ 0 w 9314393"/>
              <a:gd name="connsiteY0" fmla="*/ 0 h 177769"/>
              <a:gd name="connsiteX1" fmla="*/ 9171480 w 9314393"/>
              <a:gd name="connsiteY1" fmla="*/ 15987 h 177769"/>
              <a:gd name="connsiteX2" fmla="*/ 9314393 w 9314393"/>
              <a:gd name="connsiteY2" fmla="*/ 177769 h 177769"/>
              <a:gd name="connsiteX3" fmla="*/ 121088 w 9314393"/>
              <a:gd name="connsiteY3" fmla="*/ 143774 h 177769"/>
              <a:gd name="connsiteX4" fmla="*/ 0 w 9314393"/>
              <a:gd name="connsiteY4" fmla="*/ 0 h 177769"/>
              <a:gd name="connsiteX0" fmla="*/ 0 w 9326685"/>
              <a:gd name="connsiteY0" fmla="*/ 0 h 178518"/>
              <a:gd name="connsiteX1" fmla="*/ 9183772 w 9326685"/>
              <a:gd name="connsiteY1" fmla="*/ 16736 h 178518"/>
              <a:gd name="connsiteX2" fmla="*/ 9326685 w 9326685"/>
              <a:gd name="connsiteY2" fmla="*/ 178518 h 178518"/>
              <a:gd name="connsiteX3" fmla="*/ 133380 w 9326685"/>
              <a:gd name="connsiteY3" fmla="*/ 144523 h 178518"/>
              <a:gd name="connsiteX4" fmla="*/ 0 w 9326685"/>
              <a:gd name="connsiteY4" fmla="*/ 0 h 178518"/>
              <a:gd name="connsiteX0" fmla="*/ 0 w 9324902"/>
              <a:gd name="connsiteY0" fmla="*/ 0 h 180096"/>
              <a:gd name="connsiteX1" fmla="*/ 9181989 w 9324902"/>
              <a:gd name="connsiteY1" fmla="*/ 18314 h 180096"/>
              <a:gd name="connsiteX2" fmla="*/ 9324902 w 9324902"/>
              <a:gd name="connsiteY2" fmla="*/ 180096 h 180096"/>
              <a:gd name="connsiteX3" fmla="*/ 131597 w 9324902"/>
              <a:gd name="connsiteY3" fmla="*/ 146101 h 180096"/>
              <a:gd name="connsiteX4" fmla="*/ 0 w 9324902"/>
              <a:gd name="connsiteY4" fmla="*/ 0 h 180096"/>
              <a:gd name="connsiteX0" fmla="*/ 0 w 9326481"/>
              <a:gd name="connsiteY0" fmla="*/ 0 h 181880"/>
              <a:gd name="connsiteX1" fmla="*/ 9183568 w 9326481"/>
              <a:gd name="connsiteY1" fmla="*/ 20098 h 181880"/>
              <a:gd name="connsiteX2" fmla="*/ 9326481 w 9326481"/>
              <a:gd name="connsiteY2" fmla="*/ 181880 h 181880"/>
              <a:gd name="connsiteX3" fmla="*/ 133176 w 9326481"/>
              <a:gd name="connsiteY3" fmla="*/ 147885 h 181880"/>
              <a:gd name="connsiteX4" fmla="*/ 0 w 9326481"/>
              <a:gd name="connsiteY4" fmla="*/ 0 h 181880"/>
              <a:gd name="connsiteX0" fmla="*/ 0 w 9326481"/>
              <a:gd name="connsiteY0" fmla="*/ 0 h 181880"/>
              <a:gd name="connsiteX1" fmla="*/ 9183568 w 9326481"/>
              <a:gd name="connsiteY1" fmla="*/ 20098 h 181880"/>
              <a:gd name="connsiteX2" fmla="*/ 9326481 w 9326481"/>
              <a:gd name="connsiteY2" fmla="*/ 181880 h 181880"/>
              <a:gd name="connsiteX3" fmla="*/ 126762 w 9326481"/>
              <a:gd name="connsiteY3" fmla="*/ 142434 h 181880"/>
              <a:gd name="connsiteX4" fmla="*/ 0 w 9326481"/>
              <a:gd name="connsiteY4" fmla="*/ 0 h 181880"/>
              <a:gd name="connsiteX0" fmla="*/ 0 w 9326481"/>
              <a:gd name="connsiteY0" fmla="*/ 0 h 181880"/>
              <a:gd name="connsiteX1" fmla="*/ 9183568 w 9326481"/>
              <a:gd name="connsiteY1" fmla="*/ 20098 h 181880"/>
              <a:gd name="connsiteX2" fmla="*/ 9326481 w 9326481"/>
              <a:gd name="connsiteY2" fmla="*/ 181880 h 181880"/>
              <a:gd name="connsiteX3" fmla="*/ 127069 w 9326481"/>
              <a:gd name="connsiteY3" fmla="*/ 137392 h 181880"/>
              <a:gd name="connsiteX4" fmla="*/ 0 w 9326481"/>
              <a:gd name="connsiteY4" fmla="*/ 0 h 181880"/>
              <a:gd name="connsiteX0" fmla="*/ 0 w 9328264"/>
              <a:gd name="connsiteY0" fmla="*/ 0 h 180302"/>
              <a:gd name="connsiteX1" fmla="*/ 9185351 w 9328264"/>
              <a:gd name="connsiteY1" fmla="*/ 18520 h 180302"/>
              <a:gd name="connsiteX2" fmla="*/ 9328264 w 9328264"/>
              <a:gd name="connsiteY2" fmla="*/ 180302 h 180302"/>
              <a:gd name="connsiteX3" fmla="*/ 128852 w 9328264"/>
              <a:gd name="connsiteY3" fmla="*/ 135814 h 180302"/>
              <a:gd name="connsiteX4" fmla="*/ 0 w 9328264"/>
              <a:gd name="connsiteY4" fmla="*/ 0 h 180302"/>
              <a:gd name="connsiteX0" fmla="*/ 0 w 9322711"/>
              <a:gd name="connsiteY0" fmla="*/ 0 h 188398"/>
              <a:gd name="connsiteX1" fmla="*/ 9179798 w 9322711"/>
              <a:gd name="connsiteY1" fmla="*/ 26616 h 188398"/>
              <a:gd name="connsiteX2" fmla="*/ 9322711 w 9322711"/>
              <a:gd name="connsiteY2" fmla="*/ 188398 h 188398"/>
              <a:gd name="connsiteX3" fmla="*/ 123299 w 9322711"/>
              <a:gd name="connsiteY3" fmla="*/ 143910 h 188398"/>
              <a:gd name="connsiteX4" fmla="*/ 0 w 9322711"/>
              <a:gd name="connsiteY4" fmla="*/ 0 h 188398"/>
              <a:gd name="connsiteX0" fmla="*/ 0 w 9324496"/>
              <a:gd name="connsiteY0" fmla="*/ 0 h 186819"/>
              <a:gd name="connsiteX1" fmla="*/ 9181583 w 9324496"/>
              <a:gd name="connsiteY1" fmla="*/ 25037 h 186819"/>
              <a:gd name="connsiteX2" fmla="*/ 9324496 w 9324496"/>
              <a:gd name="connsiteY2" fmla="*/ 186819 h 186819"/>
              <a:gd name="connsiteX3" fmla="*/ 125084 w 9324496"/>
              <a:gd name="connsiteY3" fmla="*/ 142331 h 186819"/>
              <a:gd name="connsiteX4" fmla="*/ 0 w 9324496"/>
              <a:gd name="connsiteY4" fmla="*/ 0 h 186819"/>
              <a:gd name="connsiteX0" fmla="*/ 0 w 9324496"/>
              <a:gd name="connsiteY0" fmla="*/ 0 h 186819"/>
              <a:gd name="connsiteX1" fmla="*/ 9195780 w 9324496"/>
              <a:gd name="connsiteY1" fmla="*/ 30750 h 186819"/>
              <a:gd name="connsiteX2" fmla="*/ 9324496 w 9324496"/>
              <a:gd name="connsiteY2" fmla="*/ 186819 h 186819"/>
              <a:gd name="connsiteX3" fmla="*/ 125084 w 9324496"/>
              <a:gd name="connsiteY3" fmla="*/ 142331 h 186819"/>
              <a:gd name="connsiteX4" fmla="*/ 0 w 9324496"/>
              <a:gd name="connsiteY4" fmla="*/ 0 h 186819"/>
              <a:gd name="connsiteX0" fmla="*/ 0 w 9324496"/>
              <a:gd name="connsiteY0" fmla="*/ 0 h 186819"/>
              <a:gd name="connsiteX1" fmla="*/ 9191679 w 9324496"/>
              <a:gd name="connsiteY1" fmla="*/ 34379 h 186819"/>
              <a:gd name="connsiteX2" fmla="*/ 9324496 w 9324496"/>
              <a:gd name="connsiteY2" fmla="*/ 186819 h 186819"/>
              <a:gd name="connsiteX3" fmla="*/ 125084 w 9324496"/>
              <a:gd name="connsiteY3" fmla="*/ 142331 h 186819"/>
              <a:gd name="connsiteX4" fmla="*/ 0 w 9324496"/>
              <a:gd name="connsiteY4" fmla="*/ 0 h 186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4496" h="186819">
                <a:moveTo>
                  <a:pt x="0" y="0"/>
                </a:moveTo>
                <a:lnTo>
                  <a:pt x="9191679" y="34379"/>
                </a:lnTo>
                <a:lnTo>
                  <a:pt x="9324496" y="186819"/>
                </a:lnTo>
                <a:lnTo>
                  <a:pt x="125084" y="142331"/>
                </a:lnTo>
                <a:lnTo>
                  <a:pt x="0" y="0"/>
                </a:lnTo>
                <a:close/>
              </a:path>
            </a:pathLst>
          </a:custGeom>
          <a:solidFill>
            <a:srgbClr val="A9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8F3AF3F-1EC6-43FB-BB3B-0A5BEB9E119F}"/>
              </a:ext>
            </a:extLst>
          </p:cNvPr>
          <p:cNvSpPr txBox="1"/>
          <p:nvPr/>
        </p:nvSpPr>
        <p:spPr>
          <a:xfrm>
            <a:off x="3913632" y="2593527"/>
            <a:ext cx="8070301" cy="2800767"/>
          </a:xfrm>
          <a:prstGeom prst="rect">
            <a:avLst/>
          </a:prstGeom>
          <a:noFill/>
        </p:spPr>
        <p:txBody>
          <a:bodyPr wrap="square" rtlCol="0">
            <a:spAutoFit/>
          </a:bodyPr>
          <a:lstStyle/>
          <a:p>
            <a:pPr>
              <a:defRPr/>
            </a:pPr>
            <a:r>
              <a:rPr lang="en-US" sz="4000" b="1" spc="300" dirty="0">
                <a:solidFill>
                  <a:srgbClr val="000000"/>
                </a:solidFill>
                <a:latin typeface="Calibri"/>
                <a:cs typeface="Arial"/>
              </a:rPr>
              <a:t>FEASIBILITY and ALIGNMENT, AND SCIENTIFIC REVIEW(FA/SR)</a:t>
            </a:r>
          </a:p>
          <a:p>
            <a:r>
              <a:rPr lang="en-US" sz="2400" b="1" spc="300" dirty="0">
                <a:solidFill>
                  <a:srgbClr val="000000"/>
                </a:solidFill>
                <a:cs typeface="Arial"/>
              </a:rPr>
              <a:t>  </a:t>
            </a:r>
          </a:p>
          <a:p>
            <a:r>
              <a:rPr lang="en-US" sz="2400" spc="300" dirty="0">
                <a:solidFill>
                  <a:srgbClr val="000000"/>
                </a:solidFill>
                <a:cs typeface="Arial"/>
              </a:rPr>
              <a:t>Presented by Dr. Molly Klote</a:t>
            </a:r>
          </a:p>
          <a:p>
            <a:r>
              <a:rPr lang="en-US" sz="2400" spc="300" dirty="0">
                <a:solidFill>
                  <a:srgbClr val="000000"/>
                </a:solidFill>
                <a:cs typeface="Arial"/>
              </a:rPr>
              <a:t>Director, Office of Research, Protections, Policy, and Education</a:t>
            </a:r>
            <a:endParaRPr lang="en-US" sz="2400" dirty="0">
              <a:solidFill>
                <a:srgbClr val="000000"/>
              </a:solidFill>
            </a:endParaRPr>
          </a:p>
        </p:txBody>
      </p:sp>
      <p:pic>
        <p:nvPicPr>
          <p:cNvPr id="5" name="Graphic 4" descr="Checklist outline">
            <a:extLst>
              <a:ext uri="{FF2B5EF4-FFF2-40B4-BE49-F238E27FC236}">
                <a16:creationId xmlns:a16="http://schemas.microsoft.com/office/drawing/2014/main" id="{42F0C3AC-0F29-4B74-90DD-39C52E9BDF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658" y="1936406"/>
            <a:ext cx="3281806" cy="3281806"/>
          </a:xfrm>
          <a:prstGeom prst="rect">
            <a:avLst/>
          </a:prstGeom>
        </p:spPr>
      </p:pic>
    </p:spTree>
    <p:extLst>
      <p:ext uri="{BB962C8B-B14F-4D97-AF65-F5344CB8AC3E}">
        <p14:creationId xmlns:p14="http://schemas.microsoft.com/office/powerpoint/2010/main" val="332545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E129115-7369-41AE-9182-85E036D951A8}"/>
              </a:ext>
            </a:extLst>
          </p:cNvPr>
          <p:cNvSpPr txBox="1">
            <a:spLocks/>
          </p:cNvSpPr>
          <p:nvPr/>
        </p:nvSpPr>
        <p:spPr>
          <a:xfrm>
            <a:off x="460182" y="501600"/>
            <a:ext cx="10963468"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defRPr/>
            </a:pPr>
            <a:r>
              <a:rPr lang="en-US" sz="2400" b="1" spc="300" dirty="0">
                <a:solidFill>
                  <a:srgbClr val="000000"/>
                </a:solidFill>
                <a:latin typeface="Calibri"/>
                <a:cs typeface="Arial"/>
              </a:rPr>
              <a:t>WHAT IS A FEASIBILITY, ALIGNMENT, AND SCIENTIFIC REVIEW(FA/SR)?</a:t>
            </a:r>
          </a:p>
        </p:txBody>
      </p:sp>
      <p:sp>
        <p:nvSpPr>
          <p:cNvPr id="48" name="Rectangle 47">
            <a:extLst>
              <a:ext uri="{FF2B5EF4-FFF2-40B4-BE49-F238E27FC236}">
                <a16:creationId xmlns:a16="http://schemas.microsoft.com/office/drawing/2014/main" id="{7A6A9596-AF6E-482B-87FF-3A324B82D22E}"/>
              </a:ext>
            </a:extLst>
          </p:cNvPr>
          <p:cNvSpPr/>
          <p:nvPr/>
        </p:nvSpPr>
        <p:spPr>
          <a:xfrm>
            <a:off x="0" y="-6004"/>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0" y="6175672"/>
            <a:ext cx="12200358" cy="731839"/>
            <a:chOff x="0" y="6175672"/>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0" y="6175672"/>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4373C020-0B90-4C50-983C-B1D44B6680B1}"/>
              </a:ext>
            </a:extLst>
          </p:cNvPr>
          <p:cNvSpPr txBox="1"/>
          <p:nvPr/>
        </p:nvSpPr>
        <p:spPr>
          <a:xfrm>
            <a:off x="460182" y="1415984"/>
            <a:ext cx="10963468" cy="4829184"/>
          </a:xfrm>
          <a:custGeom>
            <a:avLst/>
            <a:gdLst>
              <a:gd name="connsiteX0" fmla="*/ 0 w 7533355"/>
              <a:gd name="connsiteY0" fmla="*/ 0 h 4336741"/>
              <a:gd name="connsiteX1" fmla="*/ 7533355 w 7533355"/>
              <a:gd name="connsiteY1" fmla="*/ 0 h 4336741"/>
              <a:gd name="connsiteX2" fmla="*/ 7533355 w 7533355"/>
              <a:gd name="connsiteY2" fmla="*/ 4336741 h 4336741"/>
              <a:gd name="connsiteX3" fmla="*/ 0 w 7533355"/>
              <a:gd name="connsiteY3" fmla="*/ 4336741 h 4336741"/>
              <a:gd name="connsiteX4" fmla="*/ 0 w 7533355"/>
              <a:gd name="connsiteY4" fmla="*/ 0 h 4336741"/>
              <a:gd name="connsiteX0" fmla="*/ 0 w 7533355"/>
              <a:gd name="connsiteY0" fmla="*/ 0 h 4738523"/>
              <a:gd name="connsiteX1" fmla="*/ 7533355 w 7533355"/>
              <a:gd name="connsiteY1" fmla="*/ 0 h 4738523"/>
              <a:gd name="connsiteX2" fmla="*/ 5178082 w 7533355"/>
              <a:gd name="connsiteY2" fmla="*/ 4738523 h 4738523"/>
              <a:gd name="connsiteX3" fmla="*/ 0 w 7533355"/>
              <a:gd name="connsiteY3" fmla="*/ 4336741 h 4738523"/>
              <a:gd name="connsiteX4" fmla="*/ 0 w 7533355"/>
              <a:gd name="connsiteY4" fmla="*/ 0 h 4738523"/>
              <a:gd name="connsiteX0" fmla="*/ 6927 w 7540282"/>
              <a:gd name="connsiteY0" fmla="*/ 0 h 4738523"/>
              <a:gd name="connsiteX1" fmla="*/ 7540282 w 7540282"/>
              <a:gd name="connsiteY1" fmla="*/ 0 h 4738523"/>
              <a:gd name="connsiteX2" fmla="*/ 5185009 w 7540282"/>
              <a:gd name="connsiteY2" fmla="*/ 4738523 h 4738523"/>
              <a:gd name="connsiteX3" fmla="*/ 0 w 7540282"/>
              <a:gd name="connsiteY3" fmla="*/ 4717741 h 4738523"/>
              <a:gd name="connsiteX4" fmla="*/ 6927 w 7540282"/>
              <a:gd name="connsiteY4" fmla="*/ 0 h 4738523"/>
              <a:gd name="connsiteX0" fmla="*/ 6927 w 9098919"/>
              <a:gd name="connsiteY0" fmla="*/ 6927 h 4745450"/>
              <a:gd name="connsiteX1" fmla="*/ 9098919 w 9098919"/>
              <a:gd name="connsiteY1" fmla="*/ 0 h 4745450"/>
              <a:gd name="connsiteX2" fmla="*/ 5185009 w 9098919"/>
              <a:gd name="connsiteY2" fmla="*/ 4745450 h 4745450"/>
              <a:gd name="connsiteX3" fmla="*/ 0 w 9098919"/>
              <a:gd name="connsiteY3" fmla="*/ 4724668 h 4745450"/>
              <a:gd name="connsiteX4" fmla="*/ 6927 w 9098919"/>
              <a:gd name="connsiteY4" fmla="*/ 6927 h 4745450"/>
              <a:gd name="connsiteX0" fmla="*/ 6927 w 9098919"/>
              <a:gd name="connsiteY0" fmla="*/ 6927 h 8439045"/>
              <a:gd name="connsiteX1" fmla="*/ 9098919 w 9098919"/>
              <a:gd name="connsiteY1" fmla="*/ 0 h 8439045"/>
              <a:gd name="connsiteX2" fmla="*/ 5342406 w 9098919"/>
              <a:gd name="connsiteY2" fmla="*/ 8439045 h 8439045"/>
              <a:gd name="connsiteX3" fmla="*/ 0 w 9098919"/>
              <a:gd name="connsiteY3" fmla="*/ 4724668 h 8439045"/>
              <a:gd name="connsiteX4" fmla="*/ 6927 w 9098919"/>
              <a:gd name="connsiteY4" fmla="*/ 6927 h 8439045"/>
              <a:gd name="connsiteX0" fmla="*/ 21917 w 9113909"/>
              <a:gd name="connsiteY0" fmla="*/ 6927 h 9070949"/>
              <a:gd name="connsiteX1" fmla="*/ 9113909 w 9113909"/>
              <a:gd name="connsiteY1" fmla="*/ 0 h 9070949"/>
              <a:gd name="connsiteX2" fmla="*/ 5357396 w 9113909"/>
              <a:gd name="connsiteY2" fmla="*/ 8439045 h 9070949"/>
              <a:gd name="connsiteX3" fmla="*/ 0 w 9113909"/>
              <a:gd name="connsiteY3" fmla="*/ 9070949 h 9070949"/>
              <a:gd name="connsiteX4" fmla="*/ 21917 w 9113909"/>
              <a:gd name="connsiteY4" fmla="*/ 6927 h 9070949"/>
              <a:gd name="connsiteX0" fmla="*/ 21917 w 9113909"/>
              <a:gd name="connsiteY0" fmla="*/ 6927 h 9136229"/>
              <a:gd name="connsiteX1" fmla="*/ 9113909 w 9113909"/>
              <a:gd name="connsiteY1" fmla="*/ 0 h 9136229"/>
              <a:gd name="connsiteX2" fmla="*/ 5102564 w 9113909"/>
              <a:gd name="connsiteY2" fmla="*/ 9136229 h 9136229"/>
              <a:gd name="connsiteX3" fmla="*/ 0 w 9113909"/>
              <a:gd name="connsiteY3" fmla="*/ 9070949 h 9136229"/>
              <a:gd name="connsiteX4" fmla="*/ 21917 w 9113909"/>
              <a:gd name="connsiteY4" fmla="*/ 6927 h 913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909" h="9136229">
                <a:moveTo>
                  <a:pt x="21917" y="6927"/>
                </a:moveTo>
                <a:lnTo>
                  <a:pt x="9113909" y="0"/>
                </a:lnTo>
                <a:lnTo>
                  <a:pt x="5102564" y="9136229"/>
                </a:lnTo>
                <a:lnTo>
                  <a:pt x="0" y="9070949"/>
                </a:lnTo>
                <a:cubicBezTo>
                  <a:pt x="7306" y="6049608"/>
                  <a:pt x="14611" y="3028268"/>
                  <a:pt x="21917" y="6927"/>
                </a:cubicBezTo>
                <a:close/>
              </a:path>
            </a:pathLst>
          </a:custGeom>
          <a:noFill/>
        </p:spPr>
        <p:txBody>
          <a:bodyPr wrap="square" tIns="90000" bIns="90000" rtlCol="0" anchor="t">
            <a:spAutoFit/>
          </a:bodyPr>
          <a:lstStyle/>
          <a:p>
            <a:r>
              <a:rPr lang="en-US" sz="2200" u="sng" dirty="0">
                <a:solidFill>
                  <a:srgbClr val="193460"/>
                </a:solidFill>
                <a:ea typeface="Yu Mincho" panose="02020400000000000000" pitchFamily="18" charset="-128"/>
                <a:cs typeface="Times New Roman" panose="02020603050405020304" pitchFamily="18" charset="0"/>
              </a:rPr>
              <a:t>Definitions</a:t>
            </a:r>
          </a:p>
          <a:p>
            <a:r>
              <a:rPr lang="en-US" sz="2200" b="1" dirty="0">
                <a:solidFill>
                  <a:srgbClr val="000000"/>
                </a:solidFill>
                <a:ea typeface="Yu Mincho" panose="02020400000000000000" pitchFamily="18" charset="-128"/>
                <a:cs typeface="Times New Roman" panose="02020603050405020304" pitchFamily="18" charset="0"/>
              </a:rPr>
              <a:t>Feasibility review </a:t>
            </a:r>
            <a:r>
              <a:rPr lang="en-US" sz="2200" dirty="0">
                <a:solidFill>
                  <a:srgbClr val="000000"/>
                </a:solidFill>
                <a:ea typeface="Yu Mincho" panose="02020400000000000000" pitchFamily="18" charset="-128"/>
                <a:cs typeface="Times New Roman" panose="02020603050405020304" pitchFamily="18" charset="0"/>
              </a:rPr>
              <a:t>– the initial and subsequent process of deciding whether the institution and the study team has the appropriate resources and expertise to complete the study if approved.</a:t>
            </a:r>
          </a:p>
          <a:p>
            <a:r>
              <a:rPr lang="en-US" sz="2200" b="1" dirty="0">
                <a:solidFill>
                  <a:srgbClr val="000000"/>
                </a:solidFill>
                <a:ea typeface="Yu Mincho" panose="02020400000000000000" pitchFamily="18" charset="-128"/>
                <a:cs typeface="Times New Roman" panose="02020603050405020304" pitchFamily="18" charset="0"/>
              </a:rPr>
              <a:t>Alignment review </a:t>
            </a:r>
            <a:r>
              <a:rPr lang="en-US" sz="2200" dirty="0">
                <a:solidFill>
                  <a:srgbClr val="000000"/>
                </a:solidFill>
                <a:ea typeface="Yu Mincho" panose="02020400000000000000" pitchFamily="18" charset="-128"/>
                <a:cs typeface="Times New Roman" panose="02020603050405020304" pitchFamily="18" charset="0"/>
              </a:rPr>
              <a:t>– the initial and subsequent process of deciding whether the nature of the research is appropriate to be conducted at a given institution considering other, perhaps, similar studies occurring at the institution.</a:t>
            </a:r>
          </a:p>
          <a:p>
            <a:r>
              <a:rPr lang="en-US" sz="2200" b="1" dirty="0">
                <a:solidFill>
                  <a:srgbClr val="000000"/>
                </a:solidFill>
                <a:ea typeface="Yu Mincho" panose="02020400000000000000" pitchFamily="18" charset="-128"/>
                <a:cs typeface="Times New Roman" panose="02020603050405020304" pitchFamily="18" charset="0"/>
              </a:rPr>
              <a:t>Scientific Review</a:t>
            </a:r>
            <a:r>
              <a:rPr lang="en-US" sz="2200" dirty="0">
                <a:solidFill>
                  <a:srgbClr val="000000"/>
                </a:solidFill>
                <a:ea typeface="Yu Mincho" panose="02020400000000000000" pitchFamily="18" charset="-128"/>
                <a:cs typeface="Times New Roman" panose="02020603050405020304" pitchFamily="18" charset="0"/>
              </a:rPr>
              <a:t> – initial and ongoing peer/expert review process of applying knowledge of acceptable criteria to determine whether a research protocol is sufficiently meritorious to proceed. </a:t>
            </a:r>
          </a:p>
          <a:p>
            <a:endParaRPr lang="en-US" sz="2000" dirty="0">
              <a:solidFill>
                <a:srgbClr val="000000"/>
              </a:solidFill>
              <a:ea typeface="Yu Mincho" panose="02020400000000000000" pitchFamily="18" charset="-128"/>
              <a:cs typeface="Times New Roman" panose="02020603050405020304" pitchFamily="18" charset="0"/>
            </a:endParaRPr>
          </a:p>
          <a:p>
            <a:r>
              <a:rPr lang="en-US" sz="2800" u="sng" dirty="0">
                <a:solidFill>
                  <a:srgbClr val="193460"/>
                </a:solidFill>
                <a:ea typeface="Yu Mincho" panose="02020400000000000000" pitchFamily="18" charset="-128"/>
                <a:cs typeface="Times New Roman" panose="02020603050405020304" pitchFamily="18" charset="0"/>
              </a:rPr>
              <a:t>Importance</a:t>
            </a:r>
          </a:p>
          <a:p>
            <a:r>
              <a:rPr lang="en-US" sz="2800" dirty="0">
                <a:solidFill>
                  <a:srgbClr val="000000"/>
                </a:solidFill>
                <a:ea typeface="Yu Mincho" panose="02020400000000000000" pitchFamily="18" charset="-128"/>
                <a:cs typeface="Times New Roman" panose="02020603050405020304" pitchFamily="18" charset="0"/>
              </a:rPr>
              <a:t>Ensures the likely completion of a study that  will contribute to the scientific literature and Veteran health and healthcare.</a:t>
            </a:r>
          </a:p>
        </p:txBody>
      </p:sp>
    </p:spTree>
    <p:extLst>
      <p:ext uri="{BB962C8B-B14F-4D97-AF65-F5344CB8AC3E}">
        <p14:creationId xmlns:p14="http://schemas.microsoft.com/office/powerpoint/2010/main" val="57517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A6A9596-AF6E-482B-87FF-3A324B82D22E}"/>
              </a:ext>
            </a:extLst>
          </p:cNvPr>
          <p:cNvSpPr/>
          <p:nvPr/>
        </p:nvSpPr>
        <p:spPr>
          <a:xfrm>
            <a:off x="0" y="0"/>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3849" y="6142227"/>
            <a:ext cx="12200358" cy="731839"/>
            <a:chOff x="-22389" y="6151999"/>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22389" y="6151999"/>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3C378676-06FF-49B4-B368-519F83B85CC4}"/>
              </a:ext>
            </a:extLst>
          </p:cNvPr>
          <p:cNvSpPr txBox="1"/>
          <p:nvPr/>
        </p:nvSpPr>
        <p:spPr>
          <a:xfrm>
            <a:off x="196847" y="694113"/>
            <a:ext cx="2528880" cy="2734887"/>
          </a:xfrm>
          <a:prstGeom prst="rect">
            <a:avLst/>
          </a:prstGeom>
          <a:noFill/>
        </p:spPr>
        <p:txBody>
          <a:bodyPr wrap="square">
            <a:spAutoFit/>
          </a:bodyPr>
          <a:lstStyle/>
          <a:p>
            <a:pPr>
              <a:defRPr/>
            </a:pPr>
            <a:r>
              <a:rPr lang="en-US" sz="2400" b="1" spc="300" dirty="0">
                <a:solidFill>
                  <a:srgbClr val="000000"/>
                </a:solidFill>
                <a:latin typeface="Calibri"/>
                <a:cs typeface="Arial"/>
              </a:rPr>
              <a:t>VAIRRS ROUTING OVERVIEW NEW PROTOCOL SUBMISSION</a:t>
            </a:r>
          </a:p>
          <a:p>
            <a:pPr>
              <a:defRPr/>
            </a:pPr>
            <a:r>
              <a:rPr lang="en-US" sz="2400" b="1" spc="300" dirty="0">
                <a:solidFill>
                  <a:srgbClr val="000000"/>
                </a:solidFill>
                <a:latin typeface="Calibri"/>
                <a:cs typeface="Arial"/>
              </a:rPr>
              <a:t>PROCESS MAP</a:t>
            </a:r>
          </a:p>
        </p:txBody>
      </p:sp>
      <p:pic>
        <p:nvPicPr>
          <p:cNvPr id="12" name="Picture 11">
            <a:extLst>
              <a:ext uri="{FF2B5EF4-FFF2-40B4-BE49-F238E27FC236}">
                <a16:creationId xmlns:a16="http://schemas.microsoft.com/office/drawing/2014/main" id="{9EB6D980-7269-49B3-8647-4BA53EC915B0}"/>
              </a:ext>
            </a:extLst>
          </p:cNvPr>
          <p:cNvPicPr>
            <a:picLocks noChangeAspect="1"/>
          </p:cNvPicPr>
          <p:nvPr/>
        </p:nvPicPr>
        <p:blipFill>
          <a:blip r:embed="rId5"/>
          <a:stretch>
            <a:fillRect/>
          </a:stretch>
        </p:blipFill>
        <p:spPr>
          <a:xfrm>
            <a:off x="2811067" y="447786"/>
            <a:ext cx="7497590" cy="5699040"/>
          </a:xfrm>
          <a:prstGeom prst="rect">
            <a:avLst/>
          </a:prstGeom>
        </p:spPr>
      </p:pic>
      <p:sp>
        <p:nvSpPr>
          <p:cNvPr id="13" name="Oval 12">
            <a:extLst>
              <a:ext uri="{FF2B5EF4-FFF2-40B4-BE49-F238E27FC236}">
                <a16:creationId xmlns:a16="http://schemas.microsoft.com/office/drawing/2014/main" id="{8C19CAB6-D6D9-4C78-9BB0-DD8DDF5D68AD}"/>
              </a:ext>
            </a:extLst>
          </p:cNvPr>
          <p:cNvSpPr/>
          <p:nvPr/>
        </p:nvSpPr>
        <p:spPr>
          <a:xfrm>
            <a:off x="4460708" y="2579570"/>
            <a:ext cx="1079935" cy="20995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21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E129115-7369-41AE-9182-85E036D951A8}"/>
              </a:ext>
            </a:extLst>
          </p:cNvPr>
          <p:cNvSpPr txBox="1">
            <a:spLocks/>
          </p:cNvSpPr>
          <p:nvPr/>
        </p:nvSpPr>
        <p:spPr>
          <a:xfrm>
            <a:off x="400587" y="412052"/>
            <a:ext cx="10739295"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defRPr/>
            </a:pPr>
            <a:r>
              <a:rPr kumimoji="0" lang="en-US" b="1" i="0" u="none" strike="noStrike" kern="1200" cap="none" spc="300" normalizeH="0" baseline="0" noProof="0" dirty="0">
                <a:ln>
                  <a:noFill/>
                </a:ln>
                <a:solidFill>
                  <a:srgbClr val="003F72"/>
                </a:solidFill>
                <a:effectLst/>
                <a:uLnTx/>
                <a:uFillTx/>
                <a:latin typeface="+mn-lt"/>
                <a:cs typeface="Calibri" panose="020F0502020204030204" pitchFamily="34" charset="0"/>
              </a:rPr>
              <a:t>1.0R </a:t>
            </a:r>
            <a:r>
              <a:rPr lang="en-US" spc="300" dirty="0">
                <a:solidFill>
                  <a:srgbClr val="003F72"/>
                </a:solidFill>
                <a:latin typeface="+mn-lt"/>
                <a:cs typeface="Calibri" panose="020F0502020204030204" pitchFamily="34" charset="0"/>
              </a:rPr>
              <a:t>FEASIBILITY AND ALIGNMENT REVIEWER CHECKLIST </a:t>
            </a:r>
            <a:endParaRPr kumimoji="0" lang="en-US" b="1" i="0" u="none" strike="noStrike" kern="1200" cap="none" spc="0" normalizeH="0" baseline="0" noProof="0" dirty="0">
              <a:ln>
                <a:noFill/>
              </a:ln>
              <a:solidFill>
                <a:srgbClr val="003F72"/>
              </a:solidFill>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0" y="0"/>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3849" y="6142227"/>
            <a:ext cx="12200358" cy="731839"/>
            <a:chOff x="-22389" y="6151999"/>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22389" y="6151999"/>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247D2604-9581-4B13-B762-26404D436BAA}"/>
              </a:ext>
            </a:extLst>
          </p:cNvPr>
          <p:cNvSpPr/>
          <p:nvPr/>
        </p:nvSpPr>
        <p:spPr>
          <a:xfrm>
            <a:off x="4766430" y="1268062"/>
            <a:ext cx="3729244" cy="3402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3" name="Picture 12">
            <a:extLst>
              <a:ext uri="{FF2B5EF4-FFF2-40B4-BE49-F238E27FC236}">
                <a16:creationId xmlns:a16="http://schemas.microsoft.com/office/drawing/2014/main" id="{F9A5BE3A-27EA-4F37-BF7A-5012FD0B29BF}"/>
              </a:ext>
            </a:extLst>
          </p:cNvPr>
          <p:cNvPicPr>
            <a:picLocks noChangeAspect="1"/>
          </p:cNvPicPr>
          <p:nvPr/>
        </p:nvPicPr>
        <p:blipFill>
          <a:blip r:embed="rId5"/>
          <a:stretch>
            <a:fillRect/>
          </a:stretch>
        </p:blipFill>
        <p:spPr>
          <a:xfrm>
            <a:off x="3154167" y="1150716"/>
            <a:ext cx="5501949" cy="4726506"/>
          </a:xfrm>
          <a:prstGeom prst="rect">
            <a:avLst/>
          </a:prstGeom>
          <a:ln>
            <a:solidFill>
              <a:srgbClr val="003F72"/>
            </a:solidFill>
          </a:ln>
        </p:spPr>
      </p:pic>
    </p:spTree>
    <p:extLst>
      <p:ext uri="{BB962C8B-B14F-4D97-AF65-F5344CB8AC3E}">
        <p14:creationId xmlns:p14="http://schemas.microsoft.com/office/powerpoint/2010/main" val="14203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E129115-7369-41AE-9182-85E036D951A8}"/>
              </a:ext>
            </a:extLst>
          </p:cNvPr>
          <p:cNvSpPr txBox="1">
            <a:spLocks/>
          </p:cNvSpPr>
          <p:nvPr/>
        </p:nvSpPr>
        <p:spPr>
          <a:xfrm>
            <a:off x="445045" y="504007"/>
            <a:ext cx="10739295" cy="738664"/>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300" normalizeH="0" baseline="0" noProof="0" dirty="0">
                <a:ln>
                  <a:noFill/>
                </a:ln>
                <a:solidFill>
                  <a:srgbClr val="003F72"/>
                </a:solidFill>
                <a:effectLst/>
                <a:uLnTx/>
                <a:uFillTx/>
                <a:latin typeface="+mn-lt"/>
                <a:cs typeface="Calibri" panose="020F0502020204030204" pitchFamily="34" charset="0"/>
              </a:rPr>
              <a:t>1.1R SCIENCE REVIEWER CHECKLIST </a:t>
            </a:r>
            <a:endParaRPr kumimoji="0" lang="en-US" b="1" i="0" u="none" strike="noStrike" kern="1200" cap="none" spc="0" normalizeH="0" baseline="0" noProof="0" dirty="0">
              <a:ln>
                <a:noFill/>
              </a:ln>
              <a:solidFill>
                <a:srgbClr val="003F72"/>
              </a:solidFill>
              <a:effectLst/>
              <a:uLnTx/>
              <a:uFillTx/>
              <a:latin typeface="+mn-lt"/>
              <a:cs typeface="Calibri" panose="020F0502020204030204" pitchFamily="34" charset="0"/>
            </a:endParaRPr>
          </a:p>
        </p:txBody>
      </p:sp>
      <p:sp>
        <p:nvSpPr>
          <p:cNvPr id="48" name="Rectangle 47">
            <a:extLst>
              <a:ext uri="{FF2B5EF4-FFF2-40B4-BE49-F238E27FC236}">
                <a16:creationId xmlns:a16="http://schemas.microsoft.com/office/drawing/2014/main" id="{7A6A9596-AF6E-482B-87FF-3A324B82D22E}"/>
              </a:ext>
            </a:extLst>
          </p:cNvPr>
          <p:cNvSpPr/>
          <p:nvPr/>
        </p:nvSpPr>
        <p:spPr>
          <a:xfrm>
            <a:off x="0" y="0"/>
            <a:ext cx="12192000" cy="380962"/>
          </a:xfrm>
          <a:prstGeom prst="rect">
            <a:avLst/>
          </a:prstGeom>
          <a:solidFill>
            <a:srgbClr val="0070C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AD4B79A-492B-473D-B625-72C42F3821CD}"/>
              </a:ext>
            </a:extLst>
          </p:cNvPr>
          <p:cNvGrpSpPr/>
          <p:nvPr/>
        </p:nvGrpSpPr>
        <p:grpSpPr>
          <a:xfrm>
            <a:off x="-3849" y="6142227"/>
            <a:ext cx="12200358" cy="731839"/>
            <a:chOff x="-22389" y="6151999"/>
            <a:chExt cx="12200358" cy="731839"/>
          </a:xfrm>
        </p:grpSpPr>
        <p:sp>
          <p:nvSpPr>
            <p:cNvPr id="51" name="Rectangle 50">
              <a:extLst>
                <a:ext uri="{FF2B5EF4-FFF2-40B4-BE49-F238E27FC236}">
                  <a16:creationId xmlns:a16="http://schemas.microsoft.com/office/drawing/2014/main" id="{1D4E0FCF-BEE3-4138-B518-01C4166A605F}"/>
                </a:ext>
              </a:extLst>
            </p:cNvPr>
            <p:cNvSpPr/>
            <p:nvPr/>
          </p:nvSpPr>
          <p:spPr>
            <a:xfrm>
              <a:off x="-22389" y="6151999"/>
              <a:ext cx="12200358"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descr="3. VA-PRIMARY-HORIZONTAL-WHITE-VECTOR2.png">
              <a:extLst>
                <a:ext uri="{FF2B5EF4-FFF2-40B4-BE49-F238E27FC236}">
                  <a16:creationId xmlns:a16="http://schemas.microsoft.com/office/drawing/2014/main" id="{EE0E767A-E02C-4D13-8A8B-E28C60B11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764" y="6297176"/>
              <a:ext cx="2006557" cy="441486"/>
            </a:xfrm>
            <a:prstGeom prst="rect">
              <a:avLst/>
            </a:prstGeom>
          </p:spPr>
        </p:pic>
        <p:pic>
          <p:nvPicPr>
            <p:cNvPr id="54" name="Picture 2" descr="C:\Users\vacoGrovem\AppData\Local\Microsoft\Windows\Temporary Internet Files\Content.Outlook\83QVOJUE\CHOOSE-VA-rev.png">
              <a:extLst>
                <a:ext uri="{FF2B5EF4-FFF2-40B4-BE49-F238E27FC236}">
                  <a16:creationId xmlns:a16="http://schemas.microsoft.com/office/drawing/2014/main" id="{A82894C2-2E02-41F9-8B94-EC5EAB0C14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47" y="6177390"/>
              <a:ext cx="2121400" cy="56127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247D2604-9581-4B13-B762-26404D436BAA}"/>
              </a:ext>
            </a:extLst>
          </p:cNvPr>
          <p:cNvSpPr/>
          <p:nvPr/>
        </p:nvSpPr>
        <p:spPr>
          <a:xfrm>
            <a:off x="4766430" y="1268062"/>
            <a:ext cx="3729244" cy="3402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1" name="Picture 10">
            <a:extLst>
              <a:ext uri="{FF2B5EF4-FFF2-40B4-BE49-F238E27FC236}">
                <a16:creationId xmlns:a16="http://schemas.microsoft.com/office/drawing/2014/main" id="{424F5541-651A-44CA-A043-510A7CFBEC65}"/>
              </a:ext>
            </a:extLst>
          </p:cNvPr>
          <p:cNvPicPr>
            <a:picLocks noChangeAspect="1"/>
          </p:cNvPicPr>
          <p:nvPr/>
        </p:nvPicPr>
        <p:blipFill>
          <a:blip r:embed="rId5"/>
          <a:stretch>
            <a:fillRect/>
          </a:stretch>
        </p:blipFill>
        <p:spPr>
          <a:xfrm>
            <a:off x="3281243" y="1195434"/>
            <a:ext cx="5150079" cy="4708406"/>
          </a:xfrm>
          <a:prstGeom prst="rect">
            <a:avLst/>
          </a:prstGeom>
          <a:ln>
            <a:solidFill>
              <a:srgbClr val="003F72"/>
            </a:solidFill>
          </a:ln>
        </p:spPr>
      </p:pic>
    </p:spTree>
    <p:extLst>
      <p:ext uri="{BB962C8B-B14F-4D97-AF65-F5344CB8AC3E}">
        <p14:creationId xmlns:p14="http://schemas.microsoft.com/office/powerpoint/2010/main" val="3914725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666666"/>
      </a:dk1>
      <a:lt1>
        <a:srgbClr val="FFFFFF"/>
      </a:lt1>
      <a:dk2>
        <a:srgbClr val="AFD7FF"/>
      </a:dk2>
      <a:lt2>
        <a:srgbClr val="205493"/>
      </a:lt2>
      <a:accent1>
        <a:srgbClr val="FFC000"/>
      </a:accent1>
      <a:accent2>
        <a:srgbClr val="0071C0"/>
      </a:accent2>
      <a:accent3>
        <a:srgbClr val="A9CA96"/>
      </a:accent3>
      <a:accent4>
        <a:srgbClr val="AEB0B5"/>
      </a:accent4>
      <a:accent5>
        <a:srgbClr val="FFDF7F"/>
      </a:accent5>
      <a:accent6>
        <a:srgbClr val="71B0D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8" ma:contentTypeDescription="Create a new document." ma:contentTypeScope="" ma:versionID="2d18f5a328229dc81698ed73d31771c1">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ff2af2f31fb92f8c4a1d2de7a5bea9bd"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776604-6801-46B0-80F0-7FDE28D41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B97FD9-9E23-4ADF-BB84-C94BB86A9601}">
  <ds:schemaRefs>
    <ds:schemaRef ds:uri="http://schemas.microsoft.com/office/2006/metadata/properties"/>
    <ds:schemaRef ds:uri="http://purl.org/dc/dcmitype/"/>
    <ds:schemaRef ds:uri="http://schemas.microsoft.com/sharepoint/v3"/>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77dce447-0566-47ff-8c07-c9b85fda5322"/>
    <ds:schemaRef ds:uri="b3b97a4c-43ac-46e7-9970-904f1e1efc09"/>
    <ds:schemaRef ds:uri="http://www.w3.org/XML/1998/namespace"/>
  </ds:schemaRefs>
</ds:datastoreItem>
</file>

<file path=customXml/itemProps3.xml><?xml version="1.0" encoding="utf-8"?>
<ds:datastoreItem xmlns:ds="http://schemas.openxmlformats.org/officeDocument/2006/customXml" ds:itemID="{BD660D35-BE77-4200-B21D-55F106B7BB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TotalTime>
  <Words>830</Words>
  <Application>Microsoft Office PowerPoint</Application>
  <PresentationFormat>Widescreen</PresentationFormat>
  <Paragraphs>75</Paragraphs>
  <Slides>14</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VAIRRS Monthly Webinar</dc:title>
  <dc:subject>VAIRRS Monthly Webinar</dc:subject>
  <dc:creator>Shay Bickley</dc:creator>
  <cp:keywords>VAIRRS Monthly Webinar</cp:keywords>
  <cp:lastModifiedBy>Rivera, Portia T</cp:lastModifiedBy>
  <cp:revision>19</cp:revision>
  <dcterms:created xsi:type="dcterms:W3CDTF">2021-03-31T11:51:27Z</dcterms:created>
  <dcterms:modified xsi:type="dcterms:W3CDTF">2022-02-01T18:45:29Z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