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962" r:id="rId5"/>
    <p:sldMasterId id="2147483932" r:id="rId6"/>
  </p:sldMasterIdLst>
  <p:notesMasterIdLst>
    <p:notesMasterId r:id="rId34"/>
  </p:notesMasterIdLst>
  <p:handoutMasterIdLst>
    <p:handoutMasterId r:id="rId35"/>
  </p:handoutMasterIdLst>
  <p:sldIdLst>
    <p:sldId id="1053" r:id="rId7"/>
    <p:sldId id="506" r:id="rId8"/>
    <p:sldId id="1079" r:id="rId9"/>
    <p:sldId id="286" r:id="rId10"/>
    <p:sldId id="1077" r:id="rId11"/>
    <p:sldId id="259" r:id="rId12"/>
    <p:sldId id="4194" r:id="rId13"/>
    <p:sldId id="4193" r:id="rId14"/>
    <p:sldId id="4195" r:id="rId15"/>
    <p:sldId id="4196" r:id="rId16"/>
    <p:sldId id="4197" r:id="rId17"/>
    <p:sldId id="844" r:id="rId18"/>
    <p:sldId id="1060" r:id="rId19"/>
    <p:sldId id="1061" r:id="rId20"/>
    <p:sldId id="1062" r:id="rId21"/>
    <p:sldId id="1054" r:id="rId22"/>
    <p:sldId id="1063" r:id="rId23"/>
    <p:sldId id="1064" r:id="rId24"/>
    <p:sldId id="1066" r:id="rId25"/>
    <p:sldId id="1065" r:id="rId26"/>
    <p:sldId id="1067" r:id="rId27"/>
    <p:sldId id="1068" r:id="rId28"/>
    <p:sldId id="1069" r:id="rId29"/>
    <p:sldId id="1070" r:id="rId30"/>
    <p:sldId id="1071" r:id="rId31"/>
    <p:sldId id="1073" r:id="rId32"/>
    <p:sldId id="104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80E0DDA-8D95-497D-95F7-F3C707D8584A}">
          <p14:sldIdLst>
            <p14:sldId id="1053"/>
            <p14:sldId id="506"/>
            <p14:sldId id="1079"/>
            <p14:sldId id="286"/>
            <p14:sldId id="1077"/>
            <p14:sldId id="259"/>
            <p14:sldId id="4194"/>
            <p14:sldId id="4193"/>
            <p14:sldId id="4195"/>
            <p14:sldId id="4196"/>
            <p14:sldId id="4197"/>
            <p14:sldId id="844"/>
            <p14:sldId id="1060"/>
            <p14:sldId id="1061"/>
            <p14:sldId id="1062"/>
            <p14:sldId id="1054"/>
            <p14:sldId id="1063"/>
            <p14:sldId id="1064"/>
            <p14:sldId id="1066"/>
            <p14:sldId id="1065"/>
            <p14:sldId id="1067"/>
            <p14:sldId id="1068"/>
            <p14:sldId id="1069"/>
            <p14:sldId id="1070"/>
            <p14:sldId id="1071"/>
            <p14:sldId id="1073"/>
            <p14:sldId id="104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8ED56D-7658-498C-9AAD-68587BE3CB75}" name="Kat Varga" initials="KV" userId="S::kvarga2@atlasresearch.us::db313337-fd6c-4cb9-84e8-c8b62edaee9d" providerId="AD"/>
  <p188:author id="{F03DF9BF-C3B6-ADA7-3733-038E41882EFE}" name="Katrina Young" initials="KY" userId="S::kyoung@atlasresearch.us::6b193cdc-c29c-48fb-a057-a5c40ccb1ed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oster, Angela" initials="FA" lastIdx="5" clrIdx="0">
    <p:extLst>
      <p:ext uri="{19B8F6BF-5375-455C-9EA6-DF929625EA0E}">
        <p15:presenceInfo xmlns:p15="http://schemas.microsoft.com/office/powerpoint/2012/main" userId="S::Angela.Foster@va.gov::29524050-54a8-4308-8bd1-10d67264d5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E72"/>
    <a:srgbClr val="FFC000"/>
    <a:srgbClr val="AACA96"/>
    <a:srgbClr val="0070C0"/>
    <a:srgbClr val="AEB0B6"/>
    <a:srgbClr val="B0D3EB"/>
    <a:srgbClr val="666666"/>
    <a:srgbClr val="FFEC88"/>
    <a:srgbClr val="F4F1F2"/>
    <a:srgbClr val="FFF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3"/>
    <p:restoredTop sz="94694" autoAdjust="0"/>
  </p:normalViewPr>
  <p:slideViewPr>
    <p:cSldViewPr snapToGrid="0">
      <p:cViewPr varScale="1">
        <p:scale>
          <a:sx n="106" d="100"/>
          <a:sy n="106" d="100"/>
        </p:scale>
        <p:origin x="1020"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0AEDE0-782A-2A47-B9DC-ECEF64A824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3C8A7FA-BE55-E548-BFB6-CE24D24A780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0C64CB-F274-C241-B622-F373B895B19A}" type="datetimeFigureOut">
              <a:rPr lang="en-US" smtClean="0"/>
              <a:t>2/24/2022</a:t>
            </a:fld>
            <a:endParaRPr lang="en-US"/>
          </a:p>
        </p:txBody>
      </p:sp>
      <p:sp>
        <p:nvSpPr>
          <p:cNvPr id="4" name="Footer Placeholder 3">
            <a:extLst>
              <a:ext uri="{FF2B5EF4-FFF2-40B4-BE49-F238E27FC236}">
                <a16:creationId xmlns:a16="http://schemas.microsoft.com/office/drawing/2014/main" id="{7707E3BB-FE9E-8C42-A9AF-0F242FEC108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106A978-349F-D14C-A016-D2F409AC23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DF0C6A3-30D1-6C4D-9DE4-190C4ED97566}" type="slidenum">
              <a:rPr lang="en-US" smtClean="0"/>
              <a:t>‹#›</a:t>
            </a:fld>
            <a:endParaRPr lang="en-US"/>
          </a:p>
        </p:txBody>
      </p:sp>
    </p:spTree>
    <p:extLst>
      <p:ext uri="{BB962C8B-B14F-4D97-AF65-F5344CB8AC3E}">
        <p14:creationId xmlns:p14="http://schemas.microsoft.com/office/powerpoint/2010/main" val="33230498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5E06E-1E0C-6B47-BC3A-DE5BA92E9EF0}" type="datetimeFigureOut">
              <a:rPr lang="en-US" smtClean="0"/>
              <a:t>2/24/2022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A3390-9212-B34C-85F4-E1FD24A52B6E}" type="slidenum">
              <a:rPr lang="en-US" smtClean="0"/>
              <a:t>‹#›</a:t>
            </a:fld>
            <a:endParaRPr lang="en-US"/>
          </a:p>
        </p:txBody>
      </p:sp>
    </p:spTree>
    <p:extLst>
      <p:ext uri="{BB962C8B-B14F-4D97-AF65-F5344CB8AC3E}">
        <p14:creationId xmlns:p14="http://schemas.microsoft.com/office/powerpoint/2010/main" val="141033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9A3390-9212-B34C-85F4-E1FD24A52B6E}" type="slidenum">
              <a:rPr lang="en-US" smtClean="0"/>
              <a:t>1</a:t>
            </a:fld>
            <a:endParaRPr lang="en-US"/>
          </a:p>
        </p:txBody>
      </p:sp>
    </p:spTree>
    <p:extLst>
      <p:ext uri="{BB962C8B-B14F-4D97-AF65-F5344CB8AC3E}">
        <p14:creationId xmlns:p14="http://schemas.microsoft.com/office/powerpoint/2010/main" val="2912681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9A3390-9212-B34C-85F4-E1FD24A52B6E}" type="slidenum">
              <a:rPr lang="en-US" smtClean="0"/>
              <a:t>3</a:t>
            </a:fld>
            <a:endParaRPr lang="en-US"/>
          </a:p>
        </p:txBody>
      </p:sp>
    </p:spTree>
    <p:extLst>
      <p:ext uri="{BB962C8B-B14F-4D97-AF65-F5344CB8AC3E}">
        <p14:creationId xmlns:p14="http://schemas.microsoft.com/office/powerpoint/2010/main" val="645356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9A3390-9212-B34C-85F4-E1FD24A52B6E}" type="slidenum">
              <a:rPr lang="en-US" smtClean="0"/>
              <a:t>6</a:t>
            </a:fld>
            <a:endParaRPr lang="en-US"/>
          </a:p>
        </p:txBody>
      </p:sp>
    </p:spTree>
    <p:extLst>
      <p:ext uri="{BB962C8B-B14F-4D97-AF65-F5344CB8AC3E}">
        <p14:creationId xmlns:p14="http://schemas.microsoft.com/office/powerpoint/2010/main" val="2461839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CF8BCC-BFA1-F642-84C1-3DEA215A8FE4}"/>
              </a:ext>
              <a:ext uri="{C183D7F6-B498-43B3-948B-1728B52AA6E4}">
                <adec:decorative xmlns:adec="http://schemas.microsoft.com/office/drawing/2017/decorative" val="1"/>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416720" y="1408662"/>
            <a:ext cx="1850690" cy="1845013"/>
          </a:xfrm>
          <a:prstGeom prst="rect">
            <a:avLst/>
          </a:prstGeom>
        </p:spPr>
      </p:pic>
      <p:pic>
        <p:nvPicPr>
          <p:cNvPr id="8" name="Picture 2">
            <a:extLst>
              <a:ext uri="{FF2B5EF4-FFF2-40B4-BE49-F238E27FC236}">
                <a16:creationId xmlns:a16="http://schemas.microsoft.com/office/drawing/2014/main" id="{4EA5574D-B6EB-E740-8A91-12831F4C7E47}"/>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p:blipFill>
        <p:spPr bwMode="auto">
          <a:xfrm>
            <a:off x="390583" y="6104140"/>
            <a:ext cx="2014330" cy="5421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A01BF60-2DBF-1E47-9C6F-A3D6EDF8AECF}"/>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9335055" y="5983730"/>
            <a:ext cx="1942545" cy="783000"/>
          </a:xfrm>
          <a:prstGeom prst="rect">
            <a:avLst/>
          </a:prstGeom>
        </p:spPr>
      </p:pic>
      <p:pic>
        <p:nvPicPr>
          <p:cNvPr id="23" name="Picture 22">
            <a:extLst>
              <a:ext uri="{FF2B5EF4-FFF2-40B4-BE49-F238E27FC236}">
                <a16:creationId xmlns:a16="http://schemas.microsoft.com/office/drawing/2014/main" id="{2DF474DC-59F3-1341-B2A0-63B5F03ED8C8}"/>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495316" y="6254833"/>
            <a:ext cx="2014330" cy="391318"/>
          </a:xfrm>
          <a:prstGeom prst="rect">
            <a:avLst/>
          </a:prstGeom>
        </p:spPr>
      </p:pic>
      <p:sp>
        <p:nvSpPr>
          <p:cNvPr id="2" name="Title 1"/>
          <p:cNvSpPr>
            <a:spLocks noGrp="1"/>
          </p:cNvSpPr>
          <p:nvPr>
            <p:ph type="ctrTitle" hasCustomPrompt="1"/>
          </p:nvPr>
        </p:nvSpPr>
        <p:spPr>
          <a:xfrm>
            <a:off x="2474649" y="1887450"/>
            <a:ext cx="9097758" cy="875609"/>
          </a:xfrm>
          <a:prstGeom prst="rect">
            <a:avLst/>
          </a:prstGeom>
        </p:spPr>
        <p:txBody>
          <a:bodyPr anchor="ctr">
            <a:noAutofit/>
          </a:bodyPr>
          <a:lstStyle>
            <a:lvl1pPr algn="l">
              <a:defRPr sz="6500">
                <a:solidFill>
                  <a:schemeClr val="bg1"/>
                </a:solidFill>
                <a:latin typeface="Calibri" panose="020F0502020204030204" pitchFamily="34" charset="0"/>
                <a:cs typeface="Calibri" panose="020F0502020204030204" pitchFamily="34" charset="0"/>
              </a:defRPr>
            </a:lvl1pPr>
          </a:lstStyle>
          <a:p>
            <a:r>
              <a:rPr lang="en-US"/>
              <a:t>CLICK TO EDIT TITLE</a:t>
            </a:r>
          </a:p>
        </p:txBody>
      </p:sp>
      <p:sp>
        <p:nvSpPr>
          <p:cNvPr id="3" name="Subtitle 2"/>
          <p:cNvSpPr>
            <a:spLocks noGrp="1"/>
          </p:cNvSpPr>
          <p:nvPr>
            <p:ph type="subTitle" idx="1"/>
          </p:nvPr>
        </p:nvSpPr>
        <p:spPr>
          <a:xfrm>
            <a:off x="2474649" y="2820512"/>
            <a:ext cx="8382000" cy="433163"/>
          </a:xfrm>
        </p:spPr>
        <p:txBody>
          <a:bodyPr>
            <a:noAutofit/>
          </a:bodyPr>
          <a:lstStyle>
            <a:lvl1pPr marL="0" indent="0" algn="l">
              <a:buNone/>
              <a:defRPr sz="3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11">
            <a:extLst>
              <a:ext uri="{FF2B5EF4-FFF2-40B4-BE49-F238E27FC236}">
                <a16:creationId xmlns:a16="http://schemas.microsoft.com/office/drawing/2014/main" id="{AE38B46A-E2D9-F648-8C4B-C6DF64595CDF}"/>
              </a:ext>
            </a:extLst>
          </p:cNvPr>
          <p:cNvSpPr>
            <a:spLocks noGrp="1"/>
          </p:cNvSpPr>
          <p:nvPr>
            <p:ph type="body" sz="quarter" idx="10" hasCustomPrompt="1"/>
          </p:nvPr>
        </p:nvSpPr>
        <p:spPr>
          <a:xfrm>
            <a:off x="2470258" y="3364874"/>
            <a:ext cx="8382000" cy="774700"/>
          </a:xfrm>
        </p:spPr>
        <p:txBody>
          <a:bodyPr>
            <a:normAutofit/>
          </a:bodyPr>
          <a:lstStyle>
            <a:lvl1pPr marL="0" indent="0" algn="l">
              <a:buNone/>
              <a:defRPr sz="2000">
                <a:solidFill>
                  <a:schemeClr val="bg1"/>
                </a:solidFill>
                <a:latin typeface="+mj-lt"/>
              </a:defRPr>
            </a:lvl1pPr>
          </a:lstStyle>
          <a:p>
            <a:pPr lvl="0"/>
            <a:r>
              <a:rPr lang="en-US"/>
              <a:t>Briefer: Name and Title</a:t>
            </a:r>
          </a:p>
        </p:txBody>
      </p:sp>
      <p:pic>
        <p:nvPicPr>
          <p:cNvPr id="26" name="Picture 25">
            <a:extLst>
              <a:ext uri="{FF2B5EF4-FFF2-40B4-BE49-F238E27FC236}">
                <a16:creationId xmlns:a16="http://schemas.microsoft.com/office/drawing/2014/main" id="{D77BA728-AC6C-684D-BB5C-2B6A95902E80}"/>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424609" y="6256905"/>
            <a:ext cx="2092994" cy="389246"/>
          </a:xfrm>
          <a:prstGeom prst="rect">
            <a:avLst/>
          </a:prstGeom>
        </p:spPr>
      </p:pic>
    </p:spTree>
    <p:extLst>
      <p:ext uri="{BB962C8B-B14F-4D97-AF65-F5344CB8AC3E}">
        <p14:creationId xmlns:p14="http://schemas.microsoft.com/office/powerpoint/2010/main" val="3163965906"/>
      </p:ext>
    </p:extLst>
  </p:cSld>
  <p:clrMapOvr>
    <a:masterClrMapping/>
  </p:clrMapOvr>
  <p:extLst>
    <p:ext uri="{DCECCB84-F9BA-43D5-87BE-67443E8EF086}">
      <p15:sldGuideLst xmlns:p15="http://schemas.microsoft.com/office/powerpoint/2012/main">
        <p15:guide id="1" orient="horz" pos="3984">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Photo, Two Subhead">
    <p:bg>
      <p:bgPr>
        <a:solidFill>
          <a:srgbClr val="003E72"/>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0DAFEDC8-B2AA-5548-AEB5-CF8F71E10219}"/>
              </a:ext>
            </a:extLst>
          </p:cNvPr>
          <p:cNvSpPr>
            <a:spLocks noGrp="1" noChangeAspect="1"/>
          </p:cNvSpPr>
          <p:nvPr>
            <p:ph type="pic" idx="14"/>
          </p:nvPr>
        </p:nvSpPr>
        <p:spPr>
          <a:xfrm>
            <a:off x="876451" y="1678906"/>
            <a:ext cx="4011391" cy="3740031"/>
          </a:xfrm>
          <a:prstGeom prst="rect">
            <a:avLst/>
          </a:prstGeom>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itle 1">
            <a:extLst>
              <a:ext uri="{FF2B5EF4-FFF2-40B4-BE49-F238E27FC236}">
                <a16:creationId xmlns:a16="http://schemas.microsoft.com/office/drawing/2014/main" id="{6CBDB8C3-DD75-FA40-8422-6A1EF64343FA}"/>
              </a:ext>
            </a:extLst>
          </p:cNvPr>
          <p:cNvSpPr>
            <a:spLocks noGrp="1"/>
          </p:cNvSpPr>
          <p:nvPr>
            <p:ph type="title" hasCustomPrompt="1"/>
          </p:nvPr>
        </p:nvSpPr>
        <p:spPr>
          <a:xfrm>
            <a:off x="838200" y="542841"/>
            <a:ext cx="8665564" cy="752929"/>
          </a:xfrm>
          <a:prstGeom prst="rect">
            <a:avLst/>
          </a:prstGeom>
        </p:spPr>
        <p:txBody>
          <a:bodyPr/>
          <a:lstStyle>
            <a:lvl1pPr algn="l">
              <a:defRPr b="1">
                <a:solidFill>
                  <a:schemeClr val="bg1"/>
                </a:solidFill>
                <a:latin typeface="+mn-lt"/>
              </a:defRPr>
            </a:lvl1pPr>
          </a:lstStyle>
          <a:p>
            <a:r>
              <a:rPr lang="en-US"/>
              <a:t>Click to edit master title style</a:t>
            </a:r>
          </a:p>
        </p:txBody>
      </p:sp>
      <p:sp>
        <p:nvSpPr>
          <p:cNvPr id="14" name="Text Placeholder 2">
            <a:extLst>
              <a:ext uri="{FF2B5EF4-FFF2-40B4-BE49-F238E27FC236}">
                <a16:creationId xmlns:a16="http://schemas.microsoft.com/office/drawing/2014/main" id="{D988CD6E-51F9-EB4F-AFCC-453F7A9E5FE6}"/>
              </a:ext>
            </a:extLst>
          </p:cNvPr>
          <p:cNvSpPr>
            <a:spLocks noGrp="1"/>
          </p:cNvSpPr>
          <p:nvPr>
            <p:ph type="body" idx="1" hasCustomPrompt="1"/>
          </p:nvPr>
        </p:nvSpPr>
        <p:spPr>
          <a:xfrm>
            <a:off x="5186937" y="1663923"/>
            <a:ext cx="2788997" cy="421194"/>
          </a:xfrm>
          <a:prstGeom prst="rect">
            <a:avLst/>
          </a:prstGeom>
        </p:spPr>
        <p:txBody>
          <a:bodyPr anchor="t"/>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Sub-heading</a:t>
            </a:r>
          </a:p>
        </p:txBody>
      </p:sp>
      <p:sp>
        <p:nvSpPr>
          <p:cNvPr id="15" name="Content Placeholder 2">
            <a:extLst>
              <a:ext uri="{FF2B5EF4-FFF2-40B4-BE49-F238E27FC236}">
                <a16:creationId xmlns:a16="http://schemas.microsoft.com/office/drawing/2014/main" id="{6A897506-57E8-6A4E-8941-937752535483}"/>
              </a:ext>
            </a:extLst>
          </p:cNvPr>
          <p:cNvSpPr>
            <a:spLocks noGrp="1"/>
          </p:cNvSpPr>
          <p:nvPr>
            <p:ph idx="11"/>
          </p:nvPr>
        </p:nvSpPr>
        <p:spPr>
          <a:xfrm>
            <a:off x="5185348" y="2168246"/>
            <a:ext cx="2789419" cy="3250691"/>
          </a:xfrm>
          <a:prstGeom prst="rect">
            <a:avLst/>
          </a:prstGeom>
        </p:spPr>
        <p:txBody>
          <a:bodyPr/>
          <a:lstStyle>
            <a:lvl1pPr>
              <a:lnSpc>
                <a:spcPct val="110000"/>
              </a:lnSpc>
              <a:defRPr>
                <a:solidFill>
                  <a:schemeClr val="bg1"/>
                </a:solidFill>
              </a:defRPr>
            </a:lvl1pPr>
            <a:lvl2pPr>
              <a:lnSpc>
                <a:spcPct val="110000"/>
              </a:lnSpc>
              <a:defRPr>
                <a:solidFill>
                  <a:schemeClr val="bg1"/>
                </a:solidFill>
              </a:defRPr>
            </a:lvl2pPr>
            <a:lvl3pPr>
              <a:lnSpc>
                <a:spcPct val="110000"/>
              </a:lnSpc>
              <a:defRPr>
                <a:solidFill>
                  <a:schemeClr val="bg1"/>
                </a:solidFill>
              </a:defRPr>
            </a:lvl3pPr>
            <a:lvl4pPr>
              <a:lnSpc>
                <a:spcPct val="110000"/>
              </a:lnSpc>
              <a:defRPr>
                <a:solidFill>
                  <a:schemeClr val="bg1"/>
                </a:solidFill>
              </a:defRPr>
            </a:lvl4pPr>
            <a:lvl5pPr>
              <a:lnSpc>
                <a:spcPct val="11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48328745-A902-D746-BA15-6A29117B0B24}"/>
              </a:ext>
            </a:extLst>
          </p:cNvPr>
          <p:cNvSpPr>
            <a:spLocks noGrp="1"/>
          </p:cNvSpPr>
          <p:nvPr>
            <p:ph type="body" idx="15" hasCustomPrompt="1"/>
          </p:nvPr>
        </p:nvSpPr>
        <p:spPr>
          <a:xfrm>
            <a:off x="8273862" y="1663923"/>
            <a:ext cx="2788997" cy="421194"/>
          </a:xfrm>
          <a:prstGeom prst="rect">
            <a:avLst/>
          </a:prstGeom>
        </p:spPr>
        <p:txBody>
          <a:bodyPr anchor="t"/>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Sub-heading</a:t>
            </a:r>
          </a:p>
        </p:txBody>
      </p:sp>
      <p:sp>
        <p:nvSpPr>
          <p:cNvPr id="17" name="Content Placeholder 2">
            <a:extLst>
              <a:ext uri="{FF2B5EF4-FFF2-40B4-BE49-F238E27FC236}">
                <a16:creationId xmlns:a16="http://schemas.microsoft.com/office/drawing/2014/main" id="{9D98BE3D-4285-6842-9B83-D5D197550E78}"/>
              </a:ext>
            </a:extLst>
          </p:cNvPr>
          <p:cNvSpPr>
            <a:spLocks noGrp="1"/>
          </p:cNvSpPr>
          <p:nvPr>
            <p:ph idx="16"/>
          </p:nvPr>
        </p:nvSpPr>
        <p:spPr>
          <a:xfrm>
            <a:off x="8272273" y="2168246"/>
            <a:ext cx="2789419" cy="3250691"/>
          </a:xfrm>
          <a:prstGeom prst="rect">
            <a:avLst/>
          </a:prstGeom>
        </p:spPr>
        <p:txBody>
          <a:bodyPr/>
          <a:lstStyle>
            <a:lvl1pPr>
              <a:lnSpc>
                <a:spcPct val="110000"/>
              </a:lnSpc>
              <a:defRPr>
                <a:solidFill>
                  <a:schemeClr val="bg1"/>
                </a:solidFill>
              </a:defRPr>
            </a:lvl1pPr>
            <a:lvl2pPr>
              <a:lnSpc>
                <a:spcPct val="110000"/>
              </a:lnSpc>
              <a:defRPr>
                <a:solidFill>
                  <a:schemeClr val="bg1"/>
                </a:solidFill>
              </a:defRPr>
            </a:lvl2pPr>
            <a:lvl3pPr>
              <a:lnSpc>
                <a:spcPct val="110000"/>
              </a:lnSpc>
              <a:defRPr>
                <a:solidFill>
                  <a:schemeClr val="bg1"/>
                </a:solidFill>
              </a:defRPr>
            </a:lvl3pPr>
            <a:lvl4pPr>
              <a:lnSpc>
                <a:spcPct val="110000"/>
              </a:lnSpc>
              <a:defRPr>
                <a:solidFill>
                  <a:schemeClr val="bg1"/>
                </a:solidFill>
              </a:defRPr>
            </a:lvl4pPr>
            <a:lvl5pPr>
              <a:lnSpc>
                <a:spcPct val="11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2">
            <a:extLst>
              <a:ext uri="{FF2B5EF4-FFF2-40B4-BE49-F238E27FC236}">
                <a16:creationId xmlns:a16="http://schemas.microsoft.com/office/drawing/2014/main" id="{14BEC88C-2F09-384A-863F-9886F90485CC}"/>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p:blipFill>
        <p:spPr bwMode="auto">
          <a:xfrm>
            <a:off x="390583" y="6104140"/>
            <a:ext cx="2014330" cy="5421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A5DE173-5CB3-804F-81FA-101080272F9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335055" y="5983730"/>
            <a:ext cx="1942545" cy="783000"/>
          </a:xfrm>
          <a:prstGeom prst="rect">
            <a:avLst/>
          </a:prstGeom>
        </p:spPr>
      </p:pic>
      <p:pic>
        <p:nvPicPr>
          <p:cNvPr id="19" name="Picture 18" descr="Logo, company name&#10;&#10;Description automatically generated">
            <a:extLst>
              <a:ext uri="{FF2B5EF4-FFF2-40B4-BE49-F238E27FC236}">
                <a16:creationId xmlns:a16="http://schemas.microsoft.com/office/drawing/2014/main" id="{78A4FEF8-97ED-FC4E-97C0-49461AA4F24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87842" y="5802073"/>
            <a:ext cx="1599784" cy="1275725"/>
          </a:xfrm>
          <a:prstGeom prst="rect">
            <a:avLst/>
          </a:prstGeom>
        </p:spPr>
      </p:pic>
    </p:spTree>
    <p:extLst>
      <p:ext uri="{BB962C8B-B14F-4D97-AF65-F5344CB8AC3E}">
        <p14:creationId xmlns:p14="http://schemas.microsoft.com/office/powerpoint/2010/main" val="3801765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Divider Slide 1">
    <p:bg>
      <p:bgPr>
        <a:solidFill>
          <a:srgbClr val="003E72">
            <a:alpha val="0"/>
          </a:srgbClr>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4FA9B3C-1FF1-914D-A59E-CA40875151CE}"/>
              </a:ext>
            </a:extLst>
          </p:cNvPr>
          <p:cNvSpPr>
            <a:spLocks noGrp="1"/>
          </p:cNvSpPr>
          <p:nvPr>
            <p:ph type="ctrTitle" hasCustomPrompt="1"/>
          </p:nvPr>
        </p:nvSpPr>
        <p:spPr>
          <a:xfrm>
            <a:off x="914401" y="2039304"/>
            <a:ext cx="10743200" cy="2432522"/>
          </a:xfrm>
          <a:prstGeom prst="rect">
            <a:avLst/>
          </a:prstGeom>
        </p:spPr>
        <p:txBody>
          <a:bodyPr anchor="ctr">
            <a:noAutofit/>
          </a:bodyPr>
          <a:lstStyle>
            <a:lvl1pPr algn="l">
              <a:defRPr sz="7500">
                <a:solidFill>
                  <a:srgbClr val="002F56"/>
                </a:solidFill>
              </a:defRPr>
            </a:lvl1pPr>
          </a:lstStyle>
          <a:p>
            <a:r>
              <a:rPr lang="en-US"/>
              <a:t>Divider Slide 1</a:t>
            </a:r>
          </a:p>
        </p:txBody>
      </p:sp>
      <p:pic>
        <p:nvPicPr>
          <p:cNvPr id="3" name="Picture 2" descr="Logo, company name&#10;&#10;Description automatically generated">
            <a:extLst>
              <a:ext uri="{FF2B5EF4-FFF2-40B4-BE49-F238E27FC236}">
                <a16:creationId xmlns:a16="http://schemas.microsoft.com/office/drawing/2014/main" id="{E9C71DBD-D8D2-214C-B1E3-2AB8492B1B33}"/>
              </a:ext>
            </a:extLst>
          </p:cNvPr>
          <p:cNvPicPr>
            <a:picLocks noChangeAspect="1"/>
          </p:cNvPicPr>
          <p:nvPr userDrawn="1"/>
        </p:nvPicPr>
        <p:blipFill>
          <a:blip r:embed="rId2"/>
          <a:stretch>
            <a:fillRect/>
          </a:stretch>
        </p:blipFill>
        <p:spPr>
          <a:xfrm>
            <a:off x="10364743" y="0"/>
            <a:ext cx="1545237" cy="1232227"/>
          </a:xfrm>
          <a:prstGeom prst="rect">
            <a:avLst/>
          </a:prstGeom>
        </p:spPr>
      </p:pic>
    </p:spTree>
    <p:extLst>
      <p:ext uri="{BB962C8B-B14F-4D97-AF65-F5344CB8AC3E}">
        <p14:creationId xmlns:p14="http://schemas.microsoft.com/office/powerpoint/2010/main" val="688217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09">
    <p:bg>
      <p:bgPr>
        <a:solidFill>
          <a:srgbClr val="AACA96"/>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03B16C3-588A-42D3-8E47-C0992648F807}"/>
              </a:ext>
            </a:extLst>
          </p:cNvPr>
          <p:cNvSpPr>
            <a:spLocks noGrp="1"/>
          </p:cNvSpPr>
          <p:nvPr>
            <p:ph type="pic" sz="quarter" idx="10"/>
          </p:nvPr>
        </p:nvSpPr>
        <p:spPr>
          <a:xfrm>
            <a:off x="1493373" y="3933496"/>
            <a:ext cx="1466765" cy="1701452"/>
          </a:xfrm>
          <a:custGeom>
            <a:avLst/>
            <a:gdLst>
              <a:gd name="connsiteX0" fmla="*/ 1466765 w 2933529"/>
              <a:gd name="connsiteY0" fmla="*/ 0 h 3402904"/>
              <a:gd name="connsiteX1" fmla="*/ 2933529 w 2933529"/>
              <a:gd name="connsiteY1" fmla="*/ 733383 h 3402904"/>
              <a:gd name="connsiteX2" fmla="*/ 2933529 w 2933529"/>
              <a:gd name="connsiteY2" fmla="*/ 2669521 h 3402904"/>
              <a:gd name="connsiteX3" fmla="*/ 1466765 w 2933529"/>
              <a:gd name="connsiteY3" fmla="*/ 3402904 h 3402904"/>
              <a:gd name="connsiteX4" fmla="*/ 0 w 2933529"/>
              <a:gd name="connsiteY4" fmla="*/ 2669521 h 3402904"/>
              <a:gd name="connsiteX5" fmla="*/ 0 w 2933529"/>
              <a:gd name="connsiteY5" fmla="*/ 733383 h 340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3529" h="3402904">
                <a:moveTo>
                  <a:pt x="1466765" y="0"/>
                </a:moveTo>
                <a:lnTo>
                  <a:pt x="2933529" y="733383"/>
                </a:lnTo>
                <a:lnTo>
                  <a:pt x="2933529" y="2669521"/>
                </a:lnTo>
                <a:lnTo>
                  <a:pt x="1466765" y="3402904"/>
                </a:lnTo>
                <a:lnTo>
                  <a:pt x="0" y="2669521"/>
                </a:lnTo>
                <a:lnTo>
                  <a:pt x="0" y="733383"/>
                </a:lnTo>
                <a:close/>
              </a:path>
            </a:pathLst>
          </a:custGeom>
          <a:solidFill>
            <a:schemeClr val="tx1">
              <a:lumMod val="65000"/>
              <a:lumOff val="35000"/>
            </a:schemeClr>
          </a:solidFill>
        </p:spPr>
        <p:txBody>
          <a:bodyPr wrap="square">
            <a:noAutofit/>
          </a:bodyPr>
          <a:lstStyle>
            <a:lvl1pPr marL="0" indent="0" algn="ctr">
              <a:buNone/>
              <a:defRPr sz="1200">
                <a:solidFill>
                  <a:srgbClr val="000000"/>
                </a:solidFill>
                <a:latin typeface="Roboto" panose="02000000000000000000" pitchFamily="2" charset="0"/>
              </a:defRPr>
            </a:lvl1pPr>
          </a:lstStyle>
          <a:p>
            <a:endParaRPr lang="en-US"/>
          </a:p>
        </p:txBody>
      </p:sp>
      <p:sp>
        <p:nvSpPr>
          <p:cNvPr id="11" name="Picture Placeholder 10">
            <a:extLst>
              <a:ext uri="{FF2B5EF4-FFF2-40B4-BE49-F238E27FC236}">
                <a16:creationId xmlns:a16="http://schemas.microsoft.com/office/drawing/2014/main" id="{EC78F1C8-8F1C-42D6-A9B6-634F5BBA9390}"/>
              </a:ext>
            </a:extLst>
          </p:cNvPr>
          <p:cNvSpPr>
            <a:spLocks noGrp="1"/>
          </p:cNvSpPr>
          <p:nvPr>
            <p:ph type="pic" sz="quarter" idx="11"/>
          </p:nvPr>
        </p:nvSpPr>
        <p:spPr>
          <a:xfrm>
            <a:off x="3631252" y="3933496"/>
            <a:ext cx="1466765" cy="1701452"/>
          </a:xfrm>
          <a:custGeom>
            <a:avLst/>
            <a:gdLst>
              <a:gd name="connsiteX0" fmla="*/ 1466765 w 2933529"/>
              <a:gd name="connsiteY0" fmla="*/ 0 h 3402904"/>
              <a:gd name="connsiteX1" fmla="*/ 2933529 w 2933529"/>
              <a:gd name="connsiteY1" fmla="*/ 733383 h 3402904"/>
              <a:gd name="connsiteX2" fmla="*/ 2933529 w 2933529"/>
              <a:gd name="connsiteY2" fmla="*/ 2669521 h 3402904"/>
              <a:gd name="connsiteX3" fmla="*/ 1466765 w 2933529"/>
              <a:gd name="connsiteY3" fmla="*/ 3402904 h 3402904"/>
              <a:gd name="connsiteX4" fmla="*/ 0 w 2933529"/>
              <a:gd name="connsiteY4" fmla="*/ 2669521 h 3402904"/>
              <a:gd name="connsiteX5" fmla="*/ 0 w 2933529"/>
              <a:gd name="connsiteY5" fmla="*/ 733383 h 340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3529" h="3402904">
                <a:moveTo>
                  <a:pt x="1466765" y="0"/>
                </a:moveTo>
                <a:lnTo>
                  <a:pt x="2933529" y="733383"/>
                </a:lnTo>
                <a:lnTo>
                  <a:pt x="2933529" y="2669521"/>
                </a:lnTo>
                <a:lnTo>
                  <a:pt x="1466765" y="3402904"/>
                </a:lnTo>
                <a:lnTo>
                  <a:pt x="0" y="2669521"/>
                </a:lnTo>
                <a:lnTo>
                  <a:pt x="0" y="733383"/>
                </a:lnTo>
                <a:close/>
              </a:path>
            </a:pathLst>
          </a:custGeom>
          <a:solidFill>
            <a:schemeClr val="tx1">
              <a:lumMod val="65000"/>
              <a:lumOff val="35000"/>
            </a:schemeClr>
          </a:solidFill>
        </p:spPr>
        <p:txBody>
          <a:bodyPr wrap="square">
            <a:noAutofit/>
          </a:bodyPr>
          <a:lstStyle>
            <a:lvl1pPr marL="0" indent="0" algn="ctr">
              <a:buNone/>
              <a:defRPr sz="1200">
                <a:solidFill>
                  <a:srgbClr val="000000"/>
                </a:solidFill>
                <a:latin typeface="Roboto" panose="02000000000000000000" pitchFamily="2" charset="0"/>
              </a:defRPr>
            </a:lvl1pPr>
          </a:lstStyle>
          <a:p>
            <a:endParaRPr lang="en-US"/>
          </a:p>
        </p:txBody>
      </p:sp>
      <p:sp>
        <p:nvSpPr>
          <p:cNvPr id="12" name="Picture Placeholder 11">
            <a:extLst>
              <a:ext uri="{FF2B5EF4-FFF2-40B4-BE49-F238E27FC236}">
                <a16:creationId xmlns:a16="http://schemas.microsoft.com/office/drawing/2014/main" id="{71C1D077-AAE6-4DB6-840C-4F9A8384DC94}"/>
              </a:ext>
            </a:extLst>
          </p:cNvPr>
          <p:cNvSpPr>
            <a:spLocks noGrp="1"/>
          </p:cNvSpPr>
          <p:nvPr>
            <p:ph type="pic" sz="quarter" idx="12"/>
          </p:nvPr>
        </p:nvSpPr>
        <p:spPr>
          <a:xfrm>
            <a:off x="5762051" y="3933496"/>
            <a:ext cx="1466765" cy="1701452"/>
          </a:xfrm>
          <a:custGeom>
            <a:avLst/>
            <a:gdLst>
              <a:gd name="connsiteX0" fmla="*/ 1466765 w 2933529"/>
              <a:gd name="connsiteY0" fmla="*/ 0 h 3402904"/>
              <a:gd name="connsiteX1" fmla="*/ 2933529 w 2933529"/>
              <a:gd name="connsiteY1" fmla="*/ 733383 h 3402904"/>
              <a:gd name="connsiteX2" fmla="*/ 2933529 w 2933529"/>
              <a:gd name="connsiteY2" fmla="*/ 2669521 h 3402904"/>
              <a:gd name="connsiteX3" fmla="*/ 1466765 w 2933529"/>
              <a:gd name="connsiteY3" fmla="*/ 3402904 h 3402904"/>
              <a:gd name="connsiteX4" fmla="*/ 0 w 2933529"/>
              <a:gd name="connsiteY4" fmla="*/ 2669521 h 3402904"/>
              <a:gd name="connsiteX5" fmla="*/ 0 w 2933529"/>
              <a:gd name="connsiteY5" fmla="*/ 733383 h 340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3529" h="3402904">
                <a:moveTo>
                  <a:pt x="1466765" y="0"/>
                </a:moveTo>
                <a:lnTo>
                  <a:pt x="2933529" y="733383"/>
                </a:lnTo>
                <a:lnTo>
                  <a:pt x="2933529" y="2669521"/>
                </a:lnTo>
                <a:lnTo>
                  <a:pt x="1466765" y="3402904"/>
                </a:lnTo>
                <a:lnTo>
                  <a:pt x="0" y="2669521"/>
                </a:lnTo>
                <a:lnTo>
                  <a:pt x="0" y="733383"/>
                </a:lnTo>
                <a:close/>
              </a:path>
            </a:pathLst>
          </a:custGeom>
          <a:solidFill>
            <a:schemeClr val="tx1">
              <a:lumMod val="65000"/>
              <a:lumOff val="35000"/>
            </a:schemeClr>
          </a:solidFill>
        </p:spPr>
        <p:txBody>
          <a:bodyPr wrap="square">
            <a:noAutofit/>
          </a:bodyPr>
          <a:lstStyle>
            <a:lvl1pPr marL="0" indent="0" algn="ctr">
              <a:buNone/>
              <a:defRPr sz="1200">
                <a:solidFill>
                  <a:srgbClr val="000000"/>
                </a:solidFill>
                <a:latin typeface="Roboto" panose="02000000000000000000" pitchFamily="2" charset="0"/>
              </a:defRPr>
            </a:lvl1pPr>
          </a:lstStyle>
          <a:p>
            <a:endParaRPr lang="en-US"/>
          </a:p>
        </p:txBody>
      </p:sp>
      <p:sp>
        <p:nvSpPr>
          <p:cNvPr id="13" name="Picture Placeholder 12">
            <a:extLst>
              <a:ext uri="{FF2B5EF4-FFF2-40B4-BE49-F238E27FC236}">
                <a16:creationId xmlns:a16="http://schemas.microsoft.com/office/drawing/2014/main" id="{EA90F4FF-3A67-4FFE-A920-05AC840946D6}"/>
              </a:ext>
            </a:extLst>
          </p:cNvPr>
          <p:cNvSpPr>
            <a:spLocks noGrp="1"/>
          </p:cNvSpPr>
          <p:nvPr>
            <p:ph type="pic" sz="quarter" idx="13"/>
          </p:nvPr>
        </p:nvSpPr>
        <p:spPr>
          <a:xfrm>
            <a:off x="424432" y="1994211"/>
            <a:ext cx="1466765" cy="1701452"/>
          </a:xfrm>
          <a:custGeom>
            <a:avLst/>
            <a:gdLst>
              <a:gd name="connsiteX0" fmla="*/ 1466765 w 2933529"/>
              <a:gd name="connsiteY0" fmla="*/ 0 h 3402904"/>
              <a:gd name="connsiteX1" fmla="*/ 2933529 w 2933529"/>
              <a:gd name="connsiteY1" fmla="*/ 733383 h 3402904"/>
              <a:gd name="connsiteX2" fmla="*/ 2933529 w 2933529"/>
              <a:gd name="connsiteY2" fmla="*/ 2669521 h 3402904"/>
              <a:gd name="connsiteX3" fmla="*/ 1466765 w 2933529"/>
              <a:gd name="connsiteY3" fmla="*/ 3402904 h 3402904"/>
              <a:gd name="connsiteX4" fmla="*/ 0 w 2933529"/>
              <a:gd name="connsiteY4" fmla="*/ 2669521 h 3402904"/>
              <a:gd name="connsiteX5" fmla="*/ 0 w 2933529"/>
              <a:gd name="connsiteY5" fmla="*/ 733383 h 340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3529" h="3402904">
                <a:moveTo>
                  <a:pt x="1466765" y="0"/>
                </a:moveTo>
                <a:lnTo>
                  <a:pt x="2933529" y="733383"/>
                </a:lnTo>
                <a:lnTo>
                  <a:pt x="2933529" y="2669521"/>
                </a:lnTo>
                <a:lnTo>
                  <a:pt x="1466765" y="3402904"/>
                </a:lnTo>
                <a:lnTo>
                  <a:pt x="0" y="2669521"/>
                </a:lnTo>
                <a:lnTo>
                  <a:pt x="0" y="733383"/>
                </a:lnTo>
                <a:close/>
              </a:path>
            </a:pathLst>
          </a:custGeom>
          <a:solidFill>
            <a:schemeClr val="tx1">
              <a:lumMod val="65000"/>
              <a:lumOff val="35000"/>
            </a:schemeClr>
          </a:solidFill>
        </p:spPr>
        <p:txBody>
          <a:bodyPr wrap="square">
            <a:noAutofit/>
          </a:bodyPr>
          <a:lstStyle>
            <a:lvl1pPr marL="0" indent="0" algn="ctr">
              <a:buNone/>
              <a:defRPr sz="1200">
                <a:solidFill>
                  <a:srgbClr val="000000"/>
                </a:solidFill>
                <a:latin typeface="Roboto" panose="02000000000000000000" pitchFamily="2" charset="0"/>
              </a:defRPr>
            </a:lvl1pPr>
          </a:lstStyle>
          <a:p>
            <a:endParaRPr lang="en-US"/>
          </a:p>
        </p:txBody>
      </p:sp>
      <p:sp>
        <p:nvSpPr>
          <p:cNvPr id="14" name="Picture Placeholder 13">
            <a:extLst>
              <a:ext uri="{FF2B5EF4-FFF2-40B4-BE49-F238E27FC236}">
                <a16:creationId xmlns:a16="http://schemas.microsoft.com/office/drawing/2014/main" id="{B1243D9D-A4AA-4278-84EE-0D2BC4FF292C}"/>
              </a:ext>
            </a:extLst>
          </p:cNvPr>
          <p:cNvSpPr>
            <a:spLocks noGrp="1"/>
          </p:cNvSpPr>
          <p:nvPr>
            <p:ph type="pic" sz="quarter" idx="14"/>
          </p:nvPr>
        </p:nvSpPr>
        <p:spPr>
          <a:xfrm>
            <a:off x="2562311" y="1994211"/>
            <a:ext cx="1466765" cy="1701452"/>
          </a:xfrm>
          <a:custGeom>
            <a:avLst/>
            <a:gdLst>
              <a:gd name="connsiteX0" fmla="*/ 1466765 w 2933529"/>
              <a:gd name="connsiteY0" fmla="*/ 0 h 3402904"/>
              <a:gd name="connsiteX1" fmla="*/ 2933529 w 2933529"/>
              <a:gd name="connsiteY1" fmla="*/ 733383 h 3402904"/>
              <a:gd name="connsiteX2" fmla="*/ 2933529 w 2933529"/>
              <a:gd name="connsiteY2" fmla="*/ 2669521 h 3402904"/>
              <a:gd name="connsiteX3" fmla="*/ 1466765 w 2933529"/>
              <a:gd name="connsiteY3" fmla="*/ 3402904 h 3402904"/>
              <a:gd name="connsiteX4" fmla="*/ 0 w 2933529"/>
              <a:gd name="connsiteY4" fmla="*/ 2669521 h 3402904"/>
              <a:gd name="connsiteX5" fmla="*/ 0 w 2933529"/>
              <a:gd name="connsiteY5" fmla="*/ 733383 h 340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3529" h="3402904">
                <a:moveTo>
                  <a:pt x="1466765" y="0"/>
                </a:moveTo>
                <a:lnTo>
                  <a:pt x="2933529" y="733383"/>
                </a:lnTo>
                <a:lnTo>
                  <a:pt x="2933529" y="2669521"/>
                </a:lnTo>
                <a:lnTo>
                  <a:pt x="1466765" y="3402904"/>
                </a:lnTo>
                <a:lnTo>
                  <a:pt x="0" y="2669521"/>
                </a:lnTo>
                <a:lnTo>
                  <a:pt x="0" y="733383"/>
                </a:lnTo>
                <a:close/>
              </a:path>
            </a:pathLst>
          </a:custGeom>
          <a:solidFill>
            <a:schemeClr val="tx1">
              <a:lumMod val="65000"/>
              <a:lumOff val="35000"/>
            </a:schemeClr>
          </a:solidFill>
        </p:spPr>
        <p:txBody>
          <a:bodyPr wrap="square">
            <a:noAutofit/>
          </a:bodyPr>
          <a:lstStyle>
            <a:lvl1pPr marL="0" indent="0" algn="ctr">
              <a:buNone/>
              <a:defRPr sz="1200">
                <a:solidFill>
                  <a:srgbClr val="000000"/>
                </a:solidFill>
                <a:latin typeface="Roboto" panose="02000000000000000000" pitchFamily="2" charset="0"/>
              </a:defRPr>
            </a:lvl1pPr>
          </a:lstStyle>
          <a:p>
            <a:endParaRPr lang="en-US"/>
          </a:p>
        </p:txBody>
      </p:sp>
      <p:sp>
        <p:nvSpPr>
          <p:cNvPr id="15" name="Picture Placeholder 14">
            <a:extLst>
              <a:ext uri="{FF2B5EF4-FFF2-40B4-BE49-F238E27FC236}">
                <a16:creationId xmlns:a16="http://schemas.microsoft.com/office/drawing/2014/main" id="{589571BE-798C-4854-A2BE-694D0FD81AB0}"/>
              </a:ext>
            </a:extLst>
          </p:cNvPr>
          <p:cNvSpPr>
            <a:spLocks noGrp="1"/>
          </p:cNvSpPr>
          <p:nvPr>
            <p:ph type="pic" sz="quarter" idx="15"/>
          </p:nvPr>
        </p:nvSpPr>
        <p:spPr>
          <a:xfrm>
            <a:off x="4693110" y="1994211"/>
            <a:ext cx="1466765" cy="1701452"/>
          </a:xfrm>
          <a:custGeom>
            <a:avLst/>
            <a:gdLst>
              <a:gd name="connsiteX0" fmla="*/ 1466765 w 2933529"/>
              <a:gd name="connsiteY0" fmla="*/ 0 h 3402904"/>
              <a:gd name="connsiteX1" fmla="*/ 2933529 w 2933529"/>
              <a:gd name="connsiteY1" fmla="*/ 733383 h 3402904"/>
              <a:gd name="connsiteX2" fmla="*/ 2933529 w 2933529"/>
              <a:gd name="connsiteY2" fmla="*/ 2669521 h 3402904"/>
              <a:gd name="connsiteX3" fmla="*/ 1466765 w 2933529"/>
              <a:gd name="connsiteY3" fmla="*/ 3402904 h 3402904"/>
              <a:gd name="connsiteX4" fmla="*/ 0 w 2933529"/>
              <a:gd name="connsiteY4" fmla="*/ 2669521 h 3402904"/>
              <a:gd name="connsiteX5" fmla="*/ 0 w 2933529"/>
              <a:gd name="connsiteY5" fmla="*/ 733383 h 340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3529" h="3402904">
                <a:moveTo>
                  <a:pt x="1466765" y="0"/>
                </a:moveTo>
                <a:lnTo>
                  <a:pt x="2933529" y="733383"/>
                </a:lnTo>
                <a:lnTo>
                  <a:pt x="2933529" y="2669521"/>
                </a:lnTo>
                <a:lnTo>
                  <a:pt x="1466765" y="3402904"/>
                </a:lnTo>
                <a:lnTo>
                  <a:pt x="0" y="2669521"/>
                </a:lnTo>
                <a:lnTo>
                  <a:pt x="0" y="733383"/>
                </a:lnTo>
                <a:close/>
              </a:path>
            </a:pathLst>
          </a:custGeom>
          <a:solidFill>
            <a:schemeClr val="tx1">
              <a:lumMod val="65000"/>
              <a:lumOff val="35000"/>
            </a:schemeClr>
          </a:solidFill>
        </p:spPr>
        <p:txBody>
          <a:bodyPr wrap="square">
            <a:noAutofit/>
          </a:bodyPr>
          <a:lstStyle>
            <a:lvl1pPr marL="0" indent="0" algn="ctr">
              <a:buNone/>
              <a:defRPr sz="1200">
                <a:solidFill>
                  <a:srgbClr val="000000"/>
                </a:solidFill>
                <a:latin typeface="Roboto" panose="02000000000000000000" pitchFamily="2" charset="0"/>
              </a:defRPr>
            </a:lvl1pPr>
          </a:lstStyle>
          <a:p>
            <a:endParaRPr lang="en-US"/>
          </a:p>
        </p:txBody>
      </p:sp>
      <p:sp>
        <p:nvSpPr>
          <p:cNvPr id="2" name="Title 1">
            <a:extLst>
              <a:ext uri="{FF2B5EF4-FFF2-40B4-BE49-F238E27FC236}">
                <a16:creationId xmlns:a16="http://schemas.microsoft.com/office/drawing/2014/main" id="{BD2E56BC-E789-B54C-95F4-7862B165FEB7}"/>
              </a:ext>
            </a:extLst>
          </p:cNvPr>
          <p:cNvSpPr>
            <a:spLocks noGrp="1"/>
          </p:cNvSpPr>
          <p:nvPr>
            <p:ph type="title"/>
          </p:nvPr>
        </p:nvSpPr>
        <p:spPr>
          <a:xfrm>
            <a:off x="838200" y="365125"/>
            <a:ext cx="10515600" cy="1325563"/>
          </a:xfrm>
          <a:prstGeom prst="rect">
            <a:avLst/>
          </a:prstGeom>
        </p:spPr>
        <p:txBody>
          <a:bodyPr/>
          <a:lstStyle>
            <a:lvl1pPr>
              <a:defRPr>
                <a:solidFill>
                  <a:srgbClr val="003E72"/>
                </a:solidFill>
              </a:defRPr>
            </a:lvl1pPr>
          </a:lstStyle>
          <a:p>
            <a:r>
              <a:rPr lang="en-US"/>
              <a:t>Click to edit Master title style</a:t>
            </a:r>
          </a:p>
        </p:txBody>
      </p:sp>
      <p:sp>
        <p:nvSpPr>
          <p:cNvPr id="9" name="Text Placeholder 3">
            <a:extLst>
              <a:ext uri="{FF2B5EF4-FFF2-40B4-BE49-F238E27FC236}">
                <a16:creationId xmlns:a16="http://schemas.microsoft.com/office/drawing/2014/main" id="{DC892DB3-F427-3A43-AD9B-759BF7B5E72A}"/>
              </a:ext>
            </a:extLst>
          </p:cNvPr>
          <p:cNvSpPr>
            <a:spLocks noGrp="1"/>
          </p:cNvSpPr>
          <p:nvPr>
            <p:ph type="body" sz="quarter" idx="16"/>
          </p:nvPr>
        </p:nvSpPr>
        <p:spPr>
          <a:xfrm>
            <a:off x="7446166" y="1994211"/>
            <a:ext cx="4461642" cy="3640737"/>
          </a:xfrm>
          <a:prstGeom prst="rect">
            <a:avLst/>
          </a:prstGeom>
        </p:spPr>
        <p:txBody>
          <a:bodyPr/>
          <a:lstStyle>
            <a:lvl1pPr>
              <a:defRPr>
                <a:solidFill>
                  <a:srgbClr val="003E72"/>
                </a:solidFill>
              </a:defRPr>
            </a:lvl1pPr>
            <a:lvl2pPr>
              <a:defRPr>
                <a:solidFill>
                  <a:srgbClr val="003E72"/>
                </a:solidFill>
              </a:defRPr>
            </a:lvl2pPr>
            <a:lvl3pPr>
              <a:defRPr>
                <a:solidFill>
                  <a:srgbClr val="003E72"/>
                </a:solidFill>
              </a:defRPr>
            </a:lvl3pPr>
            <a:lvl4pPr>
              <a:defRPr>
                <a:solidFill>
                  <a:srgbClr val="003E72"/>
                </a:solidFill>
              </a:defRPr>
            </a:lvl4pPr>
            <a:lvl5pPr>
              <a:defRPr>
                <a:solidFill>
                  <a:srgbClr val="003E7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descr="Logo, company name&#10;&#10;Description automatically generated">
            <a:extLst>
              <a:ext uri="{FF2B5EF4-FFF2-40B4-BE49-F238E27FC236}">
                <a16:creationId xmlns:a16="http://schemas.microsoft.com/office/drawing/2014/main" id="{E127A244-F766-4009-B066-3CE8F07EE156}"/>
              </a:ext>
            </a:extLst>
          </p:cNvPr>
          <p:cNvPicPr>
            <a:picLocks noChangeAspect="1"/>
          </p:cNvPicPr>
          <p:nvPr userDrawn="1"/>
        </p:nvPicPr>
        <p:blipFill>
          <a:blip r:embed="rId2"/>
          <a:stretch>
            <a:fillRect/>
          </a:stretch>
        </p:blipFill>
        <p:spPr>
          <a:xfrm>
            <a:off x="10364743" y="0"/>
            <a:ext cx="1545237" cy="1232227"/>
          </a:xfrm>
          <a:prstGeom prst="rect">
            <a:avLst/>
          </a:prstGeom>
        </p:spPr>
      </p:pic>
    </p:spTree>
    <p:extLst>
      <p:ext uri="{BB962C8B-B14F-4D97-AF65-F5344CB8AC3E}">
        <p14:creationId xmlns:p14="http://schemas.microsoft.com/office/powerpoint/2010/main" val="3756158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itle Slide">
    <p:bg>
      <p:bgPr>
        <a:gradFill>
          <a:gsLst>
            <a:gs pos="0">
              <a:schemeClr val="bg1"/>
            </a:gs>
            <a:gs pos="9000">
              <a:schemeClr val="bg1">
                <a:lumMod val="95000"/>
              </a:schemeClr>
            </a:gs>
            <a:gs pos="50000">
              <a:schemeClr val="accent1">
                <a:lumMod val="45000"/>
                <a:lumOff val="55000"/>
              </a:schemeClr>
            </a:gs>
            <a:gs pos="100000">
              <a:srgbClr val="003E72"/>
            </a:gs>
          </a:gsLst>
          <a:lin ang="5400000" scaled="1"/>
        </a:gra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B96A341C-89DC-5F46-9911-7EB8FD7F0571}"/>
              </a:ext>
            </a:extLst>
          </p:cNvPr>
          <p:cNvSpPr>
            <a:spLocks noGrp="1"/>
          </p:cNvSpPr>
          <p:nvPr>
            <p:ph type="title" hasCustomPrompt="1"/>
          </p:nvPr>
        </p:nvSpPr>
        <p:spPr>
          <a:xfrm>
            <a:off x="838200" y="542841"/>
            <a:ext cx="8665564" cy="752929"/>
          </a:xfrm>
          <a:prstGeom prst="rect">
            <a:avLst/>
          </a:prstGeom>
        </p:spPr>
        <p:txBody>
          <a:bodyPr/>
          <a:lstStyle>
            <a:lvl1pPr algn="l">
              <a:defRPr>
                <a:solidFill>
                  <a:srgbClr val="003E72"/>
                </a:solidFill>
              </a:defRPr>
            </a:lvl1pPr>
          </a:lstStyle>
          <a:p>
            <a:r>
              <a:rPr lang="en-US"/>
              <a:t>Click to edit master title style</a:t>
            </a:r>
          </a:p>
        </p:txBody>
      </p:sp>
      <p:sp>
        <p:nvSpPr>
          <p:cNvPr id="15" name="Content Placeholder 2">
            <a:extLst>
              <a:ext uri="{FF2B5EF4-FFF2-40B4-BE49-F238E27FC236}">
                <a16:creationId xmlns:a16="http://schemas.microsoft.com/office/drawing/2014/main" id="{810179F9-0715-734C-99AD-940B6EF573B5}"/>
              </a:ext>
            </a:extLst>
          </p:cNvPr>
          <p:cNvSpPr>
            <a:spLocks noGrp="1"/>
          </p:cNvSpPr>
          <p:nvPr>
            <p:ph idx="1" hasCustomPrompt="1"/>
          </p:nvPr>
        </p:nvSpPr>
        <p:spPr>
          <a:xfrm>
            <a:off x="838201" y="1799999"/>
            <a:ext cx="3161670" cy="3499302"/>
          </a:xfrm>
          <a:prstGeom prst="rect">
            <a:avLst/>
          </a:prstGeom>
        </p:spPr>
        <p:txBody>
          <a:bodyPr numCol="1"/>
          <a:lstStyle>
            <a:lvl1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solidFill>
                  <a:srgbClr val="003E72"/>
                </a:solidFill>
              </a:defRPr>
            </a:lvl1pPr>
            <a:lvl2pPr>
              <a:lnSpc>
                <a:spcPct val="110000"/>
              </a:lnSpc>
              <a:defRPr/>
            </a:lvl2pPr>
            <a:lvl3pPr>
              <a:lnSpc>
                <a:spcPct val="110000"/>
              </a:lnSpc>
              <a:defRPr/>
            </a:lvl3pPr>
            <a:lvl4pPr>
              <a:lnSpc>
                <a:spcPct val="110000"/>
              </a:lnSpc>
              <a:defRPr/>
            </a:lvl4pPr>
            <a:lvl5pPr marL="1828800" indent="0">
              <a:lnSpc>
                <a:spcPct val="110000"/>
              </a:lnSpc>
              <a:buNone/>
              <a:defRPr/>
            </a:lvl5pPr>
          </a:lstStyle>
          <a:p>
            <a:pPr lvl="0"/>
            <a:r>
              <a:rPr lang="en-US"/>
              <a:t>Three Column Text</a:t>
            </a:r>
          </a:p>
        </p:txBody>
      </p:sp>
      <p:sp>
        <p:nvSpPr>
          <p:cNvPr id="16" name="Content Placeholder 2">
            <a:extLst>
              <a:ext uri="{FF2B5EF4-FFF2-40B4-BE49-F238E27FC236}">
                <a16:creationId xmlns:a16="http://schemas.microsoft.com/office/drawing/2014/main" id="{EF1D72AC-B8F7-464A-8DDC-CFD0A0AF9BC3}"/>
              </a:ext>
            </a:extLst>
          </p:cNvPr>
          <p:cNvSpPr>
            <a:spLocks noGrp="1"/>
          </p:cNvSpPr>
          <p:nvPr>
            <p:ph idx="10" hasCustomPrompt="1"/>
          </p:nvPr>
        </p:nvSpPr>
        <p:spPr>
          <a:xfrm>
            <a:off x="4515165" y="1799999"/>
            <a:ext cx="3161670" cy="3499302"/>
          </a:xfrm>
          <a:prstGeom prst="rect">
            <a:avLst/>
          </a:prstGeom>
        </p:spPr>
        <p:txBody>
          <a:bodyPr numCol="1"/>
          <a:lstStyle>
            <a:lvl1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solidFill>
                  <a:srgbClr val="003E72"/>
                </a:solidFill>
              </a:defRPr>
            </a:lvl1pPr>
            <a:lvl2pPr>
              <a:lnSpc>
                <a:spcPct val="110000"/>
              </a:lnSpc>
              <a:defRPr/>
            </a:lvl2pPr>
            <a:lvl3pPr>
              <a:lnSpc>
                <a:spcPct val="110000"/>
              </a:lnSpc>
              <a:defRPr/>
            </a:lvl3pPr>
            <a:lvl4pPr>
              <a:lnSpc>
                <a:spcPct val="110000"/>
              </a:lnSpc>
              <a:defRPr/>
            </a:lvl4pPr>
            <a:lvl5pPr marL="1828800" indent="0">
              <a:lnSpc>
                <a:spcPct val="110000"/>
              </a:lnSpc>
              <a:buNone/>
              <a:defRPr/>
            </a:lvl5pPr>
          </a:lstStyle>
          <a:p>
            <a:pPr lvl="0"/>
            <a:r>
              <a:rPr lang="en-US"/>
              <a:t>Three Column Text</a:t>
            </a:r>
          </a:p>
        </p:txBody>
      </p:sp>
      <p:sp>
        <p:nvSpPr>
          <p:cNvPr id="17" name="Content Placeholder 2">
            <a:extLst>
              <a:ext uri="{FF2B5EF4-FFF2-40B4-BE49-F238E27FC236}">
                <a16:creationId xmlns:a16="http://schemas.microsoft.com/office/drawing/2014/main" id="{C7B6D4F6-8B3D-4A4B-95DB-B534135A81AE}"/>
              </a:ext>
            </a:extLst>
          </p:cNvPr>
          <p:cNvSpPr>
            <a:spLocks noGrp="1"/>
          </p:cNvSpPr>
          <p:nvPr>
            <p:ph idx="11" hasCustomPrompt="1"/>
          </p:nvPr>
        </p:nvSpPr>
        <p:spPr>
          <a:xfrm>
            <a:off x="8192129" y="1799999"/>
            <a:ext cx="3161670" cy="3499302"/>
          </a:xfrm>
          <a:prstGeom prst="rect">
            <a:avLst/>
          </a:prstGeom>
        </p:spPr>
        <p:txBody>
          <a:bodyPr numCol="1"/>
          <a:lstStyle>
            <a:lvl1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solidFill>
                  <a:srgbClr val="003E72"/>
                </a:solidFill>
              </a:defRPr>
            </a:lvl1pPr>
            <a:lvl2pPr>
              <a:lnSpc>
                <a:spcPct val="110000"/>
              </a:lnSpc>
              <a:defRPr/>
            </a:lvl2pPr>
            <a:lvl3pPr>
              <a:lnSpc>
                <a:spcPct val="110000"/>
              </a:lnSpc>
              <a:defRPr/>
            </a:lvl3pPr>
            <a:lvl4pPr>
              <a:lnSpc>
                <a:spcPct val="110000"/>
              </a:lnSpc>
              <a:defRPr/>
            </a:lvl4pPr>
            <a:lvl5pPr marL="1828800" indent="0">
              <a:lnSpc>
                <a:spcPct val="110000"/>
              </a:lnSpc>
              <a:buNone/>
              <a:defRPr/>
            </a:lvl5pPr>
          </a:lstStyle>
          <a:p>
            <a:pPr lvl="0"/>
            <a:r>
              <a:rPr lang="en-US"/>
              <a:t>Three Column Text</a:t>
            </a:r>
          </a:p>
        </p:txBody>
      </p:sp>
    </p:spTree>
    <p:extLst>
      <p:ext uri="{BB962C8B-B14F-4D97-AF65-F5344CB8AC3E}">
        <p14:creationId xmlns:p14="http://schemas.microsoft.com/office/powerpoint/2010/main" val="49387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Blank">
    <p:bg>
      <p:bgPr>
        <a:solidFill>
          <a:srgbClr val="FFC000"/>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BA5AC12-1ED1-1043-92F9-02833E3E0985}"/>
              </a:ext>
            </a:extLst>
          </p:cNvPr>
          <p:cNvSpPr>
            <a:spLocks noGrp="1"/>
          </p:cNvSpPr>
          <p:nvPr>
            <p:ph type="pic" sz="quarter" idx="10"/>
          </p:nvPr>
        </p:nvSpPr>
        <p:spPr>
          <a:xfrm>
            <a:off x="7094482" y="253632"/>
            <a:ext cx="4792717" cy="5559564"/>
          </a:xfrm>
          <a:custGeom>
            <a:avLst/>
            <a:gdLst>
              <a:gd name="connsiteX0" fmla="*/ 2484410 w 4968822"/>
              <a:gd name="connsiteY0" fmla="*/ 0 h 5763845"/>
              <a:gd name="connsiteX1" fmla="*/ 4968822 w 4968822"/>
              <a:gd name="connsiteY1" fmla="*/ 1242206 h 5763845"/>
              <a:gd name="connsiteX2" fmla="*/ 4968822 w 4968822"/>
              <a:gd name="connsiteY2" fmla="*/ 4521639 h 5763845"/>
              <a:gd name="connsiteX3" fmla="*/ 2484410 w 4968822"/>
              <a:gd name="connsiteY3" fmla="*/ 5763845 h 5763845"/>
              <a:gd name="connsiteX4" fmla="*/ 0 w 4968822"/>
              <a:gd name="connsiteY4" fmla="*/ 4521639 h 5763845"/>
              <a:gd name="connsiteX5" fmla="*/ 0 w 4968822"/>
              <a:gd name="connsiteY5" fmla="*/ 1242206 h 5763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8822" h="5763845">
                <a:moveTo>
                  <a:pt x="2484410" y="0"/>
                </a:moveTo>
                <a:lnTo>
                  <a:pt x="4968822" y="1242206"/>
                </a:lnTo>
                <a:lnTo>
                  <a:pt x="4968822" y="4521639"/>
                </a:lnTo>
                <a:lnTo>
                  <a:pt x="2484410" y="5763845"/>
                </a:lnTo>
                <a:lnTo>
                  <a:pt x="0" y="4521639"/>
                </a:lnTo>
                <a:lnTo>
                  <a:pt x="0" y="1242206"/>
                </a:lnTo>
                <a:close/>
              </a:path>
            </a:pathLst>
          </a:custGeom>
          <a:solidFill>
            <a:schemeClr val="tx1">
              <a:lumMod val="65000"/>
              <a:lumOff val="35000"/>
            </a:schemeClr>
          </a:solidFill>
        </p:spPr>
        <p:txBody>
          <a:bodyPr wrap="square">
            <a:noAutofit/>
          </a:bodyPr>
          <a:lstStyle>
            <a:lvl1pPr marL="0" indent="0" algn="ctr">
              <a:buNone/>
              <a:defRPr sz="1200">
                <a:solidFill>
                  <a:srgbClr val="000000"/>
                </a:solidFill>
                <a:latin typeface="Roboto" panose="02000000000000000000" pitchFamily="2" charset="0"/>
              </a:defRPr>
            </a:lvl1pPr>
          </a:lstStyle>
          <a:p>
            <a:endParaRPr lang="en-US"/>
          </a:p>
        </p:txBody>
      </p:sp>
      <p:sp>
        <p:nvSpPr>
          <p:cNvPr id="5" name="Title 1">
            <a:extLst>
              <a:ext uri="{FF2B5EF4-FFF2-40B4-BE49-F238E27FC236}">
                <a16:creationId xmlns:a16="http://schemas.microsoft.com/office/drawing/2014/main" id="{2E491976-7C1F-F648-BAC8-9DBF71E57DAF}"/>
              </a:ext>
            </a:extLst>
          </p:cNvPr>
          <p:cNvSpPr>
            <a:spLocks noGrp="1"/>
          </p:cNvSpPr>
          <p:nvPr>
            <p:ph type="title"/>
          </p:nvPr>
        </p:nvSpPr>
        <p:spPr>
          <a:xfrm>
            <a:off x="304801" y="311632"/>
            <a:ext cx="6479628" cy="1325563"/>
          </a:xfrm>
          <a:prstGeom prst="rect">
            <a:avLst/>
          </a:prstGeom>
        </p:spPr>
        <p:txBody>
          <a:bodyPr/>
          <a:lstStyle>
            <a:lvl1pPr>
              <a:defRPr>
                <a:solidFill>
                  <a:srgbClr val="003E72"/>
                </a:solidFill>
              </a:defRPr>
            </a:lvl1pPr>
          </a:lstStyle>
          <a:p>
            <a:r>
              <a:rPr lang="en-US"/>
              <a:t>Click to edit Master title style</a:t>
            </a:r>
          </a:p>
        </p:txBody>
      </p:sp>
      <p:sp>
        <p:nvSpPr>
          <p:cNvPr id="6" name="Text Placeholder 3">
            <a:extLst>
              <a:ext uri="{FF2B5EF4-FFF2-40B4-BE49-F238E27FC236}">
                <a16:creationId xmlns:a16="http://schemas.microsoft.com/office/drawing/2014/main" id="{0D38B172-8659-E848-A4F3-7A4503B07986}"/>
              </a:ext>
            </a:extLst>
          </p:cNvPr>
          <p:cNvSpPr>
            <a:spLocks noGrp="1"/>
          </p:cNvSpPr>
          <p:nvPr>
            <p:ph type="body" sz="quarter" idx="11"/>
          </p:nvPr>
        </p:nvSpPr>
        <p:spPr>
          <a:xfrm>
            <a:off x="304800" y="2159165"/>
            <a:ext cx="6479628" cy="3673475"/>
          </a:xfrm>
          <a:prstGeom prst="rect">
            <a:avLst/>
          </a:prstGeom>
        </p:spPr>
        <p:txBody>
          <a:bodyPr/>
          <a:lstStyle>
            <a:lvl1pPr>
              <a:defRPr>
                <a:solidFill>
                  <a:srgbClr val="003E72"/>
                </a:solidFill>
              </a:defRPr>
            </a:lvl1pPr>
            <a:lvl2pPr>
              <a:defRPr>
                <a:solidFill>
                  <a:srgbClr val="003E72"/>
                </a:solidFill>
              </a:defRPr>
            </a:lvl2pPr>
            <a:lvl3pPr>
              <a:defRPr>
                <a:solidFill>
                  <a:srgbClr val="003E72"/>
                </a:solidFill>
              </a:defRPr>
            </a:lvl3pPr>
            <a:lvl4pPr>
              <a:defRPr>
                <a:solidFill>
                  <a:srgbClr val="003E72"/>
                </a:solidFill>
              </a:defRPr>
            </a:lvl4pPr>
            <a:lvl5pPr>
              <a:defRPr>
                <a:solidFill>
                  <a:srgbClr val="003E7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Logo, company name&#10;&#10;Description automatically generated">
            <a:extLst>
              <a:ext uri="{FF2B5EF4-FFF2-40B4-BE49-F238E27FC236}">
                <a16:creationId xmlns:a16="http://schemas.microsoft.com/office/drawing/2014/main" id="{1D963E89-C5D8-404A-81AF-F3187CB7E676}"/>
              </a:ext>
            </a:extLst>
          </p:cNvPr>
          <p:cNvPicPr>
            <a:picLocks noChangeAspect="1"/>
          </p:cNvPicPr>
          <p:nvPr userDrawn="1"/>
        </p:nvPicPr>
        <p:blipFill>
          <a:blip r:embed="rId2"/>
          <a:stretch>
            <a:fillRect/>
          </a:stretch>
        </p:blipFill>
        <p:spPr>
          <a:xfrm>
            <a:off x="5099346" y="5666454"/>
            <a:ext cx="1995135" cy="1590992"/>
          </a:xfrm>
          <a:prstGeom prst="rect">
            <a:avLst/>
          </a:prstGeom>
        </p:spPr>
      </p:pic>
    </p:spTree>
    <p:extLst>
      <p:ext uri="{BB962C8B-B14F-4D97-AF65-F5344CB8AC3E}">
        <p14:creationId xmlns:p14="http://schemas.microsoft.com/office/powerpoint/2010/main" val="172916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06">
    <p:bg>
      <p:bgPr>
        <a:solidFill>
          <a:srgbClr val="B0D3EB"/>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C8323BE-9E26-47CD-AF69-527649A5D2FA}"/>
              </a:ext>
            </a:extLst>
          </p:cNvPr>
          <p:cNvSpPr>
            <a:spLocks noGrp="1"/>
          </p:cNvSpPr>
          <p:nvPr>
            <p:ph type="pic" sz="quarter" idx="10"/>
          </p:nvPr>
        </p:nvSpPr>
        <p:spPr>
          <a:xfrm>
            <a:off x="346840" y="236895"/>
            <a:ext cx="4792717" cy="5559564"/>
          </a:xfrm>
          <a:custGeom>
            <a:avLst/>
            <a:gdLst>
              <a:gd name="connsiteX0" fmla="*/ 2484410 w 4968822"/>
              <a:gd name="connsiteY0" fmla="*/ 0 h 5763845"/>
              <a:gd name="connsiteX1" fmla="*/ 4968822 w 4968822"/>
              <a:gd name="connsiteY1" fmla="*/ 1242206 h 5763845"/>
              <a:gd name="connsiteX2" fmla="*/ 4968822 w 4968822"/>
              <a:gd name="connsiteY2" fmla="*/ 4521639 h 5763845"/>
              <a:gd name="connsiteX3" fmla="*/ 2484410 w 4968822"/>
              <a:gd name="connsiteY3" fmla="*/ 5763845 h 5763845"/>
              <a:gd name="connsiteX4" fmla="*/ 0 w 4968822"/>
              <a:gd name="connsiteY4" fmla="*/ 4521639 h 5763845"/>
              <a:gd name="connsiteX5" fmla="*/ 0 w 4968822"/>
              <a:gd name="connsiteY5" fmla="*/ 1242206 h 5763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8822" h="5763845">
                <a:moveTo>
                  <a:pt x="2484410" y="0"/>
                </a:moveTo>
                <a:lnTo>
                  <a:pt x="4968822" y="1242206"/>
                </a:lnTo>
                <a:lnTo>
                  <a:pt x="4968822" y="4521639"/>
                </a:lnTo>
                <a:lnTo>
                  <a:pt x="2484410" y="5763845"/>
                </a:lnTo>
                <a:lnTo>
                  <a:pt x="0" y="4521639"/>
                </a:lnTo>
                <a:lnTo>
                  <a:pt x="0" y="1242206"/>
                </a:lnTo>
                <a:close/>
              </a:path>
            </a:pathLst>
          </a:custGeom>
          <a:solidFill>
            <a:schemeClr val="tx1">
              <a:lumMod val="65000"/>
              <a:lumOff val="35000"/>
            </a:schemeClr>
          </a:solidFill>
        </p:spPr>
        <p:txBody>
          <a:bodyPr wrap="square">
            <a:noAutofit/>
          </a:bodyPr>
          <a:lstStyle>
            <a:lvl1pPr marL="0" indent="0" algn="ctr">
              <a:buNone/>
              <a:defRPr sz="1200">
                <a:solidFill>
                  <a:srgbClr val="000000"/>
                </a:solidFill>
                <a:latin typeface="Roboto" panose="02000000000000000000" pitchFamily="2" charset="0"/>
              </a:defRPr>
            </a:lvl1pPr>
          </a:lstStyle>
          <a:p>
            <a:endParaRPr lang="en-US"/>
          </a:p>
        </p:txBody>
      </p:sp>
      <p:sp>
        <p:nvSpPr>
          <p:cNvPr id="6" name="Text Placeholder 3">
            <a:extLst>
              <a:ext uri="{FF2B5EF4-FFF2-40B4-BE49-F238E27FC236}">
                <a16:creationId xmlns:a16="http://schemas.microsoft.com/office/drawing/2014/main" id="{897407D2-1EA1-894D-91F4-58963C341846}"/>
              </a:ext>
            </a:extLst>
          </p:cNvPr>
          <p:cNvSpPr>
            <a:spLocks noGrp="1"/>
          </p:cNvSpPr>
          <p:nvPr>
            <p:ph type="body" sz="quarter" idx="11"/>
          </p:nvPr>
        </p:nvSpPr>
        <p:spPr>
          <a:xfrm>
            <a:off x="5407572" y="1954213"/>
            <a:ext cx="6479628" cy="3673475"/>
          </a:xfrm>
          <a:prstGeom prst="rect">
            <a:avLst/>
          </a:prstGeom>
        </p:spPr>
        <p:txBody>
          <a:bodyPr/>
          <a:lstStyle>
            <a:lvl1pPr>
              <a:defRPr>
                <a:solidFill>
                  <a:srgbClr val="003E72"/>
                </a:solidFill>
              </a:defRPr>
            </a:lvl1pPr>
            <a:lvl2pPr>
              <a:defRPr>
                <a:solidFill>
                  <a:srgbClr val="003E72"/>
                </a:solidFill>
              </a:defRPr>
            </a:lvl2pPr>
            <a:lvl3pPr>
              <a:defRPr>
                <a:solidFill>
                  <a:srgbClr val="003E72"/>
                </a:solidFill>
              </a:defRPr>
            </a:lvl3pPr>
            <a:lvl4pPr>
              <a:defRPr>
                <a:solidFill>
                  <a:srgbClr val="003E72"/>
                </a:solidFill>
              </a:defRPr>
            </a:lvl4pPr>
            <a:lvl5pPr>
              <a:defRPr>
                <a:solidFill>
                  <a:srgbClr val="003E7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Logo, company name&#10;&#10;Description automatically generated">
            <a:extLst>
              <a:ext uri="{FF2B5EF4-FFF2-40B4-BE49-F238E27FC236}">
                <a16:creationId xmlns:a16="http://schemas.microsoft.com/office/drawing/2014/main" id="{AAEE0D94-5597-4F06-8B94-7037B7B5F0A6}"/>
              </a:ext>
            </a:extLst>
          </p:cNvPr>
          <p:cNvPicPr>
            <a:picLocks noChangeAspect="1"/>
          </p:cNvPicPr>
          <p:nvPr userDrawn="1"/>
        </p:nvPicPr>
        <p:blipFill>
          <a:blip r:embed="rId2"/>
          <a:stretch>
            <a:fillRect/>
          </a:stretch>
        </p:blipFill>
        <p:spPr>
          <a:xfrm>
            <a:off x="10364743" y="0"/>
            <a:ext cx="1545237" cy="1232227"/>
          </a:xfrm>
          <a:prstGeom prst="rect">
            <a:avLst/>
          </a:prstGeom>
        </p:spPr>
      </p:pic>
    </p:spTree>
    <p:extLst>
      <p:ext uri="{BB962C8B-B14F-4D97-AF65-F5344CB8AC3E}">
        <p14:creationId xmlns:p14="http://schemas.microsoft.com/office/powerpoint/2010/main" val="2376123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hree Photo Layout">
    <p:bg>
      <p:bgPr>
        <a:solidFill>
          <a:srgbClr val="003E72"/>
        </a:solidFill>
        <a:effectLst/>
      </p:bgPr>
    </p:bg>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F18A60AC-D3F3-D24B-A172-52CFAE0E1A53}"/>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p:blipFill>
        <p:spPr bwMode="auto">
          <a:xfrm>
            <a:off x="390583" y="6104140"/>
            <a:ext cx="2014330" cy="5421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56CBECB-F5B7-8A41-92AE-ECDF0C88258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335055" y="5983730"/>
            <a:ext cx="1942545" cy="783000"/>
          </a:xfrm>
          <a:prstGeom prst="rect">
            <a:avLst/>
          </a:prstGeom>
        </p:spPr>
      </p:pic>
      <p:sp>
        <p:nvSpPr>
          <p:cNvPr id="19" name="Picture Placeholder 2">
            <a:extLst>
              <a:ext uri="{FF2B5EF4-FFF2-40B4-BE49-F238E27FC236}">
                <a16:creationId xmlns:a16="http://schemas.microsoft.com/office/drawing/2014/main" id="{328F3A10-74EB-8140-B1C8-BC0BFB03775C}"/>
              </a:ext>
            </a:extLst>
          </p:cNvPr>
          <p:cNvSpPr>
            <a:spLocks noGrp="1" noChangeAspect="1"/>
          </p:cNvSpPr>
          <p:nvPr>
            <p:ph type="pic" idx="1"/>
          </p:nvPr>
        </p:nvSpPr>
        <p:spPr>
          <a:xfrm>
            <a:off x="576975" y="1881280"/>
            <a:ext cx="3227735" cy="3009387"/>
          </a:xfrm>
          <a:prstGeom prst="rect">
            <a:avLst/>
          </a:prstGeom>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1" name="Picture Placeholder 2">
            <a:extLst>
              <a:ext uri="{FF2B5EF4-FFF2-40B4-BE49-F238E27FC236}">
                <a16:creationId xmlns:a16="http://schemas.microsoft.com/office/drawing/2014/main" id="{D956D3E6-4960-D34F-AE75-227EC434ECBF}"/>
              </a:ext>
            </a:extLst>
          </p:cNvPr>
          <p:cNvSpPr>
            <a:spLocks noGrp="1" noChangeAspect="1"/>
          </p:cNvSpPr>
          <p:nvPr>
            <p:ph type="pic" idx="13"/>
          </p:nvPr>
        </p:nvSpPr>
        <p:spPr>
          <a:xfrm>
            <a:off x="4465820" y="1881280"/>
            <a:ext cx="3227735" cy="3009387"/>
          </a:xfrm>
          <a:prstGeom prst="rect">
            <a:avLst/>
          </a:prstGeom>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2" name="Picture Placeholder 2">
            <a:extLst>
              <a:ext uri="{FF2B5EF4-FFF2-40B4-BE49-F238E27FC236}">
                <a16:creationId xmlns:a16="http://schemas.microsoft.com/office/drawing/2014/main" id="{D77A81EA-B9F9-6F49-AC46-6C7F9ED9A41E}"/>
              </a:ext>
            </a:extLst>
          </p:cNvPr>
          <p:cNvSpPr>
            <a:spLocks noGrp="1" noChangeAspect="1"/>
          </p:cNvSpPr>
          <p:nvPr>
            <p:ph type="pic" idx="14"/>
          </p:nvPr>
        </p:nvSpPr>
        <p:spPr>
          <a:xfrm>
            <a:off x="8354665" y="1881280"/>
            <a:ext cx="3227735" cy="3009387"/>
          </a:xfrm>
          <a:prstGeom prst="rect">
            <a:avLst/>
          </a:prstGeom>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3" name="Text Placeholder 11">
            <a:extLst>
              <a:ext uri="{FF2B5EF4-FFF2-40B4-BE49-F238E27FC236}">
                <a16:creationId xmlns:a16="http://schemas.microsoft.com/office/drawing/2014/main" id="{312B1E8F-ACEB-9F41-94E8-EF89588815EF}"/>
              </a:ext>
            </a:extLst>
          </p:cNvPr>
          <p:cNvSpPr>
            <a:spLocks noGrp="1"/>
          </p:cNvSpPr>
          <p:nvPr>
            <p:ph type="body" sz="quarter" idx="10" hasCustomPrompt="1"/>
          </p:nvPr>
        </p:nvSpPr>
        <p:spPr>
          <a:xfrm>
            <a:off x="576975" y="5050728"/>
            <a:ext cx="3227735" cy="774700"/>
          </a:xfrm>
          <a:prstGeom prst="rect">
            <a:avLst/>
          </a:prstGeom>
        </p:spPr>
        <p:txBody>
          <a:bodyPr>
            <a:normAutofit/>
          </a:bodyPr>
          <a:lstStyle>
            <a:lvl1pPr marL="0" indent="0" algn="l">
              <a:buNone/>
              <a:defRPr sz="2000" b="1">
                <a:solidFill>
                  <a:schemeClr val="bg1"/>
                </a:solidFill>
                <a:latin typeface="+mj-lt"/>
              </a:defRPr>
            </a:lvl1pPr>
          </a:lstStyle>
          <a:p>
            <a:pPr lvl="0"/>
            <a:r>
              <a:rPr lang="en-US"/>
              <a:t>Name &amp; Title</a:t>
            </a:r>
          </a:p>
        </p:txBody>
      </p:sp>
      <p:sp>
        <p:nvSpPr>
          <p:cNvPr id="24" name="Text Placeholder 11">
            <a:extLst>
              <a:ext uri="{FF2B5EF4-FFF2-40B4-BE49-F238E27FC236}">
                <a16:creationId xmlns:a16="http://schemas.microsoft.com/office/drawing/2014/main" id="{FF7D5364-A98E-324B-9640-119711DAB255}"/>
              </a:ext>
            </a:extLst>
          </p:cNvPr>
          <p:cNvSpPr>
            <a:spLocks noGrp="1"/>
          </p:cNvSpPr>
          <p:nvPr>
            <p:ph type="body" sz="quarter" idx="15" hasCustomPrompt="1"/>
          </p:nvPr>
        </p:nvSpPr>
        <p:spPr>
          <a:xfrm>
            <a:off x="4465820" y="5050728"/>
            <a:ext cx="3227735" cy="774700"/>
          </a:xfrm>
          <a:prstGeom prst="rect">
            <a:avLst/>
          </a:prstGeom>
        </p:spPr>
        <p:txBody>
          <a:bodyPr>
            <a:normAutofit/>
          </a:bodyPr>
          <a:lstStyle>
            <a:lvl1pPr marL="0" indent="0" algn="l">
              <a:buNone/>
              <a:defRPr sz="2000" b="1">
                <a:solidFill>
                  <a:schemeClr val="bg1"/>
                </a:solidFill>
                <a:latin typeface="+mj-lt"/>
              </a:defRPr>
            </a:lvl1pPr>
          </a:lstStyle>
          <a:p>
            <a:pPr lvl="0"/>
            <a:r>
              <a:rPr lang="en-US"/>
              <a:t>Name &amp; Title</a:t>
            </a:r>
          </a:p>
        </p:txBody>
      </p:sp>
      <p:sp>
        <p:nvSpPr>
          <p:cNvPr id="25" name="Text Placeholder 11">
            <a:extLst>
              <a:ext uri="{FF2B5EF4-FFF2-40B4-BE49-F238E27FC236}">
                <a16:creationId xmlns:a16="http://schemas.microsoft.com/office/drawing/2014/main" id="{88199739-712B-5F46-9CB6-5E91993A689C}"/>
              </a:ext>
            </a:extLst>
          </p:cNvPr>
          <p:cNvSpPr>
            <a:spLocks noGrp="1"/>
          </p:cNvSpPr>
          <p:nvPr>
            <p:ph type="body" sz="quarter" idx="16" hasCustomPrompt="1"/>
          </p:nvPr>
        </p:nvSpPr>
        <p:spPr>
          <a:xfrm>
            <a:off x="8354664" y="5067352"/>
            <a:ext cx="3227735" cy="774700"/>
          </a:xfrm>
          <a:prstGeom prst="rect">
            <a:avLst/>
          </a:prstGeom>
        </p:spPr>
        <p:txBody>
          <a:bodyPr>
            <a:normAutofit/>
          </a:bodyPr>
          <a:lstStyle>
            <a:lvl1pPr marL="0" indent="0" algn="l">
              <a:buNone/>
              <a:defRPr sz="2000" b="1">
                <a:solidFill>
                  <a:schemeClr val="bg1"/>
                </a:solidFill>
                <a:latin typeface="+mj-lt"/>
              </a:defRPr>
            </a:lvl1pPr>
          </a:lstStyle>
          <a:p>
            <a:pPr lvl="0"/>
            <a:r>
              <a:rPr lang="en-US"/>
              <a:t>Name &amp; Title</a:t>
            </a:r>
          </a:p>
        </p:txBody>
      </p:sp>
      <p:pic>
        <p:nvPicPr>
          <p:cNvPr id="11" name="Picture 10" descr="Logo, company name&#10;&#10;Description automatically generated">
            <a:extLst>
              <a:ext uri="{FF2B5EF4-FFF2-40B4-BE49-F238E27FC236}">
                <a16:creationId xmlns:a16="http://schemas.microsoft.com/office/drawing/2014/main" id="{1AF3DDBD-7805-8049-9EB3-C88D4D6ECB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70092" y="5807370"/>
            <a:ext cx="1599784" cy="1275725"/>
          </a:xfrm>
          <a:prstGeom prst="rect">
            <a:avLst/>
          </a:prstGeom>
        </p:spPr>
      </p:pic>
      <p:sp>
        <p:nvSpPr>
          <p:cNvPr id="12" name="Title 1">
            <a:extLst>
              <a:ext uri="{FF2B5EF4-FFF2-40B4-BE49-F238E27FC236}">
                <a16:creationId xmlns:a16="http://schemas.microsoft.com/office/drawing/2014/main" id="{4E842729-BF0B-E849-B126-924832507D7D}"/>
              </a:ext>
            </a:extLst>
          </p:cNvPr>
          <p:cNvSpPr>
            <a:spLocks noGrp="1"/>
          </p:cNvSpPr>
          <p:nvPr>
            <p:ph type="title" hasCustomPrompt="1"/>
          </p:nvPr>
        </p:nvSpPr>
        <p:spPr>
          <a:xfrm>
            <a:off x="838200" y="542841"/>
            <a:ext cx="8665564" cy="752929"/>
          </a:xfrm>
          <a:prstGeom prst="rect">
            <a:avLst/>
          </a:prstGeom>
        </p:spPr>
        <p:txBody>
          <a:bodyPr/>
          <a:lstStyle>
            <a:lvl1pPr algn="l">
              <a:defRPr b="1">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726607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Photo, Two Subhead">
    <p:bg>
      <p:bgPr>
        <a:solidFill>
          <a:srgbClr val="003E72"/>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0DAFEDC8-B2AA-5548-AEB5-CF8F71E10219}"/>
              </a:ext>
            </a:extLst>
          </p:cNvPr>
          <p:cNvSpPr>
            <a:spLocks noGrp="1" noChangeAspect="1"/>
          </p:cNvSpPr>
          <p:nvPr>
            <p:ph type="pic" idx="14"/>
          </p:nvPr>
        </p:nvSpPr>
        <p:spPr>
          <a:xfrm>
            <a:off x="876451" y="1678906"/>
            <a:ext cx="4011391" cy="3740031"/>
          </a:xfrm>
          <a:prstGeom prst="rect">
            <a:avLst/>
          </a:prstGeom>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itle 1">
            <a:extLst>
              <a:ext uri="{FF2B5EF4-FFF2-40B4-BE49-F238E27FC236}">
                <a16:creationId xmlns:a16="http://schemas.microsoft.com/office/drawing/2014/main" id="{6CBDB8C3-DD75-FA40-8422-6A1EF64343FA}"/>
              </a:ext>
            </a:extLst>
          </p:cNvPr>
          <p:cNvSpPr>
            <a:spLocks noGrp="1"/>
          </p:cNvSpPr>
          <p:nvPr>
            <p:ph type="title" hasCustomPrompt="1"/>
          </p:nvPr>
        </p:nvSpPr>
        <p:spPr>
          <a:xfrm>
            <a:off x="838200" y="542841"/>
            <a:ext cx="8665564" cy="752929"/>
          </a:xfrm>
          <a:prstGeom prst="rect">
            <a:avLst/>
          </a:prstGeom>
        </p:spPr>
        <p:txBody>
          <a:bodyPr/>
          <a:lstStyle>
            <a:lvl1pPr algn="l">
              <a:defRPr b="1">
                <a:solidFill>
                  <a:schemeClr val="bg1"/>
                </a:solidFill>
                <a:latin typeface="+mn-lt"/>
              </a:defRPr>
            </a:lvl1pPr>
          </a:lstStyle>
          <a:p>
            <a:r>
              <a:rPr lang="en-US"/>
              <a:t>Click to edit master title style</a:t>
            </a:r>
          </a:p>
        </p:txBody>
      </p:sp>
      <p:sp>
        <p:nvSpPr>
          <p:cNvPr id="14" name="Text Placeholder 2">
            <a:extLst>
              <a:ext uri="{FF2B5EF4-FFF2-40B4-BE49-F238E27FC236}">
                <a16:creationId xmlns:a16="http://schemas.microsoft.com/office/drawing/2014/main" id="{D988CD6E-51F9-EB4F-AFCC-453F7A9E5FE6}"/>
              </a:ext>
            </a:extLst>
          </p:cNvPr>
          <p:cNvSpPr>
            <a:spLocks noGrp="1"/>
          </p:cNvSpPr>
          <p:nvPr>
            <p:ph type="body" idx="1" hasCustomPrompt="1"/>
          </p:nvPr>
        </p:nvSpPr>
        <p:spPr>
          <a:xfrm>
            <a:off x="5186937" y="1663923"/>
            <a:ext cx="2788997" cy="421194"/>
          </a:xfrm>
          <a:prstGeom prst="rect">
            <a:avLst/>
          </a:prstGeom>
        </p:spPr>
        <p:txBody>
          <a:bodyPr anchor="t"/>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Sub-heading</a:t>
            </a:r>
          </a:p>
        </p:txBody>
      </p:sp>
      <p:sp>
        <p:nvSpPr>
          <p:cNvPr id="15" name="Content Placeholder 2">
            <a:extLst>
              <a:ext uri="{FF2B5EF4-FFF2-40B4-BE49-F238E27FC236}">
                <a16:creationId xmlns:a16="http://schemas.microsoft.com/office/drawing/2014/main" id="{6A897506-57E8-6A4E-8941-937752535483}"/>
              </a:ext>
            </a:extLst>
          </p:cNvPr>
          <p:cNvSpPr>
            <a:spLocks noGrp="1"/>
          </p:cNvSpPr>
          <p:nvPr>
            <p:ph idx="11"/>
          </p:nvPr>
        </p:nvSpPr>
        <p:spPr>
          <a:xfrm>
            <a:off x="5185348" y="2168246"/>
            <a:ext cx="2789419" cy="3250691"/>
          </a:xfrm>
          <a:prstGeom prst="rect">
            <a:avLst/>
          </a:prstGeom>
        </p:spPr>
        <p:txBody>
          <a:bodyPr/>
          <a:lstStyle>
            <a:lvl1pPr>
              <a:lnSpc>
                <a:spcPct val="110000"/>
              </a:lnSpc>
              <a:defRPr>
                <a:solidFill>
                  <a:schemeClr val="bg1"/>
                </a:solidFill>
              </a:defRPr>
            </a:lvl1pPr>
            <a:lvl2pPr>
              <a:lnSpc>
                <a:spcPct val="110000"/>
              </a:lnSpc>
              <a:defRPr>
                <a:solidFill>
                  <a:schemeClr val="bg1"/>
                </a:solidFill>
              </a:defRPr>
            </a:lvl2pPr>
            <a:lvl3pPr>
              <a:lnSpc>
                <a:spcPct val="110000"/>
              </a:lnSpc>
              <a:defRPr>
                <a:solidFill>
                  <a:schemeClr val="bg1"/>
                </a:solidFill>
              </a:defRPr>
            </a:lvl3pPr>
            <a:lvl4pPr>
              <a:lnSpc>
                <a:spcPct val="110000"/>
              </a:lnSpc>
              <a:defRPr>
                <a:solidFill>
                  <a:schemeClr val="bg1"/>
                </a:solidFill>
              </a:defRPr>
            </a:lvl4pPr>
            <a:lvl5pPr>
              <a:lnSpc>
                <a:spcPct val="11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48328745-A902-D746-BA15-6A29117B0B24}"/>
              </a:ext>
            </a:extLst>
          </p:cNvPr>
          <p:cNvSpPr>
            <a:spLocks noGrp="1"/>
          </p:cNvSpPr>
          <p:nvPr>
            <p:ph type="body" idx="15" hasCustomPrompt="1"/>
          </p:nvPr>
        </p:nvSpPr>
        <p:spPr>
          <a:xfrm>
            <a:off x="8273862" y="1663923"/>
            <a:ext cx="2788997" cy="421194"/>
          </a:xfrm>
          <a:prstGeom prst="rect">
            <a:avLst/>
          </a:prstGeom>
        </p:spPr>
        <p:txBody>
          <a:bodyPr anchor="t"/>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Sub-heading</a:t>
            </a:r>
          </a:p>
        </p:txBody>
      </p:sp>
      <p:sp>
        <p:nvSpPr>
          <p:cNvPr id="17" name="Content Placeholder 2">
            <a:extLst>
              <a:ext uri="{FF2B5EF4-FFF2-40B4-BE49-F238E27FC236}">
                <a16:creationId xmlns:a16="http://schemas.microsoft.com/office/drawing/2014/main" id="{9D98BE3D-4285-6842-9B83-D5D197550E78}"/>
              </a:ext>
            </a:extLst>
          </p:cNvPr>
          <p:cNvSpPr>
            <a:spLocks noGrp="1"/>
          </p:cNvSpPr>
          <p:nvPr>
            <p:ph idx="16"/>
          </p:nvPr>
        </p:nvSpPr>
        <p:spPr>
          <a:xfrm>
            <a:off x="8272273" y="2168246"/>
            <a:ext cx="2789419" cy="3250691"/>
          </a:xfrm>
          <a:prstGeom prst="rect">
            <a:avLst/>
          </a:prstGeom>
        </p:spPr>
        <p:txBody>
          <a:bodyPr/>
          <a:lstStyle>
            <a:lvl1pPr>
              <a:lnSpc>
                <a:spcPct val="110000"/>
              </a:lnSpc>
              <a:defRPr>
                <a:solidFill>
                  <a:schemeClr val="bg1"/>
                </a:solidFill>
              </a:defRPr>
            </a:lvl1pPr>
            <a:lvl2pPr>
              <a:lnSpc>
                <a:spcPct val="110000"/>
              </a:lnSpc>
              <a:defRPr>
                <a:solidFill>
                  <a:schemeClr val="bg1"/>
                </a:solidFill>
              </a:defRPr>
            </a:lvl2pPr>
            <a:lvl3pPr>
              <a:lnSpc>
                <a:spcPct val="110000"/>
              </a:lnSpc>
              <a:defRPr>
                <a:solidFill>
                  <a:schemeClr val="bg1"/>
                </a:solidFill>
              </a:defRPr>
            </a:lvl3pPr>
            <a:lvl4pPr>
              <a:lnSpc>
                <a:spcPct val="110000"/>
              </a:lnSpc>
              <a:defRPr>
                <a:solidFill>
                  <a:schemeClr val="bg1"/>
                </a:solidFill>
              </a:defRPr>
            </a:lvl4pPr>
            <a:lvl5pPr>
              <a:lnSpc>
                <a:spcPct val="11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2">
            <a:extLst>
              <a:ext uri="{FF2B5EF4-FFF2-40B4-BE49-F238E27FC236}">
                <a16:creationId xmlns:a16="http://schemas.microsoft.com/office/drawing/2014/main" id="{14BEC88C-2F09-384A-863F-9886F90485CC}"/>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p:blipFill>
        <p:spPr bwMode="auto">
          <a:xfrm>
            <a:off x="390583" y="6104140"/>
            <a:ext cx="2014330" cy="5421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A5DE173-5CB3-804F-81FA-101080272F9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335055" y="5983730"/>
            <a:ext cx="1942545" cy="783000"/>
          </a:xfrm>
          <a:prstGeom prst="rect">
            <a:avLst/>
          </a:prstGeom>
        </p:spPr>
      </p:pic>
      <p:pic>
        <p:nvPicPr>
          <p:cNvPr id="19" name="Picture 18" descr="Logo, company name&#10;&#10;Description automatically generated">
            <a:extLst>
              <a:ext uri="{FF2B5EF4-FFF2-40B4-BE49-F238E27FC236}">
                <a16:creationId xmlns:a16="http://schemas.microsoft.com/office/drawing/2014/main" id="{78A4FEF8-97ED-FC4E-97C0-49461AA4F24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87842" y="5802073"/>
            <a:ext cx="1599784" cy="1275725"/>
          </a:xfrm>
          <a:prstGeom prst="rect">
            <a:avLst/>
          </a:prstGeom>
        </p:spPr>
      </p:pic>
    </p:spTree>
    <p:extLst>
      <p:ext uri="{BB962C8B-B14F-4D97-AF65-F5344CB8AC3E}">
        <p14:creationId xmlns:p14="http://schemas.microsoft.com/office/powerpoint/2010/main" val="42692117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003E72">
            <a:alpha val="0"/>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FDEF38D-2163-434C-8A18-2294507C793E}"/>
              </a:ext>
            </a:extLst>
          </p:cNvPr>
          <p:cNvSpPr>
            <a:spLocks noGrp="1"/>
          </p:cNvSpPr>
          <p:nvPr>
            <p:ph type="title" hasCustomPrompt="1"/>
          </p:nvPr>
        </p:nvSpPr>
        <p:spPr>
          <a:xfrm>
            <a:off x="838200" y="1903751"/>
            <a:ext cx="10515600" cy="3252865"/>
          </a:xfrm>
          <a:prstGeom prst="rect">
            <a:avLst/>
          </a:prstGeom>
        </p:spPr>
        <p:txBody>
          <a:bodyPr/>
          <a:lstStyle>
            <a:lvl1pPr algn="l">
              <a:defRPr sz="5000" i="1">
                <a:solidFill>
                  <a:srgbClr val="002F56"/>
                </a:solidFill>
              </a:defRPr>
            </a:lvl1pPr>
          </a:lstStyle>
          <a:p>
            <a:r>
              <a:rPr lang="en-US"/>
              <a:t>Lorem Ipsum sit </a:t>
            </a:r>
            <a:r>
              <a:rPr lang="en-US" err="1"/>
              <a:t>amet</a:t>
            </a:r>
            <a:r>
              <a:rPr lang="en-US"/>
              <a:t> </a:t>
            </a:r>
            <a:r>
              <a:rPr lang="en-US" err="1"/>
              <a:t>turpis</a:t>
            </a:r>
            <a:r>
              <a:rPr lang="en-US"/>
              <a:t> </a:t>
            </a:r>
            <a:r>
              <a:rPr lang="en-US" err="1"/>
              <a:t>sodales</a:t>
            </a:r>
            <a:r>
              <a:rPr lang="en-US"/>
              <a:t>, </a:t>
            </a:r>
            <a:r>
              <a:rPr lang="en-US" err="1"/>
              <a:t>rutrum</a:t>
            </a:r>
            <a:r>
              <a:rPr lang="en-US"/>
              <a:t> </a:t>
            </a:r>
            <a:r>
              <a:rPr lang="en-US" err="1"/>
              <a:t>purus</a:t>
            </a:r>
            <a:r>
              <a:rPr lang="en-US"/>
              <a:t> vel, </a:t>
            </a:r>
            <a:r>
              <a:rPr lang="en-US" err="1"/>
              <a:t>consectetur</a:t>
            </a:r>
            <a:r>
              <a:rPr lang="en-US"/>
              <a:t> </a:t>
            </a:r>
            <a:r>
              <a:rPr lang="en-US" err="1"/>
              <a:t>mauris</a:t>
            </a:r>
            <a:r>
              <a:rPr lang="en-US"/>
              <a:t>. </a:t>
            </a:r>
            <a:r>
              <a:rPr lang="en-US" err="1"/>
              <a:t>Vivamus</a:t>
            </a:r>
            <a:r>
              <a:rPr lang="en-US"/>
              <a:t> </a:t>
            </a:r>
            <a:r>
              <a:rPr lang="en-US" err="1"/>
              <a:t>velit</a:t>
            </a:r>
            <a:r>
              <a:rPr lang="en-US"/>
              <a:t> </a:t>
            </a:r>
            <a:r>
              <a:rPr lang="en-US" err="1"/>
              <a:t>felis</a:t>
            </a:r>
            <a:r>
              <a:rPr lang="en-US"/>
              <a:t>, </a:t>
            </a:r>
            <a:r>
              <a:rPr lang="en-US" err="1"/>
              <a:t>commodo</a:t>
            </a:r>
            <a:r>
              <a:rPr lang="en-US"/>
              <a:t> </a:t>
            </a:r>
            <a:r>
              <a:rPr lang="en-US" err="1"/>
              <a:t>egetq</a:t>
            </a:r>
            <a:r>
              <a:rPr lang="en-US"/>
              <a:t> </a:t>
            </a:r>
            <a:r>
              <a:rPr lang="en-US" err="1"/>
              <a:t>eget</a:t>
            </a:r>
            <a:r>
              <a:rPr lang="en-US"/>
              <a:t> </a:t>
            </a:r>
            <a:r>
              <a:rPr lang="en-US" err="1"/>
              <a:t>pretium</a:t>
            </a:r>
            <a:r>
              <a:rPr lang="en-US"/>
              <a:t>.</a:t>
            </a:r>
          </a:p>
        </p:txBody>
      </p:sp>
      <p:sp>
        <p:nvSpPr>
          <p:cNvPr id="2" name="TextBox 1">
            <a:extLst>
              <a:ext uri="{FF2B5EF4-FFF2-40B4-BE49-F238E27FC236}">
                <a16:creationId xmlns:a16="http://schemas.microsoft.com/office/drawing/2014/main" id="{7F2E7323-F360-A944-A23F-8BB1C2872039}"/>
              </a:ext>
            </a:extLst>
          </p:cNvPr>
          <p:cNvSpPr txBox="1"/>
          <p:nvPr userDrawn="1"/>
        </p:nvSpPr>
        <p:spPr>
          <a:xfrm>
            <a:off x="835986" y="360084"/>
            <a:ext cx="1545236" cy="2708434"/>
          </a:xfrm>
          <a:prstGeom prst="rect">
            <a:avLst/>
          </a:prstGeom>
          <a:noFill/>
        </p:spPr>
        <p:txBody>
          <a:bodyPr wrap="square" rtlCol="0">
            <a:spAutoFit/>
          </a:bodyPr>
          <a:lstStyle/>
          <a:p>
            <a:r>
              <a:rPr lang="en-US" sz="17000" b="1" i="0">
                <a:solidFill>
                  <a:srgbClr val="003E72"/>
                </a:solidFill>
              </a:rPr>
              <a:t>“</a:t>
            </a:r>
          </a:p>
        </p:txBody>
      </p:sp>
      <p:pic>
        <p:nvPicPr>
          <p:cNvPr id="4" name="Picture 3" descr="Logo, company name&#10;&#10;Description automatically generated">
            <a:extLst>
              <a:ext uri="{FF2B5EF4-FFF2-40B4-BE49-F238E27FC236}">
                <a16:creationId xmlns:a16="http://schemas.microsoft.com/office/drawing/2014/main" id="{EEAF3F8E-9328-744E-8628-D661FED5EF57}"/>
              </a:ext>
            </a:extLst>
          </p:cNvPr>
          <p:cNvPicPr>
            <a:picLocks noChangeAspect="1"/>
          </p:cNvPicPr>
          <p:nvPr userDrawn="1"/>
        </p:nvPicPr>
        <p:blipFill>
          <a:blip r:embed="rId2"/>
          <a:stretch>
            <a:fillRect/>
          </a:stretch>
        </p:blipFill>
        <p:spPr>
          <a:xfrm>
            <a:off x="10364743" y="0"/>
            <a:ext cx="1545237" cy="1232227"/>
          </a:xfrm>
          <a:prstGeom prst="rect">
            <a:avLst/>
          </a:prstGeom>
        </p:spPr>
      </p:pic>
    </p:spTree>
    <p:extLst>
      <p:ext uri="{BB962C8B-B14F-4D97-AF65-F5344CB8AC3E}">
        <p14:creationId xmlns:p14="http://schemas.microsoft.com/office/powerpoint/2010/main" val="3065077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D93F441-8708-4C57-BEDD-F16299BFD638}"/>
              </a:ext>
            </a:extLst>
          </p:cNvPr>
          <p:cNvSpPr>
            <a:spLocks noGrp="1"/>
          </p:cNvSpPr>
          <p:nvPr>
            <p:ph type="pic" sz="quarter" idx="10"/>
          </p:nvPr>
        </p:nvSpPr>
        <p:spPr>
          <a:xfrm>
            <a:off x="739897" y="1609820"/>
            <a:ext cx="3056468" cy="3056468"/>
          </a:xfrm>
          <a:prstGeom prst="ellipse">
            <a:avLst/>
          </a:prstGeom>
          <a:pattFill prst="pct25">
            <a:fgClr>
              <a:srgbClr val="0077FA"/>
            </a:fgClr>
            <a:bgClr>
              <a:schemeClr val="bg1"/>
            </a:bgClr>
          </a:pattFill>
        </p:spPr>
        <p:txBody>
          <a:bodyPr rtlCol="0">
            <a:noAutofit/>
          </a:bodyPr>
          <a:lstStyle/>
          <a:p>
            <a:pPr lvl="0"/>
            <a:endParaRPr lang="en-US" noProof="0"/>
          </a:p>
        </p:txBody>
      </p:sp>
      <p:sp>
        <p:nvSpPr>
          <p:cNvPr id="15" name="Picture Placeholder 14">
            <a:extLst>
              <a:ext uri="{FF2B5EF4-FFF2-40B4-BE49-F238E27FC236}">
                <a16:creationId xmlns:a16="http://schemas.microsoft.com/office/drawing/2014/main" id="{A1FC8916-CB8D-4F38-992F-8D87C4D9F569}"/>
              </a:ext>
            </a:extLst>
          </p:cNvPr>
          <p:cNvSpPr>
            <a:spLocks noGrp="1"/>
          </p:cNvSpPr>
          <p:nvPr>
            <p:ph type="pic" sz="quarter" idx="11"/>
          </p:nvPr>
        </p:nvSpPr>
        <p:spPr>
          <a:xfrm>
            <a:off x="4567765" y="1609819"/>
            <a:ext cx="3056468" cy="3056468"/>
          </a:xfrm>
          <a:prstGeom prst="ellipse">
            <a:avLst/>
          </a:prstGeom>
          <a:pattFill prst="pct25">
            <a:fgClr>
              <a:srgbClr val="0077FA"/>
            </a:fgClr>
            <a:bgClr>
              <a:schemeClr val="bg1"/>
            </a:bgClr>
          </a:pattFill>
        </p:spPr>
        <p:txBody>
          <a:bodyPr rtlCol="0">
            <a:noAutofit/>
          </a:bodyPr>
          <a:lstStyle/>
          <a:p>
            <a:pPr lvl="0"/>
            <a:endParaRPr lang="en-US" noProof="0"/>
          </a:p>
        </p:txBody>
      </p:sp>
      <p:sp>
        <p:nvSpPr>
          <p:cNvPr id="18" name="Picture Placeholder 17">
            <a:extLst>
              <a:ext uri="{FF2B5EF4-FFF2-40B4-BE49-F238E27FC236}">
                <a16:creationId xmlns:a16="http://schemas.microsoft.com/office/drawing/2014/main" id="{13181C31-464D-4C1B-ADB2-8D3E6AE9D6FB}"/>
              </a:ext>
            </a:extLst>
          </p:cNvPr>
          <p:cNvSpPr>
            <a:spLocks noGrp="1"/>
          </p:cNvSpPr>
          <p:nvPr>
            <p:ph type="pic" sz="quarter" idx="12"/>
          </p:nvPr>
        </p:nvSpPr>
        <p:spPr>
          <a:xfrm>
            <a:off x="8395633" y="1609819"/>
            <a:ext cx="3056468" cy="3056468"/>
          </a:xfrm>
          <a:prstGeom prst="ellipse">
            <a:avLst/>
          </a:prstGeom>
          <a:pattFill prst="pct25">
            <a:fgClr>
              <a:srgbClr val="0077FA"/>
            </a:fgClr>
            <a:bgClr>
              <a:schemeClr val="bg1"/>
            </a:bgClr>
          </a:pattFill>
        </p:spPr>
        <p:txBody>
          <a:bodyPr rtlCol="0">
            <a:noAutofit/>
          </a:bodyPr>
          <a:lstStyle/>
          <a:p>
            <a:pPr lvl="0"/>
            <a:endParaRPr lang="en-US" noProof="0"/>
          </a:p>
        </p:txBody>
      </p:sp>
      <p:sp>
        <p:nvSpPr>
          <p:cNvPr id="8" name="Text Placeholder 2">
            <a:extLst>
              <a:ext uri="{FF2B5EF4-FFF2-40B4-BE49-F238E27FC236}">
                <a16:creationId xmlns:a16="http://schemas.microsoft.com/office/drawing/2014/main" id="{5E5F0E2A-8186-5E42-A58F-014EC1A9C2FE}"/>
              </a:ext>
            </a:extLst>
          </p:cNvPr>
          <p:cNvSpPr>
            <a:spLocks noGrp="1"/>
          </p:cNvSpPr>
          <p:nvPr>
            <p:ph type="body" idx="1" hasCustomPrompt="1"/>
          </p:nvPr>
        </p:nvSpPr>
        <p:spPr>
          <a:xfrm>
            <a:off x="1136133" y="4803844"/>
            <a:ext cx="2788997" cy="888672"/>
          </a:xfrm>
          <a:prstGeom prst="rect">
            <a:avLst/>
          </a:prstGeom>
        </p:spPr>
        <p:txBody>
          <a:bodyPr anchor="t">
            <a:normAutofit/>
          </a:bodyPr>
          <a:lstStyle>
            <a:lvl1pPr marL="0" indent="0" algn="ctr">
              <a:buNone/>
              <a:defRPr sz="2000" b="1">
                <a:solidFill>
                  <a:srgbClr val="002F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Sub-heading</a:t>
            </a:r>
          </a:p>
        </p:txBody>
      </p:sp>
      <p:sp>
        <p:nvSpPr>
          <p:cNvPr id="9" name="Text Placeholder 2">
            <a:extLst>
              <a:ext uri="{FF2B5EF4-FFF2-40B4-BE49-F238E27FC236}">
                <a16:creationId xmlns:a16="http://schemas.microsoft.com/office/drawing/2014/main" id="{3B9267EE-DF95-4F41-9970-DED2AE733025}"/>
              </a:ext>
            </a:extLst>
          </p:cNvPr>
          <p:cNvSpPr>
            <a:spLocks noGrp="1"/>
          </p:cNvSpPr>
          <p:nvPr>
            <p:ph type="body" idx="13" hasCustomPrompt="1"/>
          </p:nvPr>
        </p:nvSpPr>
        <p:spPr>
          <a:xfrm>
            <a:off x="4715675" y="4803844"/>
            <a:ext cx="2788997" cy="888672"/>
          </a:xfrm>
          <a:prstGeom prst="rect">
            <a:avLst/>
          </a:prstGeom>
        </p:spPr>
        <p:txBody>
          <a:bodyPr anchor="t">
            <a:normAutofit/>
          </a:bodyPr>
          <a:lstStyle>
            <a:lvl1pPr marL="0" indent="0" algn="ctr">
              <a:buNone/>
              <a:defRPr sz="2000" b="1">
                <a:solidFill>
                  <a:srgbClr val="002F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Sub-heading</a:t>
            </a:r>
          </a:p>
        </p:txBody>
      </p:sp>
      <p:sp>
        <p:nvSpPr>
          <p:cNvPr id="10" name="Text Placeholder 2">
            <a:extLst>
              <a:ext uri="{FF2B5EF4-FFF2-40B4-BE49-F238E27FC236}">
                <a16:creationId xmlns:a16="http://schemas.microsoft.com/office/drawing/2014/main" id="{A8C5E8EA-96B5-ED40-A322-AAE2CED18138}"/>
              </a:ext>
            </a:extLst>
          </p:cNvPr>
          <p:cNvSpPr>
            <a:spLocks noGrp="1"/>
          </p:cNvSpPr>
          <p:nvPr>
            <p:ph type="body" idx="14" hasCustomPrompt="1"/>
          </p:nvPr>
        </p:nvSpPr>
        <p:spPr>
          <a:xfrm>
            <a:off x="8295217" y="4835081"/>
            <a:ext cx="2788997" cy="888672"/>
          </a:xfrm>
          <a:prstGeom prst="rect">
            <a:avLst/>
          </a:prstGeom>
        </p:spPr>
        <p:txBody>
          <a:bodyPr anchor="t">
            <a:normAutofit/>
          </a:bodyPr>
          <a:lstStyle>
            <a:lvl1pPr marL="0" indent="0" algn="ctr">
              <a:buNone/>
              <a:defRPr sz="2000" b="1">
                <a:solidFill>
                  <a:srgbClr val="002F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Sub-heading</a:t>
            </a:r>
          </a:p>
        </p:txBody>
      </p:sp>
      <p:sp>
        <p:nvSpPr>
          <p:cNvPr id="2" name="Title 1">
            <a:extLst>
              <a:ext uri="{FF2B5EF4-FFF2-40B4-BE49-F238E27FC236}">
                <a16:creationId xmlns:a16="http://schemas.microsoft.com/office/drawing/2014/main" id="{6D89DB99-6AB8-364D-8E5F-07A10D3D21E0}"/>
              </a:ext>
            </a:extLst>
          </p:cNvPr>
          <p:cNvSpPr>
            <a:spLocks noGrp="1"/>
          </p:cNvSpPr>
          <p:nvPr>
            <p:ph type="title"/>
          </p:nvPr>
        </p:nvSpPr>
        <p:spPr>
          <a:xfrm>
            <a:off x="838200" y="365125"/>
            <a:ext cx="10515600" cy="1107137"/>
          </a:xfrm>
          <a:prstGeom prst="rect">
            <a:avLst/>
          </a:prstGeom>
        </p:spPr>
        <p:txBody>
          <a:bodyPr/>
          <a:lstStyle/>
          <a:p>
            <a:r>
              <a:rPr lang="en-US"/>
              <a:t>Click to edit Master title style</a:t>
            </a:r>
          </a:p>
        </p:txBody>
      </p:sp>
      <p:pic>
        <p:nvPicPr>
          <p:cNvPr id="12" name="Picture 11" descr="Logo, company name&#10;&#10;Description automatically generated">
            <a:extLst>
              <a:ext uri="{FF2B5EF4-FFF2-40B4-BE49-F238E27FC236}">
                <a16:creationId xmlns:a16="http://schemas.microsoft.com/office/drawing/2014/main" id="{800B02D9-1626-F840-B779-F9B1050065CC}"/>
              </a:ext>
            </a:extLst>
          </p:cNvPr>
          <p:cNvPicPr>
            <a:picLocks noChangeAspect="1"/>
          </p:cNvPicPr>
          <p:nvPr userDrawn="1"/>
        </p:nvPicPr>
        <p:blipFill>
          <a:blip r:embed="rId2"/>
          <a:stretch>
            <a:fillRect/>
          </a:stretch>
        </p:blipFill>
        <p:spPr>
          <a:xfrm>
            <a:off x="10364743" y="0"/>
            <a:ext cx="1545237" cy="1232227"/>
          </a:xfrm>
          <a:prstGeom prst="rect">
            <a:avLst/>
          </a:prstGeom>
        </p:spPr>
      </p:pic>
    </p:spTree>
    <p:extLst>
      <p:ext uri="{BB962C8B-B14F-4D97-AF65-F5344CB8AC3E}">
        <p14:creationId xmlns:p14="http://schemas.microsoft.com/office/powerpoint/2010/main" val="3018968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9B2F2091-4844-1342-94E2-DC2F648FF50B}"/>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p:blipFill>
        <p:spPr bwMode="auto">
          <a:xfrm>
            <a:off x="390583" y="6104140"/>
            <a:ext cx="2014330" cy="5421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2106A736-79AC-A048-93FE-4C721D363A4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335055" y="5983730"/>
            <a:ext cx="1942545" cy="783000"/>
          </a:xfrm>
          <a:prstGeom prst="rect">
            <a:avLst/>
          </a:prstGeom>
        </p:spPr>
      </p:pic>
      <p:sp>
        <p:nvSpPr>
          <p:cNvPr id="15" name="Title 1">
            <a:extLst>
              <a:ext uri="{FF2B5EF4-FFF2-40B4-BE49-F238E27FC236}">
                <a16:creationId xmlns:a16="http://schemas.microsoft.com/office/drawing/2014/main" id="{C911D7E5-8A3A-F64E-A06A-CAFF5987E8D9}"/>
              </a:ext>
            </a:extLst>
          </p:cNvPr>
          <p:cNvSpPr>
            <a:spLocks noGrp="1"/>
          </p:cNvSpPr>
          <p:nvPr>
            <p:ph type="ctrTitle" hasCustomPrompt="1"/>
          </p:nvPr>
        </p:nvSpPr>
        <p:spPr>
          <a:xfrm>
            <a:off x="4465891" y="2644653"/>
            <a:ext cx="7189495" cy="826238"/>
          </a:xfrm>
          <a:prstGeom prst="rect">
            <a:avLst/>
          </a:prstGeom>
        </p:spPr>
        <p:txBody>
          <a:bodyPr anchor="ctr">
            <a:noAutofit/>
          </a:bodyPr>
          <a:lstStyle>
            <a:lvl1pPr algn="l">
              <a:defRPr sz="5500">
                <a:solidFill>
                  <a:schemeClr val="bg1"/>
                </a:solidFill>
              </a:defRPr>
            </a:lvl1pPr>
          </a:lstStyle>
          <a:p>
            <a:r>
              <a:rPr lang="en-US"/>
              <a:t>Secondary Title Slide</a:t>
            </a:r>
          </a:p>
        </p:txBody>
      </p:sp>
      <p:pic>
        <p:nvPicPr>
          <p:cNvPr id="19" name="Picture 18">
            <a:extLst>
              <a:ext uri="{FF2B5EF4-FFF2-40B4-BE49-F238E27FC236}">
                <a16:creationId xmlns:a16="http://schemas.microsoft.com/office/drawing/2014/main" id="{06078D3B-F6C7-4240-AC3C-B026F3CB3B0C}"/>
              </a:ext>
              <a:ext uri="{C183D7F6-B498-43B3-948B-1728B52AA6E4}">
                <adec:decorative xmlns:adec="http://schemas.microsoft.com/office/drawing/2017/decorative" val="1"/>
              </a:ext>
            </a:extLst>
          </p:cNvPr>
          <p:cNvPicPr>
            <a:picLocks/>
          </p:cNvPicPr>
          <p:nvPr userDrawn="1"/>
        </p:nvPicPr>
        <p:blipFill>
          <a:blip r:embed="rId4" cstate="print">
            <a:extLst>
              <a:ext uri="{28A0092B-C50C-407E-A947-70E740481C1C}">
                <a14:useLocalDpi xmlns:a14="http://schemas.microsoft.com/office/drawing/2010/main"/>
              </a:ext>
            </a:extLst>
          </a:blip>
          <a:stretch>
            <a:fillRect/>
          </a:stretch>
        </p:blipFill>
        <p:spPr>
          <a:xfrm>
            <a:off x="4490875" y="1299235"/>
            <a:ext cx="1288389" cy="1284437"/>
          </a:xfrm>
          <a:prstGeom prst="rect">
            <a:avLst/>
          </a:prstGeom>
        </p:spPr>
      </p:pic>
      <p:pic>
        <p:nvPicPr>
          <p:cNvPr id="23" name="Picture 22">
            <a:extLst>
              <a:ext uri="{FF2B5EF4-FFF2-40B4-BE49-F238E27FC236}">
                <a16:creationId xmlns:a16="http://schemas.microsoft.com/office/drawing/2014/main" id="{E58CD825-6DAB-8F4B-95D3-27D3B3AE57E7}"/>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495316" y="6254833"/>
            <a:ext cx="2014330" cy="391318"/>
          </a:xfrm>
          <a:prstGeom prst="rect">
            <a:avLst/>
          </a:prstGeom>
        </p:spPr>
      </p:pic>
      <p:pic>
        <p:nvPicPr>
          <p:cNvPr id="24" name="Picture 23">
            <a:extLst>
              <a:ext uri="{FF2B5EF4-FFF2-40B4-BE49-F238E27FC236}">
                <a16:creationId xmlns:a16="http://schemas.microsoft.com/office/drawing/2014/main" id="{AA000996-E3D9-5341-8AA8-E880295C63D4}"/>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424609" y="6256905"/>
            <a:ext cx="2092994" cy="389246"/>
          </a:xfrm>
          <a:prstGeom prst="rect">
            <a:avLst/>
          </a:prstGeom>
        </p:spPr>
      </p:pic>
      <p:sp>
        <p:nvSpPr>
          <p:cNvPr id="25" name="Subtitle 2">
            <a:extLst>
              <a:ext uri="{FF2B5EF4-FFF2-40B4-BE49-F238E27FC236}">
                <a16:creationId xmlns:a16="http://schemas.microsoft.com/office/drawing/2014/main" id="{A152C89E-3F7B-A649-BD19-DCA765D1A474}"/>
              </a:ext>
            </a:extLst>
          </p:cNvPr>
          <p:cNvSpPr>
            <a:spLocks noGrp="1"/>
          </p:cNvSpPr>
          <p:nvPr>
            <p:ph type="subTitle" idx="10"/>
          </p:nvPr>
        </p:nvSpPr>
        <p:spPr>
          <a:xfrm>
            <a:off x="4465891" y="3529009"/>
            <a:ext cx="7189495" cy="433163"/>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6" name="Text Placeholder 11">
            <a:extLst>
              <a:ext uri="{FF2B5EF4-FFF2-40B4-BE49-F238E27FC236}">
                <a16:creationId xmlns:a16="http://schemas.microsoft.com/office/drawing/2014/main" id="{38A4B7F9-CB13-6D4D-883C-AE5DAB64D54F}"/>
              </a:ext>
            </a:extLst>
          </p:cNvPr>
          <p:cNvSpPr>
            <a:spLocks noGrp="1"/>
          </p:cNvSpPr>
          <p:nvPr>
            <p:ph type="body" sz="quarter" idx="11" hasCustomPrompt="1"/>
          </p:nvPr>
        </p:nvSpPr>
        <p:spPr>
          <a:xfrm>
            <a:off x="4461500" y="4073371"/>
            <a:ext cx="7189495" cy="774700"/>
          </a:xfrm>
        </p:spPr>
        <p:txBody>
          <a:bodyPr>
            <a:normAutofit/>
          </a:bodyPr>
          <a:lstStyle>
            <a:lvl1pPr marL="0" indent="0" algn="l">
              <a:buNone/>
              <a:defRPr sz="2000">
                <a:solidFill>
                  <a:schemeClr val="bg1"/>
                </a:solidFill>
                <a:latin typeface="+mj-lt"/>
              </a:defRPr>
            </a:lvl1pPr>
          </a:lstStyle>
          <a:p>
            <a:pPr lvl="0"/>
            <a:r>
              <a:rPr lang="en-US"/>
              <a:t>Briefer: Name and Title</a:t>
            </a:r>
          </a:p>
        </p:txBody>
      </p:sp>
    </p:spTree>
    <p:extLst>
      <p:ext uri="{BB962C8B-B14F-4D97-AF65-F5344CB8AC3E}">
        <p14:creationId xmlns:p14="http://schemas.microsoft.com/office/powerpoint/2010/main" val="4154277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542841"/>
            <a:ext cx="8665564" cy="752929"/>
          </a:xfrm>
          <a:prstGeom prst="rect">
            <a:avLst/>
          </a:prstGeom>
        </p:spPr>
        <p:txBody>
          <a:bodyPr/>
          <a:lstStyle>
            <a:lvl1pPr algn="l">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838200" y="1608667"/>
            <a:ext cx="10515600" cy="4247991"/>
          </a:xfrm>
        </p:spPr>
        <p:txBody>
          <a:bodyPr/>
          <a:lstStyle>
            <a:lvl1pPr>
              <a:lnSpc>
                <a:spcPct val="110000"/>
              </a:lnSpc>
              <a:defRPr>
                <a:solidFill>
                  <a:schemeClr val="bg1"/>
                </a:solidFill>
              </a:defRPr>
            </a:lvl1pPr>
            <a:lvl2pPr>
              <a:lnSpc>
                <a:spcPct val="110000"/>
              </a:lnSpc>
              <a:defRPr>
                <a:solidFill>
                  <a:schemeClr val="bg1"/>
                </a:solidFill>
              </a:defRPr>
            </a:lvl2pPr>
            <a:lvl3pPr>
              <a:lnSpc>
                <a:spcPct val="110000"/>
              </a:lnSpc>
              <a:defRPr>
                <a:solidFill>
                  <a:schemeClr val="bg1"/>
                </a:solidFill>
              </a:defRPr>
            </a:lvl3pPr>
            <a:lvl4pPr>
              <a:lnSpc>
                <a:spcPct val="110000"/>
              </a:lnSpc>
              <a:defRPr>
                <a:solidFill>
                  <a:schemeClr val="bg1"/>
                </a:solidFill>
              </a:defRPr>
            </a:lvl4pPr>
            <a:lvl5pPr>
              <a:lnSpc>
                <a:spcPct val="11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Logo, company name&#10;&#10;Description automatically generated">
            <a:extLst>
              <a:ext uri="{FF2B5EF4-FFF2-40B4-BE49-F238E27FC236}">
                <a16:creationId xmlns:a16="http://schemas.microsoft.com/office/drawing/2014/main" id="{4046ADFF-DF08-E348-A78E-E69C296627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929" y="5768959"/>
            <a:ext cx="1599784" cy="1275725"/>
          </a:xfrm>
          <a:prstGeom prst="rect">
            <a:avLst/>
          </a:prstGeom>
        </p:spPr>
      </p:pic>
    </p:spTree>
    <p:extLst>
      <p:ext uri="{BB962C8B-B14F-4D97-AF65-F5344CB8AC3E}">
        <p14:creationId xmlns:p14="http://schemas.microsoft.com/office/powerpoint/2010/main" val="765982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ntent, and Sidebar Photo">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95C181A-A9BA-764D-9C94-AB35096B24E3}"/>
              </a:ext>
            </a:extLst>
          </p:cNvPr>
          <p:cNvPicPr>
            <a:picLocks noChangeAspect="1"/>
          </p:cNvPicPr>
          <p:nvPr userDrawn="1"/>
        </p:nvPicPr>
        <p:blipFill rotWithShape="1">
          <a:blip r:embed="rId2" cstate="print">
            <a:alphaModFix amt="7000"/>
            <a:extLst>
              <a:ext uri="{28A0092B-C50C-407E-A947-70E740481C1C}">
                <a14:useLocalDpi xmlns:a14="http://schemas.microsoft.com/office/drawing/2010/main"/>
              </a:ext>
            </a:extLst>
          </a:blip>
          <a:srcRect t="33903" b="4214"/>
          <a:stretch/>
        </p:blipFill>
        <p:spPr>
          <a:xfrm>
            <a:off x="0" y="1431561"/>
            <a:ext cx="12192000" cy="4289763"/>
          </a:xfrm>
          <a:prstGeom prst="rect">
            <a:avLst/>
          </a:prstGeom>
        </p:spPr>
      </p:pic>
      <p:sp>
        <p:nvSpPr>
          <p:cNvPr id="11" name="Picture Placeholder 2">
            <a:extLst>
              <a:ext uri="{FF2B5EF4-FFF2-40B4-BE49-F238E27FC236}">
                <a16:creationId xmlns:a16="http://schemas.microsoft.com/office/drawing/2014/main" id="{F89232B3-75B4-4844-BDA8-8CA59EC50269}"/>
              </a:ext>
            </a:extLst>
          </p:cNvPr>
          <p:cNvSpPr>
            <a:spLocks noGrp="1" noChangeAspect="1"/>
          </p:cNvSpPr>
          <p:nvPr>
            <p:ph type="pic" idx="14"/>
          </p:nvPr>
        </p:nvSpPr>
        <p:spPr>
          <a:xfrm>
            <a:off x="7342409" y="1686408"/>
            <a:ext cx="4011391" cy="3740031"/>
          </a:xfrm>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Content Placeholder 2">
            <a:extLst>
              <a:ext uri="{FF2B5EF4-FFF2-40B4-BE49-F238E27FC236}">
                <a16:creationId xmlns:a16="http://schemas.microsoft.com/office/drawing/2014/main" id="{300C3B68-8455-D448-9503-AB8AC173FFAE}"/>
              </a:ext>
            </a:extLst>
          </p:cNvPr>
          <p:cNvSpPr>
            <a:spLocks noGrp="1"/>
          </p:cNvSpPr>
          <p:nvPr>
            <p:ph idx="1"/>
          </p:nvPr>
        </p:nvSpPr>
        <p:spPr>
          <a:xfrm>
            <a:off x="838202" y="1686408"/>
            <a:ext cx="6117234" cy="3740031"/>
          </a:xfrm>
        </p:spPr>
        <p:txBody>
          <a:bodyPr/>
          <a:lstStyle>
            <a:lvl1pPr>
              <a:lnSpc>
                <a:spcPct val="110000"/>
              </a:lnSpc>
              <a:defRPr>
                <a:solidFill>
                  <a:schemeClr val="bg1"/>
                </a:solidFill>
              </a:defRPr>
            </a:lvl1pPr>
            <a:lvl2pPr>
              <a:lnSpc>
                <a:spcPct val="110000"/>
              </a:lnSpc>
              <a:defRPr>
                <a:solidFill>
                  <a:schemeClr val="bg1"/>
                </a:solidFill>
              </a:defRPr>
            </a:lvl2pPr>
            <a:lvl3pPr>
              <a:lnSpc>
                <a:spcPct val="110000"/>
              </a:lnSpc>
              <a:defRPr>
                <a:solidFill>
                  <a:schemeClr val="bg1"/>
                </a:solidFill>
              </a:defRPr>
            </a:lvl3pPr>
            <a:lvl4pPr>
              <a:lnSpc>
                <a:spcPct val="110000"/>
              </a:lnSpc>
              <a:defRPr>
                <a:solidFill>
                  <a:schemeClr val="bg1"/>
                </a:solidFill>
              </a:defRPr>
            </a:lvl4pPr>
            <a:lvl5pPr>
              <a:lnSpc>
                <a:spcPct val="11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B54B5D15-7620-8943-B1D6-C4989A375AA5}"/>
              </a:ext>
            </a:extLst>
          </p:cNvPr>
          <p:cNvSpPr>
            <a:spLocks noGrp="1"/>
          </p:cNvSpPr>
          <p:nvPr>
            <p:ph type="title" hasCustomPrompt="1"/>
          </p:nvPr>
        </p:nvSpPr>
        <p:spPr>
          <a:xfrm>
            <a:off x="838200" y="542841"/>
            <a:ext cx="8665564" cy="752929"/>
          </a:xfrm>
          <a:prstGeom prst="rect">
            <a:avLst/>
          </a:prstGeom>
        </p:spPr>
        <p:txBody>
          <a:bodyPr/>
          <a:lstStyle>
            <a:lvl1pPr algn="l">
              <a:defRPr>
                <a:solidFill>
                  <a:schemeClr val="bg1"/>
                </a:solidFill>
              </a:defRPr>
            </a:lvl1pPr>
          </a:lstStyle>
          <a:p>
            <a:r>
              <a:rPr lang="en-US"/>
              <a:t>Click to edit master title style</a:t>
            </a:r>
          </a:p>
        </p:txBody>
      </p:sp>
      <p:pic>
        <p:nvPicPr>
          <p:cNvPr id="6" name="Picture 5" descr="Logo, company name&#10;&#10;Description automatically generated">
            <a:extLst>
              <a:ext uri="{FF2B5EF4-FFF2-40B4-BE49-F238E27FC236}">
                <a16:creationId xmlns:a16="http://schemas.microsoft.com/office/drawing/2014/main" id="{DAA478E0-F909-784A-A63D-F82E05F8AB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4929" y="5768959"/>
            <a:ext cx="1599784" cy="1275725"/>
          </a:xfrm>
          <a:prstGeom prst="rect">
            <a:avLst/>
          </a:prstGeom>
        </p:spPr>
      </p:pic>
    </p:spTree>
    <p:extLst>
      <p:ext uri="{BB962C8B-B14F-4D97-AF65-F5344CB8AC3E}">
        <p14:creationId xmlns:p14="http://schemas.microsoft.com/office/powerpoint/2010/main" val="3101037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542841"/>
            <a:ext cx="8665564" cy="752929"/>
          </a:xfrm>
          <a:prstGeom prst="rect">
            <a:avLst/>
          </a:prstGeom>
        </p:spPr>
        <p:txBody>
          <a:bodyPr/>
          <a:lstStyle>
            <a:lvl1pPr algn="l">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799999"/>
            <a:ext cx="5119139" cy="3499302"/>
          </a:xfrm>
        </p:spPr>
        <p:txBody>
          <a:bodyPr numCol="1"/>
          <a:lstStyle>
            <a:lvl1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solidFill>
                  <a:schemeClr val="bg1"/>
                </a:solidFill>
              </a:defRPr>
            </a:lvl1pPr>
            <a:lvl2pPr>
              <a:lnSpc>
                <a:spcPct val="110000"/>
              </a:lnSpc>
              <a:defRPr/>
            </a:lvl2pPr>
            <a:lvl3pPr>
              <a:lnSpc>
                <a:spcPct val="110000"/>
              </a:lnSpc>
              <a:defRPr/>
            </a:lvl3pPr>
            <a:lvl4pPr>
              <a:lnSpc>
                <a:spcPct val="110000"/>
              </a:lnSpc>
              <a:defRPr/>
            </a:lvl4pPr>
            <a:lvl5pPr marL="1828800" indent="0">
              <a:lnSpc>
                <a:spcPct val="110000"/>
              </a:lnSpc>
              <a:buNone/>
              <a:defRPr/>
            </a:lvl5pPr>
          </a:lstStyle>
          <a:p>
            <a:pPr lvl="0"/>
            <a:r>
              <a:rPr lang="en-US"/>
              <a:t>Two Column Text</a:t>
            </a:r>
          </a:p>
        </p:txBody>
      </p:sp>
      <p:sp>
        <p:nvSpPr>
          <p:cNvPr id="5" name="Content Placeholder 2">
            <a:extLst>
              <a:ext uri="{FF2B5EF4-FFF2-40B4-BE49-F238E27FC236}">
                <a16:creationId xmlns:a16="http://schemas.microsoft.com/office/drawing/2014/main" id="{418FA6DC-767D-C246-9E72-AEBCA386F482}"/>
              </a:ext>
            </a:extLst>
          </p:cNvPr>
          <p:cNvSpPr>
            <a:spLocks noGrp="1"/>
          </p:cNvSpPr>
          <p:nvPr>
            <p:ph idx="10" hasCustomPrompt="1"/>
          </p:nvPr>
        </p:nvSpPr>
        <p:spPr>
          <a:xfrm>
            <a:off x="6153464" y="1799999"/>
            <a:ext cx="5119139" cy="3499302"/>
          </a:xfrm>
        </p:spPr>
        <p:txBody>
          <a:bodyPr numCol="1"/>
          <a:lstStyle>
            <a:lvl1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solidFill>
                  <a:schemeClr val="bg1"/>
                </a:solidFill>
              </a:defRPr>
            </a:lvl1pPr>
            <a:lvl2pPr>
              <a:lnSpc>
                <a:spcPct val="110000"/>
              </a:lnSpc>
              <a:defRPr/>
            </a:lvl2pPr>
            <a:lvl3pPr>
              <a:lnSpc>
                <a:spcPct val="110000"/>
              </a:lnSpc>
              <a:defRPr/>
            </a:lvl3pPr>
            <a:lvl4pPr>
              <a:lnSpc>
                <a:spcPct val="110000"/>
              </a:lnSpc>
              <a:defRPr/>
            </a:lvl4pPr>
            <a:lvl5pPr marL="1828800" indent="0">
              <a:lnSpc>
                <a:spcPct val="110000"/>
              </a:lnSpc>
              <a:buNone/>
              <a:defRPr/>
            </a:lvl5pPr>
          </a:lstStyle>
          <a:p>
            <a:pPr lvl="0"/>
            <a:r>
              <a:rPr lang="en-US"/>
              <a:t>Two Column Text</a:t>
            </a:r>
          </a:p>
        </p:txBody>
      </p:sp>
      <p:pic>
        <p:nvPicPr>
          <p:cNvPr id="6" name="Picture 5" descr="Logo, company name&#10;&#10;Description automatically generated">
            <a:extLst>
              <a:ext uri="{FF2B5EF4-FFF2-40B4-BE49-F238E27FC236}">
                <a16:creationId xmlns:a16="http://schemas.microsoft.com/office/drawing/2014/main" id="{71B2279C-BA82-B944-B459-7A5CC3B8E2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929" y="5768959"/>
            <a:ext cx="1599784" cy="1275725"/>
          </a:xfrm>
          <a:prstGeom prst="rect">
            <a:avLst/>
          </a:prstGeom>
        </p:spPr>
      </p:pic>
    </p:spTree>
    <p:extLst>
      <p:ext uri="{BB962C8B-B14F-4D97-AF65-F5344CB8AC3E}">
        <p14:creationId xmlns:p14="http://schemas.microsoft.com/office/powerpoint/2010/main" val="3803659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542841"/>
            <a:ext cx="8665564" cy="752929"/>
          </a:xfrm>
          <a:prstGeom prst="rect">
            <a:avLst/>
          </a:prstGeom>
        </p:spPr>
        <p:txBody>
          <a:bodyPr/>
          <a:lstStyle>
            <a:lvl1pPr algn="l">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1" y="1799999"/>
            <a:ext cx="3161670" cy="3499302"/>
          </a:xfrm>
        </p:spPr>
        <p:txBody>
          <a:bodyPr numCol="1"/>
          <a:lstStyle>
            <a:lvl1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solidFill>
                  <a:schemeClr val="bg1"/>
                </a:solidFill>
              </a:defRPr>
            </a:lvl1pPr>
            <a:lvl2pPr>
              <a:lnSpc>
                <a:spcPct val="110000"/>
              </a:lnSpc>
              <a:defRPr/>
            </a:lvl2pPr>
            <a:lvl3pPr>
              <a:lnSpc>
                <a:spcPct val="110000"/>
              </a:lnSpc>
              <a:defRPr/>
            </a:lvl3pPr>
            <a:lvl4pPr>
              <a:lnSpc>
                <a:spcPct val="110000"/>
              </a:lnSpc>
              <a:defRPr/>
            </a:lvl4pPr>
            <a:lvl5pPr marL="1828800" indent="0">
              <a:lnSpc>
                <a:spcPct val="110000"/>
              </a:lnSpc>
              <a:buNone/>
              <a:defRPr/>
            </a:lvl5pPr>
          </a:lstStyle>
          <a:p>
            <a:pPr lvl="0"/>
            <a:r>
              <a:rPr lang="en-US"/>
              <a:t>Three Column Text</a:t>
            </a:r>
          </a:p>
        </p:txBody>
      </p:sp>
      <p:sp>
        <p:nvSpPr>
          <p:cNvPr id="5" name="Content Placeholder 2">
            <a:extLst>
              <a:ext uri="{FF2B5EF4-FFF2-40B4-BE49-F238E27FC236}">
                <a16:creationId xmlns:a16="http://schemas.microsoft.com/office/drawing/2014/main" id="{418FA6DC-767D-C246-9E72-AEBCA386F482}"/>
              </a:ext>
            </a:extLst>
          </p:cNvPr>
          <p:cNvSpPr>
            <a:spLocks noGrp="1"/>
          </p:cNvSpPr>
          <p:nvPr>
            <p:ph idx="10" hasCustomPrompt="1"/>
          </p:nvPr>
        </p:nvSpPr>
        <p:spPr>
          <a:xfrm>
            <a:off x="4515165" y="1799999"/>
            <a:ext cx="3161670" cy="3499302"/>
          </a:xfrm>
        </p:spPr>
        <p:txBody>
          <a:bodyPr numCol="1"/>
          <a:lstStyle>
            <a:lvl1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solidFill>
                  <a:schemeClr val="bg1"/>
                </a:solidFill>
              </a:defRPr>
            </a:lvl1pPr>
            <a:lvl2pPr>
              <a:lnSpc>
                <a:spcPct val="110000"/>
              </a:lnSpc>
              <a:defRPr/>
            </a:lvl2pPr>
            <a:lvl3pPr>
              <a:lnSpc>
                <a:spcPct val="110000"/>
              </a:lnSpc>
              <a:defRPr/>
            </a:lvl3pPr>
            <a:lvl4pPr>
              <a:lnSpc>
                <a:spcPct val="110000"/>
              </a:lnSpc>
              <a:defRPr/>
            </a:lvl4pPr>
            <a:lvl5pPr marL="1828800" indent="0">
              <a:lnSpc>
                <a:spcPct val="110000"/>
              </a:lnSpc>
              <a:buNone/>
              <a:defRPr/>
            </a:lvl5pPr>
          </a:lstStyle>
          <a:p>
            <a:pPr lvl="0"/>
            <a:r>
              <a:rPr lang="en-US"/>
              <a:t>Three Column Text</a:t>
            </a:r>
          </a:p>
        </p:txBody>
      </p:sp>
      <p:sp>
        <p:nvSpPr>
          <p:cNvPr id="6" name="Content Placeholder 2">
            <a:extLst>
              <a:ext uri="{FF2B5EF4-FFF2-40B4-BE49-F238E27FC236}">
                <a16:creationId xmlns:a16="http://schemas.microsoft.com/office/drawing/2014/main" id="{B41E6513-3F0C-8343-90AD-D2400055D19D}"/>
              </a:ext>
            </a:extLst>
          </p:cNvPr>
          <p:cNvSpPr>
            <a:spLocks noGrp="1"/>
          </p:cNvSpPr>
          <p:nvPr>
            <p:ph idx="11" hasCustomPrompt="1"/>
          </p:nvPr>
        </p:nvSpPr>
        <p:spPr>
          <a:xfrm>
            <a:off x="8192129" y="1799999"/>
            <a:ext cx="3161670" cy="3499302"/>
          </a:xfrm>
        </p:spPr>
        <p:txBody>
          <a:bodyPr numCol="1"/>
          <a:lstStyle>
            <a:lvl1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solidFill>
                  <a:schemeClr val="bg1"/>
                </a:solidFill>
              </a:defRPr>
            </a:lvl1pPr>
            <a:lvl2pPr>
              <a:lnSpc>
                <a:spcPct val="110000"/>
              </a:lnSpc>
              <a:defRPr/>
            </a:lvl2pPr>
            <a:lvl3pPr>
              <a:lnSpc>
                <a:spcPct val="110000"/>
              </a:lnSpc>
              <a:defRPr/>
            </a:lvl3pPr>
            <a:lvl4pPr>
              <a:lnSpc>
                <a:spcPct val="110000"/>
              </a:lnSpc>
              <a:defRPr/>
            </a:lvl4pPr>
            <a:lvl5pPr marL="1828800" indent="0">
              <a:lnSpc>
                <a:spcPct val="110000"/>
              </a:lnSpc>
              <a:buNone/>
              <a:defRPr/>
            </a:lvl5pPr>
          </a:lstStyle>
          <a:p>
            <a:pPr lvl="0"/>
            <a:r>
              <a:rPr lang="en-US"/>
              <a:t>Three Column Text</a:t>
            </a:r>
          </a:p>
        </p:txBody>
      </p:sp>
      <p:pic>
        <p:nvPicPr>
          <p:cNvPr id="7" name="Picture 6" descr="Logo, company name&#10;&#10;Description automatically generated">
            <a:extLst>
              <a:ext uri="{FF2B5EF4-FFF2-40B4-BE49-F238E27FC236}">
                <a16:creationId xmlns:a16="http://schemas.microsoft.com/office/drawing/2014/main" id="{05EED5E6-EBB3-7340-A33A-0010AA934C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929" y="5768959"/>
            <a:ext cx="1599784" cy="1275725"/>
          </a:xfrm>
          <a:prstGeom prst="rect">
            <a:avLst/>
          </a:prstGeom>
        </p:spPr>
      </p:pic>
    </p:spTree>
    <p:extLst>
      <p:ext uri="{BB962C8B-B14F-4D97-AF65-F5344CB8AC3E}">
        <p14:creationId xmlns:p14="http://schemas.microsoft.com/office/powerpoint/2010/main" val="161058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5ED376-3B63-4BF5-8FE7-6E13F6B5E102}"/>
              </a:ext>
            </a:extLst>
          </p:cNvPr>
          <p:cNvSpPr/>
          <p:nvPr userDrawn="1"/>
        </p:nvSpPr>
        <p:spPr>
          <a:xfrm>
            <a:off x="4130566" y="6274676"/>
            <a:ext cx="3728544" cy="464451"/>
          </a:xfrm>
          <a:prstGeom prst="rect">
            <a:avLst/>
          </a:prstGeom>
          <a:solidFill>
            <a:srgbClr val="002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E4FA9B3C-1FF1-914D-A59E-CA40875151CE}"/>
              </a:ext>
            </a:extLst>
          </p:cNvPr>
          <p:cNvSpPr>
            <a:spLocks noGrp="1"/>
          </p:cNvSpPr>
          <p:nvPr>
            <p:ph type="ctrTitle" hasCustomPrompt="1"/>
          </p:nvPr>
        </p:nvSpPr>
        <p:spPr>
          <a:xfrm>
            <a:off x="914401" y="2039304"/>
            <a:ext cx="10743200" cy="2432522"/>
          </a:xfrm>
          <a:prstGeom prst="rect">
            <a:avLst/>
          </a:prstGeom>
        </p:spPr>
        <p:txBody>
          <a:bodyPr anchor="ctr">
            <a:noAutofit/>
          </a:bodyPr>
          <a:lstStyle>
            <a:lvl1pPr algn="l">
              <a:defRPr sz="7500">
                <a:solidFill>
                  <a:schemeClr val="bg1"/>
                </a:solidFill>
              </a:defRPr>
            </a:lvl1pPr>
          </a:lstStyle>
          <a:p>
            <a:r>
              <a:rPr lang="en-US"/>
              <a:t>Divider Slide 2</a:t>
            </a:r>
          </a:p>
        </p:txBody>
      </p:sp>
      <p:pic>
        <p:nvPicPr>
          <p:cNvPr id="4" name="Picture 3" descr="Logo, company name&#10;&#10;Description automatically generated">
            <a:extLst>
              <a:ext uri="{FF2B5EF4-FFF2-40B4-BE49-F238E27FC236}">
                <a16:creationId xmlns:a16="http://schemas.microsoft.com/office/drawing/2014/main" id="{526B9AC0-3295-8643-92DB-CE1EAC070E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929" y="5768959"/>
            <a:ext cx="1599784" cy="1275725"/>
          </a:xfrm>
          <a:prstGeom prst="rect">
            <a:avLst/>
          </a:prstGeom>
        </p:spPr>
      </p:pic>
    </p:spTree>
    <p:extLst>
      <p:ext uri="{BB962C8B-B14F-4D97-AF65-F5344CB8AC3E}">
        <p14:creationId xmlns:p14="http://schemas.microsoft.com/office/powerpoint/2010/main" val="914342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ne Chart 1">
    <p:bg>
      <p:bgPr>
        <a:solidFill>
          <a:srgbClr val="FFF3CC"/>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3FBD5ED0-A7AC-1E4A-805A-1A86C021CA9E}"/>
              </a:ext>
            </a:extLst>
          </p:cNvPr>
          <p:cNvCxnSpPr/>
          <p:nvPr userDrawn="1"/>
        </p:nvCxnSpPr>
        <p:spPr>
          <a:xfrm>
            <a:off x="0" y="2301240"/>
            <a:ext cx="12192000"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87624B8-2A3F-4234-B65D-84C63F7AC2A9}"/>
              </a:ext>
            </a:extLst>
          </p:cNvPr>
          <p:cNvSpPr/>
          <p:nvPr userDrawn="1"/>
        </p:nvSpPr>
        <p:spPr>
          <a:xfrm>
            <a:off x="4130566" y="6274676"/>
            <a:ext cx="3728544" cy="464451"/>
          </a:xfrm>
          <a:prstGeom prst="rect">
            <a:avLst/>
          </a:prstGeom>
          <a:solidFill>
            <a:srgbClr val="002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a:extLst>
              <a:ext uri="{FF2B5EF4-FFF2-40B4-BE49-F238E27FC236}">
                <a16:creationId xmlns:a16="http://schemas.microsoft.com/office/drawing/2014/main" id="{C62E5F35-D24D-1548-AC40-C09D150F2D40}"/>
              </a:ext>
            </a:extLst>
          </p:cNvPr>
          <p:cNvSpPr>
            <a:spLocks/>
          </p:cNvSpPr>
          <p:nvPr userDrawn="1"/>
        </p:nvSpPr>
        <p:spPr>
          <a:xfrm>
            <a:off x="1113017" y="1691638"/>
            <a:ext cx="1375261" cy="1188720"/>
          </a:xfrm>
          <a:prstGeom prst="hexagon">
            <a:avLst/>
          </a:prstGeom>
          <a:solidFill>
            <a:srgbClr val="003E7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a:extLst>
              <a:ext uri="{FF2B5EF4-FFF2-40B4-BE49-F238E27FC236}">
                <a16:creationId xmlns:a16="http://schemas.microsoft.com/office/drawing/2014/main" id="{5F4EDF85-509D-EF49-87BA-059B1A183414}"/>
              </a:ext>
            </a:extLst>
          </p:cNvPr>
          <p:cNvSpPr>
            <a:spLocks/>
          </p:cNvSpPr>
          <p:nvPr userDrawn="1"/>
        </p:nvSpPr>
        <p:spPr>
          <a:xfrm>
            <a:off x="3286725" y="1691638"/>
            <a:ext cx="1375261" cy="1188720"/>
          </a:xfrm>
          <a:prstGeom prst="hexagon">
            <a:avLst/>
          </a:prstGeom>
          <a:solidFill>
            <a:srgbClr val="0070C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exagon 13">
            <a:extLst>
              <a:ext uri="{FF2B5EF4-FFF2-40B4-BE49-F238E27FC236}">
                <a16:creationId xmlns:a16="http://schemas.microsoft.com/office/drawing/2014/main" id="{CCAE2731-5447-104D-A243-3FA237F3239D}"/>
              </a:ext>
            </a:extLst>
          </p:cNvPr>
          <p:cNvSpPr>
            <a:spLocks/>
          </p:cNvSpPr>
          <p:nvPr userDrawn="1"/>
        </p:nvSpPr>
        <p:spPr>
          <a:xfrm>
            <a:off x="7634141" y="1691636"/>
            <a:ext cx="1375261" cy="1188720"/>
          </a:xfrm>
          <a:prstGeom prst="hexagon">
            <a:avLst/>
          </a:prstGeom>
          <a:solidFill>
            <a:srgbClr val="B0D3EB"/>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xagon 14">
            <a:extLst>
              <a:ext uri="{FF2B5EF4-FFF2-40B4-BE49-F238E27FC236}">
                <a16:creationId xmlns:a16="http://schemas.microsoft.com/office/drawing/2014/main" id="{E197F718-EB2E-2B46-88FD-4CF0004C359C}"/>
              </a:ext>
            </a:extLst>
          </p:cNvPr>
          <p:cNvSpPr>
            <a:spLocks/>
          </p:cNvSpPr>
          <p:nvPr userDrawn="1"/>
        </p:nvSpPr>
        <p:spPr>
          <a:xfrm>
            <a:off x="9807850" y="1691635"/>
            <a:ext cx="1375261" cy="1188720"/>
          </a:xfrm>
          <a:prstGeom prst="hexagon">
            <a:avLst/>
          </a:prstGeom>
          <a:solidFill>
            <a:srgbClr val="66666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a:extLst>
              <a:ext uri="{FF2B5EF4-FFF2-40B4-BE49-F238E27FC236}">
                <a16:creationId xmlns:a16="http://schemas.microsoft.com/office/drawing/2014/main" id="{08825400-135B-1D4A-9A53-CD11C5C5B8F9}"/>
              </a:ext>
            </a:extLst>
          </p:cNvPr>
          <p:cNvSpPr>
            <a:spLocks/>
          </p:cNvSpPr>
          <p:nvPr userDrawn="1"/>
        </p:nvSpPr>
        <p:spPr>
          <a:xfrm>
            <a:off x="5460433" y="1691637"/>
            <a:ext cx="1375261" cy="1188720"/>
          </a:xfrm>
          <a:prstGeom prst="hexagon">
            <a:avLst/>
          </a:prstGeom>
          <a:solidFill>
            <a:srgbClr val="6DABD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
            <a:extLst>
              <a:ext uri="{FF2B5EF4-FFF2-40B4-BE49-F238E27FC236}">
                <a16:creationId xmlns:a16="http://schemas.microsoft.com/office/drawing/2014/main" id="{D6481BA6-A1B1-9442-AE32-0598A33AA38C}"/>
              </a:ext>
            </a:extLst>
          </p:cNvPr>
          <p:cNvSpPr>
            <a:spLocks noGrp="1"/>
          </p:cNvSpPr>
          <p:nvPr>
            <p:ph type="body" idx="1" hasCustomPrompt="1"/>
          </p:nvPr>
        </p:nvSpPr>
        <p:spPr>
          <a:xfrm>
            <a:off x="786315" y="3133060"/>
            <a:ext cx="1867675" cy="421194"/>
          </a:xfrm>
        </p:spPr>
        <p:txBody>
          <a:bodyPr anchor="t">
            <a:normAutofit/>
          </a:bodyPr>
          <a:lstStyle>
            <a:lvl1pPr marL="0" indent="0" algn="ctr">
              <a:buNone/>
              <a:defRPr sz="1600" b="1">
                <a:solidFill>
                  <a:srgbClr val="003E7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Sub-heading</a:t>
            </a:r>
          </a:p>
        </p:txBody>
      </p:sp>
      <p:sp>
        <p:nvSpPr>
          <p:cNvPr id="39" name="Content Placeholder 2">
            <a:extLst>
              <a:ext uri="{FF2B5EF4-FFF2-40B4-BE49-F238E27FC236}">
                <a16:creationId xmlns:a16="http://schemas.microsoft.com/office/drawing/2014/main" id="{D45BF9D4-0066-2543-B201-7496D2F88B01}"/>
              </a:ext>
            </a:extLst>
          </p:cNvPr>
          <p:cNvSpPr>
            <a:spLocks noGrp="1"/>
          </p:cNvSpPr>
          <p:nvPr>
            <p:ph idx="11" hasCustomPrompt="1"/>
          </p:nvPr>
        </p:nvSpPr>
        <p:spPr>
          <a:xfrm>
            <a:off x="784727" y="3637384"/>
            <a:ext cx="1867958" cy="1927800"/>
          </a:xfrm>
        </p:spPr>
        <p:txBody>
          <a:bodyPr>
            <a:normAutofit/>
          </a:bodyPr>
          <a:lstStyle>
            <a:lvl1pPr marL="228600" marR="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sz="1600">
                <a:solidFill>
                  <a:srgbClr val="003E72"/>
                </a:solidFill>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Edit Master text</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a:t>Edit Master text</a:t>
            </a:r>
          </a:p>
          <a:p>
            <a:pPr lvl="0"/>
            <a:endParaRPr lang="en-US"/>
          </a:p>
        </p:txBody>
      </p:sp>
      <p:sp>
        <p:nvSpPr>
          <p:cNvPr id="40" name="Text Placeholder 2">
            <a:extLst>
              <a:ext uri="{FF2B5EF4-FFF2-40B4-BE49-F238E27FC236}">
                <a16:creationId xmlns:a16="http://schemas.microsoft.com/office/drawing/2014/main" id="{8B671FC8-0E69-8A44-995B-F85D7A0B93FF}"/>
              </a:ext>
            </a:extLst>
          </p:cNvPr>
          <p:cNvSpPr>
            <a:spLocks noGrp="1"/>
          </p:cNvSpPr>
          <p:nvPr>
            <p:ph type="body" idx="12" hasCustomPrompt="1"/>
          </p:nvPr>
        </p:nvSpPr>
        <p:spPr>
          <a:xfrm>
            <a:off x="2971833" y="3149468"/>
            <a:ext cx="1867675" cy="421194"/>
          </a:xfrm>
        </p:spPr>
        <p:txBody>
          <a:bodyPr anchor="t">
            <a:normAutofit/>
          </a:bodyPr>
          <a:lstStyle>
            <a:lvl1pPr marL="0" indent="0" algn="ctr">
              <a:buNone/>
              <a:defRPr sz="1600" b="1">
                <a:solidFill>
                  <a:srgbClr val="003E7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Sub-heading</a:t>
            </a:r>
          </a:p>
        </p:txBody>
      </p:sp>
      <p:sp>
        <p:nvSpPr>
          <p:cNvPr id="41" name="Content Placeholder 2">
            <a:extLst>
              <a:ext uri="{FF2B5EF4-FFF2-40B4-BE49-F238E27FC236}">
                <a16:creationId xmlns:a16="http://schemas.microsoft.com/office/drawing/2014/main" id="{AE173DC9-2DA6-9B44-9A18-093E325C7DD3}"/>
              </a:ext>
            </a:extLst>
          </p:cNvPr>
          <p:cNvSpPr>
            <a:spLocks noGrp="1"/>
          </p:cNvSpPr>
          <p:nvPr>
            <p:ph idx="13" hasCustomPrompt="1"/>
          </p:nvPr>
        </p:nvSpPr>
        <p:spPr>
          <a:xfrm>
            <a:off x="2970245" y="3653792"/>
            <a:ext cx="1867958" cy="1927800"/>
          </a:xfrm>
        </p:spPr>
        <p:txBody>
          <a:bodyPr>
            <a:normAutofit/>
          </a:bodyPr>
          <a:lstStyle>
            <a:lvl1pPr marL="228600" marR="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sz="1600">
                <a:solidFill>
                  <a:srgbClr val="003E72"/>
                </a:solidFill>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Edit Master text</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a:t>Edit Master text</a:t>
            </a:r>
          </a:p>
          <a:p>
            <a:pPr lvl="0"/>
            <a:endParaRPr lang="en-US"/>
          </a:p>
        </p:txBody>
      </p:sp>
      <p:sp>
        <p:nvSpPr>
          <p:cNvPr id="42" name="Text Placeholder 2">
            <a:extLst>
              <a:ext uri="{FF2B5EF4-FFF2-40B4-BE49-F238E27FC236}">
                <a16:creationId xmlns:a16="http://schemas.microsoft.com/office/drawing/2014/main" id="{5834E881-EFBA-7A4A-B3B2-CD87BEDD5C2D}"/>
              </a:ext>
            </a:extLst>
          </p:cNvPr>
          <p:cNvSpPr>
            <a:spLocks noGrp="1"/>
          </p:cNvSpPr>
          <p:nvPr>
            <p:ph type="body" idx="14" hasCustomPrompt="1"/>
          </p:nvPr>
        </p:nvSpPr>
        <p:spPr>
          <a:xfrm>
            <a:off x="5131251" y="3133060"/>
            <a:ext cx="1867675" cy="421194"/>
          </a:xfrm>
        </p:spPr>
        <p:txBody>
          <a:bodyPr anchor="t">
            <a:normAutofit/>
          </a:bodyPr>
          <a:lstStyle>
            <a:lvl1pPr marL="0" indent="0" algn="ctr">
              <a:buNone/>
              <a:defRPr sz="1600" b="1">
                <a:solidFill>
                  <a:srgbClr val="003E7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Sub-heading</a:t>
            </a:r>
          </a:p>
        </p:txBody>
      </p:sp>
      <p:sp>
        <p:nvSpPr>
          <p:cNvPr id="43" name="Content Placeholder 2">
            <a:extLst>
              <a:ext uri="{FF2B5EF4-FFF2-40B4-BE49-F238E27FC236}">
                <a16:creationId xmlns:a16="http://schemas.microsoft.com/office/drawing/2014/main" id="{5AEB8A8F-6E37-8A4F-A35F-0606DDA7015B}"/>
              </a:ext>
            </a:extLst>
          </p:cNvPr>
          <p:cNvSpPr>
            <a:spLocks noGrp="1"/>
          </p:cNvSpPr>
          <p:nvPr>
            <p:ph idx="15" hasCustomPrompt="1"/>
          </p:nvPr>
        </p:nvSpPr>
        <p:spPr>
          <a:xfrm>
            <a:off x="5129663" y="3637384"/>
            <a:ext cx="1867958" cy="1927800"/>
          </a:xfrm>
        </p:spPr>
        <p:txBody>
          <a:bodyPr>
            <a:normAutofit/>
          </a:bodyPr>
          <a:lstStyle>
            <a:lvl1pPr marL="228600" marR="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sz="1600">
                <a:solidFill>
                  <a:srgbClr val="003E72"/>
                </a:solidFill>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Edit Master text</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a:t>Edit Master text</a:t>
            </a:r>
          </a:p>
          <a:p>
            <a:pPr lvl="0"/>
            <a:endParaRPr lang="en-US"/>
          </a:p>
        </p:txBody>
      </p:sp>
      <p:sp>
        <p:nvSpPr>
          <p:cNvPr id="44" name="Text Placeholder 2">
            <a:extLst>
              <a:ext uri="{FF2B5EF4-FFF2-40B4-BE49-F238E27FC236}">
                <a16:creationId xmlns:a16="http://schemas.microsoft.com/office/drawing/2014/main" id="{43F887E5-53F4-4B45-8A7F-1287C355517D}"/>
              </a:ext>
            </a:extLst>
          </p:cNvPr>
          <p:cNvSpPr>
            <a:spLocks noGrp="1"/>
          </p:cNvSpPr>
          <p:nvPr>
            <p:ph type="body" idx="16" hasCustomPrompt="1"/>
          </p:nvPr>
        </p:nvSpPr>
        <p:spPr>
          <a:xfrm>
            <a:off x="7316769" y="3149468"/>
            <a:ext cx="1867675" cy="421194"/>
          </a:xfrm>
        </p:spPr>
        <p:txBody>
          <a:bodyPr anchor="t">
            <a:normAutofit/>
          </a:bodyPr>
          <a:lstStyle>
            <a:lvl1pPr marL="0" indent="0" algn="ctr">
              <a:buNone/>
              <a:defRPr sz="1600" b="1">
                <a:solidFill>
                  <a:srgbClr val="003E7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Sub-heading</a:t>
            </a:r>
          </a:p>
        </p:txBody>
      </p:sp>
      <p:sp>
        <p:nvSpPr>
          <p:cNvPr id="45" name="Content Placeholder 2">
            <a:extLst>
              <a:ext uri="{FF2B5EF4-FFF2-40B4-BE49-F238E27FC236}">
                <a16:creationId xmlns:a16="http://schemas.microsoft.com/office/drawing/2014/main" id="{B30963FA-92AE-2547-B3E1-077EF0796C21}"/>
              </a:ext>
            </a:extLst>
          </p:cNvPr>
          <p:cNvSpPr>
            <a:spLocks noGrp="1"/>
          </p:cNvSpPr>
          <p:nvPr>
            <p:ph idx="17" hasCustomPrompt="1"/>
          </p:nvPr>
        </p:nvSpPr>
        <p:spPr>
          <a:xfrm>
            <a:off x="7315181" y="3653792"/>
            <a:ext cx="1867958" cy="1927800"/>
          </a:xfrm>
        </p:spPr>
        <p:txBody>
          <a:bodyPr>
            <a:normAutofit/>
          </a:bodyPr>
          <a:lstStyle>
            <a:lvl1pPr marL="228600" marR="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sz="1600">
                <a:solidFill>
                  <a:srgbClr val="003E72"/>
                </a:solidFill>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Edit Master text</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a:t>Edit Master text</a:t>
            </a:r>
          </a:p>
          <a:p>
            <a:pPr lvl="0"/>
            <a:endParaRPr lang="en-US"/>
          </a:p>
        </p:txBody>
      </p:sp>
      <p:sp>
        <p:nvSpPr>
          <p:cNvPr id="46" name="Text Placeholder 2">
            <a:extLst>
              <a:ext uri="{FF2B5EF4-FFF2-40B4-BE49-F238E27FC236}">
                <a16:creationId xmlns:a16="http://schemas.microsoft.com/office/drawing/2014/main" id="{F423E667-7B78-264B-B728-BF11CCDEDE5B}"/>
              </a:ext>
            </a:extLst>
          </p:cNvPr>
          <p:cNvSpPr>
            <a:spLocks noGrp="1"/>
          </p:cNvSpPr>
          <p:nvPr>
            <p:ph type="body" idx="18" hasCustomPrompt="1"/>
          </p:nvPr>
        </p:nvSpPr>
        <p:spPr>
          <a:xfrm>
            <a:off x="9538010" y="3150061"/>
            <a:ext cx="1867675" cy="421194"/>
          </a:xfrm>
        </p:spPr>
        <p:txBody>
          <a:bodyPr anchor="t">
            <a:normAutofit/>
          </a:bodyPr>
          <a:lstStyle>
            <a:lvl1pPr marL="0" indent="0" algn="ctr">
              <a:buNone/>
              <a:defRPr sz="1600" b="1">
                <a:solidFill>
                  <a:srgbClr val="003E7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Sub-heading</a:t>
            </a:r>
          </a:p>
        </p:txBody>
      </p:sp>
      <p:sp>
        <p:nvSpPr>
          <p:cNvPr id="47" name="Content Placeholder 2">
            <a:extLst>
              <a:ext uri="{FF2B5EF4-FFF2-40B4-BE49-F238E27FC236}">
                <a16:creationId xmlns:a16="http://schemas.microsoft.com/office/drawing/2014/main" id="{F4810DE5-5EF9-5643-BDF2-F3510AA92A66}"/>
              </a:ext>
            </a:extLst>
          </p:cNvPr>
          <p:cNvSpPr>
            <a:spLocks noGrp="1"/>
          </p:cNvSpPr>
          <p:nvPr>
            <p:ph idx="19" hasCustomPrompt="1"/>
          </p:nvPr>
        </p:nvSpPr>
        <p:spPr>
          <a:xfrm>
            <a:off x="9536422" y="3654385"/>
            <a:ext cx="1867958" cy="1927800"/>
          </a:xfrm>
        </p:spPr>
        <p:txBody>
          <a:bodyPr>
            <a:normAutofit/>
          </a:bodyPr>
          <a:lstStyle>
            <a:lvl1pPr marL="228600" marR="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sz="1600">
                <a:solidFill>
                  <a:srgbClr val="003E72"/>
                </a:solidFill>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Edit Master text</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a:t>Edit Master text</a:t>
            </a:r>
          </a:p>
          <a:p>
            <a:pPr lvl="0"/>
            <a:endParaRPr lang="en-US"/>
          </a:p>
        </p:txBody>
      </p:sp>
      <p:sp>
        <p:nvSpPr>
          <p:cNvPr id="48" name="Title 1">
            <a:extLst>
              <a:ext uri="{FF2B5EF4-FFF2-40B4-BE49-F238E27FC236}">
                <a16:creationId xmlns:a16="http://schemas.microsoft.com/office/drawing/2014/main" id="{34C7C329-D5D5-5A4B-BF6D-98F84A28F56B}"/>
              </a:ext>
            </a:extLst>
          </p:cNvPr>
          <p:cNvSpPr>
            <a:spLocks noGrp="1"/>
          </p:cNvSpPr>
          <p:nvPr>
            <p:ph type="title" hasCustomPrompt="1"/>
          </p:nvPr>
        </p:nvSpPr>
        <p:spPr>
          <a:xfrm>
            <a:off x="838200" y="542841"/>
            <a:ext cx="8665564" cy="752929"/>
          </a:xfrm>
          <a:prstGeom prst="rect">
            <a:avLst/>
          </a:prstGeom>
        </p:spPr>
        <p:txBody>
          <a:bodyPr/>
          <a:lstStyle>
            <a:lvl1pPr algn="l">
              <a:defRPr>
                <a:solidFill>
                  <a:srgbClr val="003E72"/>
                </a:solidFill>
              </a:defRPr>
            </a:lvl1pPr>
          </a:lstStyle>
          <a:p>
            <a:r>
              <a:rPr lang="en-US"/>
              <a:t>Click to edit master title style</a:t>
            </a:r>
          </a:p>
        </p:txBody>
      </p:sp>
      <p:pic>
        <p:nvPicPr>
          <p:cNvPr id="20" name="Picture 19" descr="Logo, company name&#10;&#10;Description automatically generated">
            <a:extLst>
              <a:ext uri="{FF2B5EF4-FFF2-40B4-BE49-F238E27FC236}">
                <a16:creationId xmlns:a16="http://schemas.microsoft.com/office/drawing/2014/main" id="{E313958D-CD1E-6D4B-BEC8-227BD80ED7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929" y="5768959"/>
            <a:ext cx="1599784" cy="1275725"/>
          </a:xfrm>
          <a:prstGeom prst="rect">
            <a:avLst/>
          </a:prstGeom>
        </p:spPr>
      </p:pic>
    </p:spTree>
    <p:extLst>
      <p:ext uri="{BB962C8B-B14F-4D97-AF65-F5344CB8AC3E}">
        <p14:creationId xmlns:p14="http://schemas.microsoft.com/office/powerpoint/2010/main" val="2381994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23C36F-F942-431A-AE32-315502B0000D}"/>
              </a:ext>
            </a:extLst>
          </p:cNvPr>
          <p:cNvSpPr/>
          <p:nvPr userDrawn="1"/>
        </p:nvSpPr>
        <p:spPr>
          <a:xfrm>
            <a:off x="4130566" y="6274676"/>
            <a:ext cx="3728544" cy="464451"/>
          </a:xfrm>
          <a:prstGeom prst="rect">
            <a:avLst/>
          </a:prstGeom>
          <a:solidFill>
            <a:srgbClr val="002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D47E9A00-2A21-5844-8CE2-64885373E5A7}"/>
              </a:ext>
            </a:extLst>
          </p:cNvPr>
          <p:cNvSpPr>
            <a:spLocks noGrp="1"/>
          </p:cNvSpPr>
          <p:nvPr>
            <p:ph type="ctrTitle" hasCustomPrompt="1"/>
          </p:nvPr>
        </p:nvSpPr>
        <p:spPr>
          <a:xfrm>
            <a:off x="914401" y="2039304"/>
            <a:ext cx="10743200" cy="2432522"/>
          </a:xfrm>
          <a:prstGeom prst="rect">
            <a:avLst/>
          </a:prstGeom>
        </p:spPr>
        <p:txBody>
          <a:bodyPr anchor="ctr">
            <a:noAutofit/>
          </a:bodyPr>
          <a:lstStyle>
            <a:lvl1pPr algn="l">
              <a:defRPr sz="7500">
                <a:solidFill>
                  <a:schemeClr val="bg1"/>
                </a:solidFill>
              </a:defRPr>
            </a:lvl1pPr>
          </a:lstStyle>
          <a:p>
            <a:r>
              <a:rPr lang="en-US"/>
              <a:t>Thank You!</a:t>
            </a:r>
          </a:p>
        </p:txBody>
      </p:sp>
      <p:pic>
        <p:nvPicPr>
          <p:cNvPr id="5" name="Picture 4" descr="Logo, company name&#10;&#10;Description automatically generated">
            <a:extLst>
              <a:ext uri="{FF2B5EF4-FFF2-40B4-BE49-F238E27FC236}">
                <a16:creationId xmlns:a16="http://schemas.microsoft.com/office/drawing/2014/main" id="{845FB539-F55A-D348-9782-B64688EEB4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929" y="5768959"/>
            <a:ext cx="1599784" cy="1275725"/>
          </a:xfrm>
          <a:prstGeom prst="rect">
            <a:avLst/>
          </a:prstGeom>
        </p:spPr>
      </p:pic>
    </p:spTree>
    <p:extLst>
      <p:ext uri="{BB962C8B-B14F-4D97-AF65-F5344CB8AC3E}">
        <p14:creationId xmlns:p14="http://schemas.microsoft.com/office/powerpoint/2010/main" val="3131191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1.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vmlDrawing" Target="../drawings/vmlDrawing1.vml"/><Relationship Id="rId25"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3.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3E72"/>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BD078E2-9CB4-46A0-895E-ACAA51683EE8}"/>
              </a:ext>
            </a:extLst>
          </p:cNvPr>
          <p:cNvGraphicFramePr>
            <a:graphicFrameLocks noChangeAspect="1"/>
          </p:cNvGraphicFramePr>
          <p:nvPr userDrawn="1">
            <p:custDataLst>
              <p:tags r:id="rId18"/>
            </p:custDataLst>
            <p:extLst>
              <p:ext uri="{D42A27DB-BD31-4B8C-83A1-F6EECF244321}">
                <p14:modId xmlns:p14="http://schemas.microsoft.com/office/powerpoint/2010/main" val="23512091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12" name="think-cell Slide" r:id="rId20" imgW="395" imgH="396" progId="TCLayout.ActiveDocument.1">
                  <p:embed/>
                </p:oleObj>
              </mc:Choice>
              <mc:Fallback>
                <p:oleObj name="think-cell Slide" r:id="rId20" imgW="395" imgH="396" progId="TCLayout.ActiveDocument.1">
                  <p:embed/>
                  <p:pic>
                    <p:nvPicPr>
                      <p:cNvPr id="5" name="Object 4" hidden="1">
                        <a:extLst>
                          <a:ext uri="{FF2B5EF4-FFF2-40B4-BE49-F238E27FC236}">
                            <a16:creationId xmlns:a16="http://schemas.microsoft.com/office/drawing/2014/main" id="{9BD078E2-9CB4-46A0-895E-ACAA51683EE8}"/>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9D75F2B-26F1-4B72-B4D6-4920F47D18C5}"/>
              </a:ext>
            </a:extLst>
          </p:cNvPr>
          <p:cNvSpPr/>
          <p:nvPr userDrawn="1">
            <p:custDataLst>
              <p:tags r:id="rId19"/>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mj-cs"/>
              <a:sym typeface="Calibri" panose="020F0502020204030204" pitchFamily="34" charset="0"/>
            </a:endParaRPr>
          </a:p>
        </p:txBody>
      </p:sp>
      <p:sp>
        <p:nvSpPr>
          <p:cNvPr id="3" name="Text Placeholder 2"/>
          <p:cNvSpPr>
            <a:spLocks noGrp="1"/>
          </p:cNvSpPr>
          <p:nvPr>
            <p:ph type="body" idx="1"/>
          </p:nvPr>
        </p:nvSpPr>
        <p:spPr>
          <a:xfrm>
            <a:off x="838200" y="1295770"/>
            <a:ext cx="10515600" cy="462798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0282AFD7-9EFA-6C4F-B6A5-7614434EE618}"/>
              </a:ext>
            </a:extLst>
          </p:cNvPr>
          <p:cNvSpPr/>
          <p:nvPr userDrawn="1"/>
        </p:nvSpPr>
        <p:spPr>
          <a:xfrm>
            <a:off x="0" y="5909238"/>
            <a:ext cx="12192000" cy="948762"/>
          </a:xfrm>
          <a:prstGeom prst="rect">
            <a:avLst/>
          </a:prstGeom>
          <a:solidFill>
            <a:srgbClr val="002F56"/>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sz="1800">
              <a:solidFill>
                <a:prstClr val="white"/>
              </a:solidFill>
            </a:endParaRPr>
          </a:p>
        </p:txBody>
      </p:sp>
      <p:sp>
        <p:nvSpPr>
          <p:cNvPr id="17" name="Slide Number Placeholder 5">
            <a:extLst>
              <a:ext uri="{FF2B5EF4-FFF2-40B4-BE49-F238E27FC236}">
                <a16:creationId xmlns:a16="http://schemas.microsoft.com/office/drawing/2014/main" id="{30702F4D-6426-7044-909B-49A607610E7A}"/>
              </a:ext>
            </a:extLst>
          </p:cNvPr>
          <p:cNvSpPr txBox="1">
            <a:spLocks/>
          </p:cNvSpPr>
          <p:nvPr userDrawn="1"/>
        </p:nvSpPr>
        <p:spPr>
          <a:xfrm>
            <a:off x="11363723" y="6224260"/>
            <a:ext cx="512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02F5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70A9334-4E67-F94F-A05E-0CE8B74A054E}" type="slidenum">
              <a:rPr lang="en-US" sz="1400" smtClean="0">
                <a:solidFill>
                  <a:schemeClr val="bg1"/>
                </a:solidFill>
              </a:rPr>
              <a:pPr/>
              <a:t>‹#›</a:t>
            </a:fld>
            <a:endParaRPr lang="en-US" sz="1400">
              <a:solidFill>
                <a:schemeClr val="bg1"/>
              </a:solidFill>
            </a:endParaRPr>
          </a:p>
        </p:txBody>
      </p:sp>
      <p:pic>
        <p:nvPicPr>
          <p:cNvPr id="18" name="Picture 2">
            <a:extLst>
              <a:ext uri="{FF2B5EF4-FFF2-40B4-BE49-F238E27FC236}">
                <a16:creationId xmlns:a16="http://schemas.microsoft.com/office/drawing/2014/main" id="{B941147B-FE17-AB42-9B70-841071650ACC}"/>
              </a:ext>
            </a:extLst>
          </p:cNvPr>
          <p:cNvPicPr>
            <a:picLocks noChangeAspect="1" noChangeArrowheads="1"/>
          </p:cNvPicPr>
          <p:nvPr userDrawn="1"/>
        </p:nvPicPr>
        <p:blipFill>
          <a:blip r:embed="rId22" cstate="print">
            <a:extLst>
              <a:ext uri="{28A0092B-C50C-407E-A947-70E740481C1C}">
                <a14:useLocalDpi xmlns:a14="http://schemas.microsoft.com/office/drawing/2010/main"/>
              </a:ext>
            </a:extLst>
          </a:blip>
          <a:srcRect/>
          <a:stretch/>
        </p:blipFill>
        <p:spPr bwMode="auto">
          <a:xfrm>
            <a:off x="390583" y="6104140"/>
            <a:ext cx="2014330" cy="5421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38720615-61FF-6E41-A7ED-80FB5D7C4C08}"/>
              </a:ext>
            </a:extLst>
          </p:cNvPr>
          <p:cNvPicPr>
            <a:picLocks noChangeAspect="1"/>
          </p:cNvPicPr>
          <p:nvPr userDrawn="1"/>
        </p:nvPicPr>
        <p:blipFill rotWithShape="1">
          <a:blip r:embed="rId23" cstate="print">
            <a:extLst>
              <a:ext uri="{28A0092B-C50C-407E-A947-70E740481C1C}">
                <a14:useLocalDpi xmlns:a14="http://schemas.microsoft.com/office/drawing/2010/main"/>
              </a:ext>
            </a:extLst>
          </a:blip>
          <a:srcRect/>
          <a:stretch/>
        </p:blipFill>
        <p:spPr>
          <a:xfrm>
            <a:off x="9335055" y="5983730"/>
            <a:ext cx="1942545" cy="783000"/>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A9785E65-CEE9-7640-BA66-5C98791A3E14}"/>
              </a:ext>
            </a:extLst>
          </p:cNvPr>
          <p:cNvPicPr>
            <a:picLocks noChangeAspect="1"/>
          </p:cNvPicPr>
          <p:nvPr userDrawn="1"/>
        </p:nvPicPr>
        <p:blipFill>
          <a:blip r:embed="rId24">
            <a:alphaModFix amt="7000"/>
            <a:extLst>
              <a:ext uri="{BEBA8EAE-BF5A-486C-A8C5-ECC9F3942E4B}">
                <a14:imgProps xmlns:a14="http://schemas.microsoft.com/office/drawing/2010/main">
                  <a14:imgLayer r:embed="rId25">
                    <a14:imgEffect>
                      <a14:sharpenSoften amount="-97000"/>
                    </a14:imgEffect>
                  </a14:imgLayer>
                </a14:imgProps>
              </a:ext>
            </a:extLst>
          </a:blip>
          <a:stretch>
            <a:fillRect/>
          </a:stretch>
        </p:blipFill>
        <p:spPr>
          <a:xfrm>
            <a:off x="-1914319" y="-355819"/>
            <a:ext cx="8950817" cy="7569638"/>
          </a:xfrm>
          <a:prstGeom prst="rect">
            <a:avLst/>
          </a:prstGeom>
        </p:spPr>
      </p:pic>
    </p:spTree>
    <p:extLst>
      <p:ext uri="{BB962C8B-B14F-4D97-AF65-F5344CB8AC3E}">
        <p14:creationId xmlns:p14="http://schemas.microsoft.com/office/powerpoint/2010/main" val="37648504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8" r:id="rId5"/>
    <p:sldLayoutId id="2147483679" r:id="rId6"/>
    <p:sldLayoutId id="2147483683" r:id="rId7"/>
    <p:sldLayoutId id="2147483684" r:id="rId8"/>
    <p:sldLayoutId id="2147483689" r:id="rId9"/>
    <p:sldLayoutId id="2147483963" r:id="rId10"/>
    <p:sldLayoutId id="2147483964" r:id="rId11"/>
    <p:sldLayoutId id="2147483967" r:id="rId12"/>
    <p:sldLayoutId id="2147483970" r:id="rId13"/>
    <p:sldLayoutId id="2147483971" r:id="rId14"/>
    <p:sldLayoutId id="2147483972" r:id="rId15"/>
  </p:sldLayoutIdLst>
  <p:hf hdr="0" ftr="0" dt="0"/>
  <p:txStyles>
    <p:titleStyle>
      <a:lvl1pPr algn="l" defTabSz="914400" rtl="0" eaLnBrk="1" latinLnBrk="0" hangingPunct="1">
        <a:lnSpc>
          <a:spcPct val="90000"/>
        </a:lnSpc>
        <a:spcBef>
          <a:spcPct val="0"/>
        </a:spcBef>
        <a:buNone/>
        <a:defRPr sz="36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C8056E-0520-4D42-B356-B34BAF6AD2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5F5B07-6D3B-C447-8AEE-02B9E4D5AE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852977F-34F9-3F4C-B27E-8076EE8CAE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47B706-5948-6248-B5A8-2CC906FD993A}" type="slidenum">
              <a:rPr lang="en-US" smtClean="0"/>
              <a:t>‹#›</a:t>
            </a:fld>
            <a:endParaRPr lang="en-US"/>
          </a:p>
        </p:txBody>
      </p:sp>
    </p:spTree>
    <p:extLst>
      <p:ext uri="{BB962C8B-B14F-4D97-AF65-F5344CB8AC3E}">
        <p14:creationId xmlns:p14="http://schemas.microsoft.com/office/powerpoint/2010/main" val="999869677"/>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53A8CAA9-C3D0-C049-9CBF-4A2A27260C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2">
            <a:extLst>
              <a:ext uri="{FF2B5EF4-FFF2-40B4-BE49-F238E27FC236}">
                <a16:creationId xmlns:a16="http://schemas.microsoft.com/office/drawing/2014/main" id="{A9357575-0367-E641-A7BD-38FFBFCE86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5">
            <a:extLst>
              <a:ext uri="{FF2B5EF4-FFF2-40B4-BE49-F238E27FC236}">
                <a16:creationId xmlns:a16="http://schemas.microsoft.com/office/drawing/2014/main" id="{D5CC820A-8CAC-4A47-9968-81376DE68A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47B706-5948-6248-B5A8-2CC906FD993A}" type="slidenum">
              <a:rPr lang="en-US" smtClean="0"/>
              <a:t>‹#›</a:t>
            </a:fld>
            <a:endParaRPr lang="en-US"/>
          </a:p>
        </p:txBody>
      </p:sp>
    </p:spTree>
    <p:extLst>
      <p:ext uri="{BB962C8B-B14F-4D97-AF65-F5344CB8AC3E}">
        <p14:creationId xmlns:p14="http://schemas.microsoft.com/office/powerpoint/2010/main" val="111277130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77" r:id="rId3"/>
    <p:sldLayoutId id="214748371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mailto:Mary.Eckart@va.gov" TargetMode="Externa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hyperlink" Target="https://www.research.va.gov/programs/orppe/education/webinars/archives.cfm" TargetMode="External"/><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mailto:VACentralIRB@va.gov" TargetMode="Externa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7497D-B5FB-8342-B87B-CDFA4F6A0659}"/>
              </a:ext>
            </a:extLst>
          </p:cNvPr>
          <p:cNvSpPr>
            <a:spLocks noGrp="1"/>
          </p:cNvSpPr>
          <p:nvPr>
            <p:ph type="ctrTitle"/>
          </p:nvPr>
        </p:nvSpPr>
        <p:spPr>
          <a:xfrm>
            <a:off x="2474648" y="1887450"/>
            <a:ext cx="9528929" cy="875609"/>
          </a:xfrm>
        </p:spPr>
        <p:txBody>
          <a:bodyPr lIns="91440" tIns="45720" rIns="91440" bIns="45720" anchor="ctr">
            <a:noAutofit/>
          </a:bodyPr>
          <a:lstStyle/>
          <a:p>
            <a:r>
              <a:rPr lang="en-US" sz="4800" dirty="0">
                <a:latin typeface="Calibri"/>
                <a:cs typeface="Calibri"/>
              </a:rPr>
              <a:t>Office of Research and Development </a:t>
            </a:r>
            <a:endParaRPr lang="en-US" sz="4800" dirty="0"/>
          </a:p>
        </p:txBody>
      </p:sp>
      <p:sp>
        <p:nvSpPr>
          <p:cNvPr id="3" name="Subtitle 2">
            <a:extLst>
              <a:ext uri="{FF2B5EF4-FFF2-40B4-BE49-F238E27FC236}">
                <a16:creationId xmlns:a16="http://schemas.microsoft.com/office/drawing/2014/main" id="{42E600AA-50D8-B24B-A422-018B17C7CBA9}"/>
              </a:ext>
            </a:extLst>
          </p:cNvPr>
          <p:cNvSpPr>
            <a:spLocks noGrp="1"/>
          </p:cNvSpPr>
          <p:nvPr>
            <p:ph type="subTitle" idx="1"/>
          </p:nvPr>
        </p:nvSpPr>
        <p:spPr/>
        <p:txBody>
          <a:bodyPr vert="horz" lIns="91440" tIns="45720" rIns="91440" bIns="45720" rtlCol="0" anchor="t">
            <a:noAutofit/>
          </a:bodyPr>
          <a:lstStyle/>
          <a:p>
            <a:r>
              <a:rPr lang="en-US" dirty="0">
                <a:cs typeface="Calibri"/>
              </a:rPr>
              <a:t>VA Innovation Research and Review System (VAIRRS) </a:t>
            </a:r>
          </a:p>
        </p:txBody>
      </p:sp>
      <p:sp>
        <p:nvSpPr>
          <p:cNvPr id="4" name="Text Placeholder 3">
            <a:extLst>
              <a:ext uri="{FF2B5EF4-FFF2-40B4-BE49-F238E27FC236}">
                <a16:creationId xmlns:a16="http://schemas.microsoft.com/office/drawing/2014/main" id="{EA2AEE29-545C-A54E-8496-691762027199}"/>
              </a:ext>
            </a:extLst>
          </p:cNvPr>
          <p:cNvSpPr>
            <a:spLocks noGrp="1"/>
          </p:cNvSpPr>
          <p:nvPr>
            <p:ph type="body" sz="quarter" idx="10"/>
          </p:nvPr>
        </p:nvSpPr>
        <p:spPr>
          <a:xfrm>
            <a:off x="2470258" y="3364874"/>
            <a:ext cx="8382000" cy="875608"/>
          </a:xfrm>
        </p:spPr>
        <p:txBody>
          <a:bodyPr/>
          <a:lstStyle/>
          <a:p>
            <a:r>
              <a:rPr lang="en-US" dirty="0"/>
              <a:t>Monthly Webinar  </a:t>
            </a:r>
          </a:p>
          <a:p>
            <a:r>
              <a:rPr lang="en-US" dirty="0"/>
              <a:t>February 22, 2022</a:t>
            </a:r>
          </a:p>
        </p:txBody>
      </p:sp>
      <p:sp>
        <p:nvSpPr>
          <p:cNvPr id="5" name="TextBox 4">
            <a:extLst>
              <a:ext uri="{FF2B5EF4-FFF2-40B4-BE49-F238E27FC236}">
                <a16:creationId xmlns:a16="http://schemas.microsoft.com/office/drawing/2014/main" id="{26CBE9D6-7B6E-4688-82E1-B385EA93BDA1}"/>
              </a:ext>
            </a:extLst>
          </p:cNvPr>
          <p:cNvSpPr txBox="1"/>
          <p:nvPr/>
        </p:nvSpPr>
        <p:spPr>
          <a:xfrm>
            <a:off x="2470258" y="4565298"/>
            <a:ext cx="5999017" cy="553998"/>
          </a:xfrm>
          <a:prstGeom prst="rect">
            <a:avLst/>
          </a:prstGeom>
          <a:noFill/>
        </p:spPr>
        <p:txBody>
          <a:bodyPr wrap="square" rtlCol="0">
            <a:spAutoFit/>
          </a:bodyPr>
          <a:lstStyle/>
          <a:p>
            <a:r>
              <a:rPr lang="en-US" sz="1500" dirty="0">
                <a:solidFill>
                  <a:schemeClr val="bg1"/>
                </a:solidFill>
              </a:rPr>
              <a:t>For questions, please use Q&amp;A box and address to “All Panelists.”</a:t>
            </a:r>
          </a:p>
          <a:p>
            <a:r>
              <a:rPr lang="en-US" sz="1500" dirty="0">
                <a:solidFill>
                  <a:schemeClr val="bg1"/>
                </a:solidFill>
              </a:rPr>
              <a:t>All Webinars will be recorded and posted within one week.</a:t>
            </a:r>
          </a:p>
        </p:txBody>
      </p:sp>
    </p:spTree>
    <p:extLst>
      <p:ext uri="{BB962C8B-B14F-4D97-AF65-F5344CB8AC3E}">
        <p14:creationId xmlns:p14="http://schemas.microsoft.com/office/powerpoint/2010/main" val="1736787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B8465FF-E618-8949-B84E-15287EC7F41A}"/>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sz="4400" dirty="0">
                <a:latin typeface="Calibri" panose="020F0502020204030204" pitchFamily="34" charset="0"/>
                <a:cs typeface="Calibri" panose="020F0502020204030204" pitchFamily="34" charset="0"/>
              </a:rPr>
              <a:t>Remember the 5 C’s</a:t>
            </a:r>
          </a:p>
        </p:txBody>
      </p:sp>
      <p:sp>
        <p:nvSpPr>
          <p:cNvPr id="4" name="Text Placeholder 3">
            <a:extLst>
              <a:ext uri="{FF2B5EF4-FFF2-40B4-BE49-F238E27FC236}">
                <a16:creationId xmlns:a16="http://schemas.microsoft.com/office/drawing/2014/main" id="{9198E83E-3337-864C-B174-4D0E566EA3DB}"/>
              </a:ext>
            </a:extLst>
          </p:cNvPr>
          <p:cNvSpPr>
            <a:spLocks noGrp="1"/>
          </p:cNvSpPr>
          <p:nvPr>
            <p:ph type="body" sz="quarter" idx="11"/>
          </p:nvPr>
        </p:nvSpPr>
        <p:spPr>
          <a:xfrm>
            <a:off x="655320" y="2444299"/>
            <a:ext cx="4855794" cy="3462228"/>
          </a:xfrm>
        </p:spPr>
        <p:txBody>
          <a:bodyPr vert="horz" lIns="91440" tIns="45720" rIns="91440" bIns="45720" rtlCol="0">
            <a:normAutofit/>
          </a:bodyPr>
          <a:lstStyle/>
          <a:p>
            <a:pPr marL="0" indent="0">
              <a:lnSpc>
                <a:spcPct val="100000"/>
              </a:lnSpc>
              <a:buNone/>
            </a:pPr>
            <a:r>
              <a:rPr lang="en-US" sz="1800" u="sng" dirty="0"/>
              <a:t>Contact Information for Use by National Coordinator/Program Manager </a:t>
            </a:r>
          </a:p>
          <a:p>
            <a:pPr>
              <a:lnSpc>
                <a:spcPct val="100000"/>
              </a:lnSpc>
            </a:pPr>
            <a:r>
              <a:rPr lang="en-US" sz="1800" dirty="0"/>
              <a:t>Please contact me at </a:t>
            </a:r>
            <a:r>
              <a:rPr lang="en-US" sz="1800" dirty="0">
                <a:solidFill>
                  <a:srgbClr val="0070C0"/>
                </a:solidFill>
                <a:hlinkClick r:id="rId2">
                  <a:extLst>
                    <a:ext uri="{A12FA001-AC4F-418D-AE19-62706E023703}">
                      <ahyp:hlinkClr xmlns:ahyp="http://schemas.microsoft.com/office/drawing/2018/hyperlinkcolor" val="tx"/>
                    </a:ext>
                  </a:extLst>
                </a:hlinkClick>
              </a:rPr>
              <a:t>Mary.Eckart@va.gov</a:t>
            </a:r>
            <a:r>
              <a:rPr lang="en-US" sz="1800" dirty="0">
                <a:solidFill>
                  <a:srgbClr val="0070C0"/>
                </a:solidFill>
              </a:rPr>
              <a:t> </a:t>
            </a:r>
            <a:r>
              <a:rPr lang="en-US" sz="1800" dirty="0"/>
              <a:t>well in advance of the submission due date to review the process and address any questions. This will facilitate accurate information for dissemination to all local sites</a:t>
            </a:r>
          </a:p>
        </p:txBody>
      </p:sp>
      <p:pic>
        <p:nvPicPr>
          <p:cNvPr id="8" name="Picture Placeholder 7" descr="Yellow and blue symbols">
            <a:extLst>
              <a:ext uri="{FF2B5EF4-FFF2-40B4-BE49-F238E27FC236}">
                <a16:creationId xmlns:a16="http://schemas.microsoft.com/office/drawing/2014/main" id="{828C5C06-4142-3548-825D-07275585E1DC}"/>
              </a:ext>
            </a:extLst>
          </p:cNvPr>
          <p:cNvPicPr>
            <a:picLocks noGrp="1" noChangeAspect="1"/>
          </p:cNvPicPr>
          <p:nvPr>
            <p:ph type="pic" sz="quarter" idx="10"/>
          </p:nvPr>
        </p:nvPicPr>
        <p:blipFill>
          <a:blip r:embed="rId3"/>
          <a:srcRect l="9101" r="9101"/>
          <a:stretch/>
        </p:blipFill>
        <p:spPr>
          <a:xfrm>
            <a:off x="5878850" y="0"/>
            <a:ext cx="6313150" cy="590652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Footer Placeholder 4">
            <a:extLst>
              <a:ext uri="{FF2B5EF4-FFF2-40B4-BE49-F238E27FC236}">
                <a16:creationId xmlns:a16="http://schemas.microsoft.com/office/drawing/2014/main" id="{C8E44A67-5D5B-4A08-959E-8928FDD75817}"/>
              </a:ext>
            </a:extLst>
          </p:cNvPr>
          <p:cNvSpPr txBox="1">
            <a:spLocks/>
          </p:cNvSpPr>
          <p:nvPr/>
        </p:nvSpPr>
        <p:spPr>
          <a:xfrm>
            <a:off x="838200" y="5956891"/>
            <a:ext cx="10327455" cy="24070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03E7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3E7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3E7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3E7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3E7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bg1"/>
                </a:solidFill>
              </a:rPr>
              <a:t>For questions, please use Q&amp;A box and address to “All Panelists.”                                           All Webinars will be recorded and posted within one week.</a:t>
            </a:r>
          </a:p>
        </p:txBody>
      </p:sp>
    </p:spTree>
    <p:extLst>
      <p:ext uri="{BB962C8B-B14F-4D97-AF65-F5344CB8AC3E}">
        <p14:creationId xmlns:p14="http://schemas.microsoft.com/office/powerpoint/2010/main" val="2345374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B8465FF-E618-8949-B84E-15287EC7F41A}"/>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sz="4400" dirty="0">
                <a:latin typeface="Calibri" panose="020F0502020204030204" pitchFamily="34" charset="0"/>
                <a:cs typeface="Calibri" panose="020F0502020204030204" pitchFamily="34" charset="0"/>
              </a:rPr>
              <a:t>Remember the 5 C’s</a:t>
            </a:r>
          </a:p>
        </p:txBody>
      </p:sp>
      <p:sp>
        <p:nvSpPr>
          <p:cNvPr id="4" name="Text Placeholder 3">
            <a:extLst>
              <a:ext uri="{FF2B5EF4-FFF2-40B4-BE49-F238E27FC236}">
                <a16:creationId xmlns:a16="http://schemas.microsoft.com/office/drawing/2014/main" id="{9198E83E-3337-864C-B174-4D0E566EA3DB}"/>
              </a:ext>
            </a:extLst>
          </p:cNvPr>
          <p:cNvSpPr>
            <a:spLocks noGrp="1"/>
          </p:cNvSpPr>
          <p:nvPr>
            <p:ph type="body" sz="quarter" idx="11"/>
          </p:nvPr>
        </p:nvSpPr>
        <p:spPr>
          <a:xfrm>
            <a:off x="655320" y="2444299"/>
            <a:ext cx="4954648" cy="3462228"/>
          </a:xfrm>
        </p:spPr>
        <p:txBody>
          <a:bodyPr vert="horz" lIns="91440" tIns="45720" rIns="91440" bIns="45720" rtlCol="0">
            <a:normAutofit/>
          </a:bodyPr>
          <a:lstStyle/>
          <a:p>
            <a:pPr marL="0" indent="0">
              <a:buNone/>
            </a:pPr>
            <a:r>
              <a:rPr lang="en-US" u="sng" dirty="0"/>
              <a:t>Content; Complete and Accurate</a:t>
            </a:r>
          </a:p>
          <a:p>
            <a:r>
              <a:rPr lang="en-US" i="1" dirty="0"/>
              <a:t>Coming Up</a:t>
            </a:r>
            <a:r>
              <a:rPr lang="en-US" dirty="0"/>
              <a:t>:</a:t>
            </a:r>
          </a:p>
          <a:p>
            <a:pPr lvl="1"/>
            <a:r>
              <a:rPr lang="en-US" dirty="0"/>
              <a:t>Common errors requiring revisions that necessitate unlocking the package </a:t>
            </a:r>
          </a:p>
        </p:txBody>
      </p:sp>
      <p:pic>
        <p:nvPicPr>
          <p:cNvPr id="8" name="Picture Placeholder 7" descr="Two hikers helping one another up a rock">
            <a:extLst>
              <a:ext uri="{FF2B5EF4-FFF2-40B4-BE49-F238E27FC236}">
                <a16:creationId xmlns:a16="http://schemas.microsoft.com/office/drawing/2014/main" id="{828C5C06-4142-3548-825D-07275585E1DC}"/>
              </a:ext>
            </a:extLst>
          </p:cNvPr>
          <p:cNvPicPr>
            <a:picLocks noGrp="1" noChangeAspect="1"/>
          </p:cNvPicPr>
          <p:nvPr>
            <p:ph type="pic" sz="quarter" idx="10"/>
          </p:nvPr>
        </p:nvPicPr>
        <p:blipFill>
          <a:blip r:embed="rId2"/>
          <a:srcRect l="14355" r="14355"/>
          <a:stretch/>
        </p:blipFill>
        <p:spPr>
          <a:xfrm>
            <a:off x="5878850" y="0"/>
            <a:ext cx="6313150" cy="590652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Footer Placeholder 4">
            <a:extLst>
              <a:ext uri="{FF2B5EF4-FFF2-40B4-BE49-F238E27FC236}">
                <a16:creationId xmlns:a16="http://schemas.microsoft.com/office/drawing/2014/main" id="{91CA415B-B3D7-438E-B6D6-24E930171CE6}"/>
              </a:ext>
            </a:extLst>
          </p:cNvPr>
          <p:cNvSpPr txBox="1">
            <a:spLocks/>
          </p:cNvSpPr>
          <p:nvPr/>
        </p:nvSpPr>
        <p:spPr>
          <a:xfrm>
            <a:off x="838200" y="5956891"/>
            <a:ext cx="10327455" cy="24070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03E7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3E7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3E7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3E7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3E7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bg1"/>
                </a:solidFill>
              </a:rPr>
              <a:t>For questions, please use Q&amp;A box and address to “All Panelists.”                                           All Webinars will be recorded and posted within one week.</a:t>
            </a:r>
          </a:p>
        </p:txBody>
      </p:sp>
    </p:spTree>
    <p:extLst>
      <p:ext uri="{BB962C8B-B14F-4D97-AF65-F5344CB8AC3E}">
        <p14:creationId xmlns:p14="http://schemas.microsoft.com/office/powerpoint/2010/main" val="2978824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D273207-FADA-4179-AA47-9B861E434C18}"/>
              </a:ext>
            </a:extLst>
          </p:cNvPr>
          <p:cNvSpPr txBox="1">
            <a:spLocks/>
          </p:cNvSpPr>
          <p:nvPr/>
        </p:nvSpPr>
        <p:spPr>
          <a:xfrm>
            <a:off x="724400" y="2889582"/>
            <a:ext cx="10743200" cy="1078836"/>
          </a:xfrm>
          <a:prstGeom prst="rect">
            <a:avLst/>
          </a:prstGeom>
        </p:spPr>
        <p:txBody>
          <a:bodyPr/>
          <a:lstStyle>
            <a:lvl1pPr algn="l" defTabSz="914400" rtl="0" eaLnBrk="1" latinLnBrk="0" hangingPunct="1">
              <a:lnSpc>
                <a:spcPct val="90000"/>
              </a:lnSpc>
              <a:spcBef>
                <a:spcPct val="0"/>
              </a:spcBef>
              <a:buNone/>
              <a:defRPr sz="3600" b="1" kern="1200">
                <a:solidFill>
                  <a:srgbClr val="003E72"/>
                </a:solidFill>
                <a:latin typeface="+mn-lt"/>
                <a:ea typeface="+mj-ea"/>
                <a:cs typeface="+mj-cs"/>
              </a:defRPr>
            </a:lvl1pPr>
          </a:lstStyle>
          <a:p>
            <a:pPr algn="ctr"/>
            <a:r>
              <a:rPr lang="en-US" sz="6000" dirty="0"/>
              <a:t>Required Forms and Documents</a:t>
            </a:r>
          </a:p>
        </p:txBody>
      </p:sp>
      <p:sp>
        <p:nvSpPr>
          <p:cNvPr id="3" name="Footer Placeholder 4">
            <a:extLst>
              <a:ext uri="{FF2B5EF4-FFF2-40B4-BE49-F238E27FC236}">
                <a16:creationId xmlns:a16="http://schemas.microsoft.com/office/drawing/2014/main" id="{D4CE0EF9-58D4-4117-9D25-6830295361CB}"/>
              </a:ext>
            </a:extLst>
          </p:cNvPr>
          <p:cNvSpPr txBox="1">
            <a:spLocks/>
          </p:cNvSpPr>
          <p:nvPr/>
        </p:nvSpPr>
        <p:spPr>
          <a:xfrm>
            <a:off x="838200" y="5956891"/>
            <a:ext cx="10327455" cy="24070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03E7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3E7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3E7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3E7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3E7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bg1"/>
                </a:solidFill>
              </a:rPr>
              <a:t>For questions, please use Q&amp;A box and address to “All Panelists.”                                           All Webinars will be recorded and posted within one week.</a:t>
            </a:r>
          </a:p>
        </p:txBody>
      </p:sp>
    </p:spTree>
    <p:extLst>
      <p:ext uri="{BB962C8B-B14F-4D97-AF65-F5344CB8AC3E}">
        <p14:creationId xmlns:p14="http://schemas.microsoft.com/office/powerpoint/2010/main" val="3199800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670F04-942D-B747-810D-5674CD4B28A5}"/>
              </a:ext>
            </a:extLst>
          </p:cNvPr>
          <p:cNvSpPr>
            <a:spLocks noGrp="1"/>
          </p:cNvSpPr>
          <p:nvPr>
            <p:ph idx="1"/>
          </p:nvPr>
        </p:nvSpPr>
        <p:spPr>
          <a:xfrm>
            <a:off x="838201" y="1686408"/>
            <a:ext cx="10173391" cy="3740031"/>
          </a:xfrm>
        </p:spPr>
        <p:txBody>
          <a:bodyPr>
            <a:normAutofit/>
          </a:bodyPr>
          <a:lstStyle/>
          <a:p>
            <a:r>
              <a:rPr lang="en-US" dirty="0"/>
              <a:t>Form 115a Continuing Review Application </a:t>
            </a:r>
          </a:p>
          <a:p>
            <a:r>
              <a:rPr lang="en-US" dirty="0"/>
              <a:t>Form 115c</a:t>
            </a:r>
          </a:p>
          <a:p>
            <a:r>
              <a:rPr lang="en-US" dirty="0"/>
              <a:t>Abstract</a:t>
            </a:r>
          </a:p>
          <a:p>
            <a:r>
              <a:rPr lang="en-US" dirty="0"/>
              <a:t>DSMB Summary</a:t>
            </a:r>
          </a:p>
          <a:p>
            <a:r>
              <a:rPr lang="en-US" dirty="0"/>
              <a:t>Audits not already reviewed by the CIRB</a:t>
            </a:r>
          </a:p>
          <a:p>
            <a:r>
              <a:rPr lang="en-US" dirty="0"/>
              <a:t>Publications (when available) </a:t>
            </a:r>
          </a:p>
        </p:txBody>
      </p:sp>
      <p:sp>
        <p:nvSpPr>
          <p:cNvPr id="4" name="Title 3">
            <a:extLst>
              <a:ext uri="{FF2B5EF4-FFF2-40B4-BE49-F238E27FC236}">
                <a16:creationId xmlns:a16="http://schemas.microsoft.com/office/drawing/2014/main" id="{C9674787-275E-0C4A-93CB-603083918429}"/>
              </a:ext>
            </a:extLst>
          </p:cNvPr>
          <p:cNvSpPr>
            <a:spLocks noGrp="1"/>
          </p:cNvSpPr>
          <p:nvPr>
            <p:ph type="title"/>
          </p:nvPr>
        </p:nvSpPr>
        <p:spPr/>
        <p:txBody>
          <a:bodyPr/>
          <a:lstStyle/>
          <a:p>
            <a:r>
              <a:rPr lang="en-US" dirty="0"/>
              <a:t>Principal Investigator/Study Chair </a:t>
            </a:r>
          </a:p>
        </p:txBody>
      </p:sp>
      <p:sp>
        <p:nvSpPr>
          <p:cNvPr id="5" name="Footer Placeholder 4">
            <a:extLst>
              <a:ext uri="{FF2B5EF4-FFF2-40B4-BE49-F238E27FC236}">
                <a16:creationId xmlns:a16="http://schemas.microsoft.com/office/drawing/2014/main" id="{67EDD3B9-707D-4125-AD62-EF2404B0C5CC}"/>
              </a:ext>
            </a:extLst>
          </p:cNvPr>
          <p:cNvSpPr txBox="1">
            <a:spLocks/>
          </p:cNvSpPr>
          <p:nvPr/>
        </p:nvSpPr>
        <p:spPr>
          <a:xfrm>
            <a:off x="838200" y="5956891"/>
            <a:ext cx="10327455" cy="24070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03E7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3E7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3E7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3E7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3E7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bg1"/>
                </a:solidFill>
              </a:rPr>
              <a:t>For questions, please use Q&amp;A box and address to “All Panelists.”                                           All Webinars will be recorded and posted within one week.</a:t>
            </a:r>
          </a:p>
        </p:txBody>
      </p:sp>
    </p:spTree>
    <p:extLst>
      <p:ext uri="{BB962C8B-B14F-4D97-AF65-F5344CB8AC3E}">
        <p14:creationId xmlns:p14="http://schemas.microsoft.com/office/powerpoint/2010/main" val="3247102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670F04-942D-B747-810D-5674CD4B28A5}"/>
              </a:ext>
            </a:extLst>
          </p:cNvPr>
          <p:cNvSpPr>
            <a:spLocks noGrp="1"/>
          </p:cNvSpPr>
          <p:nvPr>
            <p:ph idx="1"/>
          </p:nvPr>
        </p:nvSpPr>
        <p:spPr>
          <a:xfrm>
            <a:off x="838201" y="1686408"/>
            <a:ext cx="10273143" cy="3740031"/>
          </a:xfrm>
        </p:spPr>
        <p:txBody>
          <a:bodyPr>
            <a:normAutofit/>
          </a:bodyPr>
          <a:lstStyle/>
          <a:p>
            <a:r>
              <a:rPr lang="en-US" dirty="0"/>
              <a:t>115b Continuing Review Application for LSI</a:t>
            </a:r>
          </a:p>
          <a:p>
            <a:r>
              <a:rPr lang="en-US" dirty="0"/>
              <a:t>115c Alternative Documentation of COI Review for Continuing Review </a:t>
            </a:r>
          </a:p>
          <a:p>
            <a:r>
              <a:rPr lang="en-US" dirty="0"/>
              <a:t>Audits not already reviewed by the CIRB</a:t>
            </a:r>
          </a:p>
          <a:p>
            <a:r>
              <a:rPr lang="en-US" dirty="0"/>
              <a:t>AE/PD Summary (if not reported in the 115b) </a:t>
            </a:r>
          </a:p>
        </p:txBody>
      </p:sp>
      <p:sp>
        <p:nvSpPr>
          <p:cNvPr id="4" name="Title 3">
            <a:extLst>
              <a:ext uri="{FF2B5EF4-FFF2-40B4-BE49-F238E27FC236}">
                <a16:creationId xmlns:a16="http://schemas.microsoft.com/office/drawing/2014/main" id="{C9674787-275E-0C4A-93CB-603083918429}"/>
              </a:ext>
            </a:extLst>
          </p:cNvPr>
          <p:cNvSpPr>
            <a:spLocks noGrp="1"/>
          </p:cNvSpPr>
          <p:nvPr>
            <p:ph type="title"/>
          </p:nvPr>
        </p:nvSpPr>
        <p:spPr/>
        <p:txBody>
          <a:bodyPr/>
          <a:lstStyle/>
          <a:p>
            <a:r>
              <a:rPr lang="en-US" dirty="0"/>
              <a:t>Local Site Investigator (LSI)</a:t>
            </a:r>
          </a:p>
        </p:txBody>
      </p:sp>
      <p:sp>
        <p:nvSpPr>
          <p:cNvPr id="5" name="Footer Placeholder 4">
            <a:extLst>
              <a:ext uri="{FF2B5EF4-FFF2-40B4-BE49-F238E27FC236}">
                <a16:creationId xmlns:a16="http://schemas.microsoft.com/office/drawing/2014/main" id="{E24FBAA1-7F19-4D9B-9F42-C4B3C3870A45}"/>
              </a:ext>
            </a:extLst>
          </p:cNvPr>
          <p:cNvSpPr txBox="1">
            <a:spLocks/>
          </p:cNvSpPr>
          <p:nvPr/>
        </p:nvSpPr>
        <p:spPr>
          <a:xfrm>
            <a:off x="838200" y="5956891"/>
            <a:ext cx="10327455" cy="24070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03E7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3E7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3E7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3E7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3E7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bg1"/>
                </a:solidFill>
              </a:rPr>
              <a:t>For questions, please use Q&amp;A box and address to “All Panelists.”                                           All Webinars will be recorded and posted within one week.</a:t>
            </a:r>
          </a:p>
        </p:txBody>
      </p:sp>
    </p:spTree>
    <p:extLst>
      <p:ext uri="{BB962C8B-B14F-4D97-AF65-F5344CB8AC3E}">
        <p14:creationId xmlns:p14="http://schemas.microsoft.com/office/powerpoint/2010/main" val="2741898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670F04-942D-B747-810D-5674CD4B28A5}"/>
              </a:ext>
            </a:extLst>
          </p:cNvPr>
          <p:cNvSpPr>
            <a:spLocks noGrp="1"/>
          </p:cNvSpPr>
          <p:nvPr>
            <p:ph idx="1"/>
          </p:nvPr>
        </p:nvSpPr>
        <p:spPr>
          <a:xfrm>
            <a:off x="838201" y="1686408"/>
            <a:ext cx="10040387" cy="3740031"/>
          </a:xfrm>
        </p:spPr>
        <p:txBody>
          <a:bodyPr>
            <a:normAutofit/>
          </a:bodyPr>
          <a:lstStyle/>
          <a:p>
            <a:pPr marL="0" indent="0">
              <a:buNone/>
            </a:pPr>
            <a:r>
              <a:rPr lang="en-US" u="sng" dirty="0"/>
              <a:t>Content; Complete and Accurate</a:t>
            </a:r>
          </a:p>
          <a:p>
            <a:r>
              <a:rPr lang="en-US" dirty="0"/>
              <a:t>These are some of the common content errors that require revision before sending on for CIRB review </a:t>
            </a:r>
          </a:p>
        </p:txBody>
      </p:sp>
      <p:sp>
        <p:nvSpPr>
          <p:cNvPr id="4" name="Title 3">
            <a:extLst>
              <a:ext uri="{FF2B5EF4-FFF2-40B4-BE49-F238E27FC236}">
                <a16:creationId xmlns:a16="http://schemas.microsoft.com/office/drawing/2014/main" id="{C9674787-275E-0C4A-93CB-603083918429}"/>
              </a:ext>
            </a:extLst>
          </p:cNvPr>
          <p:cNvSpPr>
            <a:spLocks noGrp="1"/>
          </p:cNvSpPr>
          <p:nvPr>
            <p:ph type="title"/>
          </p:nvPr>
        </p:nvSpPr>
        <p:spPr/>
        <p:txBody>
          <a:bodyPr/>
          <a:lstStyle/>
          <a:p>
            <a:r>
              <a:rPr lang="en-US" dirty="0"/>
              <a:t>Common Errors</a:t>
            </a:r>
          </a:p>
        </p:txBody>
      </p:sp>
      <p:sp>
        <p:nvSpPr>
          <p:cNvPr id="5" name="Footer Placeholder 4">
            <a:extLst>
              <a:ext uri="{FF2B5EF4-FFF2-40B4-BE49-F238E27FC236}">
                <a16:creationId xmlns:a16="http://schemas.microsoft.com/office/drawing/2014/main" id="{B7EB5DF0-3E53-4599-AB5B-7DCA2C5F5B4B}"/>
              </a:ext>
            </a:extLst>
          </p:cNvPr>
          <p:cNvSpPr txBox="1">
            <a:spLocks/>
          </p:cNvSpPr>
          <p:nvPr/>
        </p:nvSpPr>
        <p:spPr>
          <a:xfrm>
            <a:off x="838200" y="5956891"/>
            <a:ext cx="10327455" cy="24070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03E7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3E7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3E7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3E7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3E7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bg1"/>
                </a:solidFill>
              </a:rPr>
              <a:t>For questions, please use Q&amp;A box and address to “All Panelists.”                                           All Webinars will be recorded and posted within one week.</a:t>
            </a:r>
          </a:p>
        </p:txBody>
      </p:sp>
    </p:spTree>
    <p:extLst>
      <p:ext uri="{BB962C8B-B14F-4D97-AF65-F5344CB8AC3E}">
        <p14:creationId xmlns:p14="http://schemas.microsoft.com/office/powerpoint/2010/main" val="3572214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7D6C13-8FAC-4E7C-AD99-80B5A9118A93}"/>
              </a:ext>
            </a:extLst>
          </p:cNvPr>
          <p:cNvPicPr>
            <a:picLocks noChangeAspect="1"/>
          </p:cNvPicPr>
          <p:nvPr/>
        </p:nvPicPr>
        <p:blipFill rotWithShape="1">
          <a:blip r:embed="rId2"/>
          <a:srcRect l="19584" t="36206" r="21218" b="4786"/>
          <a:stretch/>
        </p:blipFill>
        <p:spPr>
          <a:xfrm>
            <a:off x="1929979" y="1306484"/>
            <a:ext cx="8332043" cy="4245033"/>
          </a:xfrm>
          <a:prstGeom prst="rect">
            <a:avLst/>
          </a:prstGeom>
        </p:spPr>
      </p:pic>
      <p:sp>
        <p:nvSpPr>
          <p:cNvPr id="3" name="Footer Placeholder 4">
            <a:extLst>
              <a:ext uri="{FF2B5EF4-FFF2-40B4-BE49-F238E27FC236}">
                <a16:creationId xmlns:a16="http://schemas.microsoft.com/office/drawing/2014/main" id="{EAF48AAF-6590-4D8E-9CD2-A4B1641B76C5}"/>
              </a:ext>
            </a:extLst>
          </p:cNvPr>
          <p:cNvSpPr txBox="1">
            <a:spLocks/>
          </p:cNvSpPr>
          <p:nvPr/>
        </p:nvSpPr>
        <p:spPr>
          <a:xfrm>
            <a:off x="838200" y="5956891"/>
            <a:ext cx="10327455" cy="24070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03E7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3E7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3E7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3E7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3E7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bg1"/>
                </a:solidFill>
              </a:rPr>
              <a:t>For questions, please use Q&amp;A box and address to “All Panelists.”                                           All Webinars will be recorded and posted within one week.</a:t>
            </a:r>
          </a:p>
        </p:txBody>
      </p:sp>
    </p:spTree>
    <p:extLst>
      <p:ext uri="{BB962C8B-B14F-4D97-AF65-F5344CB8AC3E}">
        <p14:creationId xmlns:p14="http://schemas.microsoft.com/office/powerpoint/2010/main" val="2378850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022504-DDE8-47CC-AF66-DBA1E51A10DA}"/>
              </a:ext>
            </a:extLst>
          </p:cNvPr>
          <p:cNvPicPr>
            <a:picLocks noChangeAspect="1"/>
          </p:cNvPicPr>
          <p:nvPr/>
        </p:nvPicPr>
        <p:blipFill rotWithShape="1">
          <a:blip r:embed="rId2"/>
          <a:srcRect l="21679" t="36753" r="21321" b="6437"/>
          <a:stretch/>
        </p:blipFill>
        <p:spPr>
          <a:xfrm>
            <a:off x="1931479" y="1307592"/>
            <a:ext cx="8329043" cy="4242816"/>
          </a:xfrm>
          <a:prstGeom prst="rect">
            <a:avLst/>
          </a:prstGeom>
        </p:spPr>
      </p:pic>
      <p:sp>
        <p:nvSpPr>
          <p:cNvPr id="3" name="Footer Placeholder 4">
            <a:extLst>
              <a:ext uri="{FF2B5EF4-FFF2-40B4-BE49-F238E27FC236}">
                <a16:creationId xmlns:a16="http://schemas.microsoft.com/office/drawing/2014/main" id="{90F3CFED-CD4D-4019-B0D4-05888E32073D}"/>
              </a:ext>
            </a:extLst>
          </p:cNvPr>
          <p:cNvSpPr txBox="1">
            <a:spLocks/>
          </p:cNvSpPr>
          <p:nvPr/>
        </p:nvSpPr>
        <p:spPr>
          <a:xfrm>
            <a:off x="838200" y="5956891"/>
            <a:ext cx="10327455" cy="24070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03E7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3E7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3E7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3E7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3E7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bg1"/>
                </a:solidFill>
              </a:rPr>
              <a:t>For questions, please use Q&amp;A box and address to “All Panelists.”                                           All Webinars will be recorded and posted within one week.</a:t>
            </a:r>
          </a:p>
        </p:txBody>
      </p:sp>
    </p:spTree>
    <p:extLst>
      <p:ext uri="{BB962C8B-B14F-4D97-AF65-F5344CB8AC3E}">
        <p14:creationId xmlns:p14="http://schemas.microsoft.com/office/powerpoint/2010/main" val="434164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D468C2-FCAA-49F1-B6B6-3C75DD290BA2}"/>
              </a:ext>
            </a:extLst>
          </p:cNvPr>
          <p:cNvPicPr>
            <a:picLocks noChangeAspect="1"/>
          </p:cNvPicPr>
          <p:nvPr/>
        </p:nvPicPr>
        <p:blipFill rotWithShape="1">
          <a:blip r:embed="rId2"/>
          <a:srcRect l="23405" t="32947" r="23303" b="5051"/>
          <a:stretch/>
        </p:blipFill>
        <p:spPr>
          <a:xfrm>
            <a:off x="2528487" y="1307592"/>
            <a:ext cx="7135026" cy="4242816"/>
          </a:xfrm>
          <a:prstGeom prst="rect">
            <a:avLst/>
          </a:prstGeom>
        </p:spPr>
      </p:pic>
      <p:sp>
        <p:nvSpPr>
          <p:cNvPr id="3" name="Footer Placeholder 4">
            <a:extLst>
              <a:ext uri="{FF2B5EF4-FFF2-40B4-BE49-F238E27FC236}">
                <a16:creationId xmlns:a16="http://schemas.microsoft.com/office/drawing/2014/main" id="{3C9777EB-7C08-4558-BA58-6A108944DF61}"/>
              </a:ext>
            </a:extLst>
          </p:cNvPr>
          <p:cNvSpPr txBox="1">
            <a:spLocks/>
          </p:cNvSpPr>
          <p:nvPr/>
        </p:nvSpPr>
        <p:spPr>
          <a:xfrm>
            <a:off x="838200" y="5956891"/>
            <a:ext cx="10327455" cy="24070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03E7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3E7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3E7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3E7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3E7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bg1"/>
                </a:solidFill>
              </a:rPr>
              <a:t>For questions, please use Q&amp;A box and address to “All Panelists.”                                           All Webinars will be recorded and posted within one week.</a:t>
            </a:r>
          </a:p>
        </p:txBody>
      </p:sp>
    </p:spTree>
    <p:extLst>
      <p:ext uri="{BB962C8B-B14F-4D97-AF65-F5344CB8AC3E}">
        <p14:creationId xmlns:p14="http://schemas.microsoft.com/office/powerpoint/2010/main" val="626138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D0D657-96CD-40B9-A874-4F730FEF00CA}"/>
              </a:ext>
            </a:extLst>
          </p:cNvPr>
          <p:cNvPicPr>
            <a:picLocks noChangeAspect="1"/>
          </p:cNvPicPr>
          <p:nvPr/>
        </p:nvPicPr>
        <p:blipFill rotWithShape="1">
          <a:blip r:embed="rId2"/>
          <a:srcRect l="22590" t="32937" r="24322" b="5160"/>
          <a:stretch/>
        </p:blipFill>
        <p:spPr>
          <a:xfrm>
            <a:off x="2536409" y="1307592"/>
            <a:ext cx="7119183" cy="4242816"/>
          </a:xfrm>
          <a:prstGeom prst="rect">
            <a:avLst/>
          </a:prstGeom>
        </p:spPr>
      </p:pic>
      <p:sp>
        <p:nvSpPr>
          <p:cNvPr id="3" name="Footer Placeholder 4">
            <a:extLst>
              <a:ext uri="{FF2B5EF4-FFF2-40B4-BE49-F238E27FC236}">
                <a16:creationId xmlns:a16="http://schemas.microsoft.com/office/drawing/2014/main" id="{734EA3C5-8D29-488C-91D1-C553B1F4314D}"/>
              </a:ext>
            </a:extLst>
          </p:cNvPr>
          <p:cNvSpPr txBox="1">
            <a:spLocks/>
          </p:cNvSpPr>
          <p:nvPr/>
        </p:nvSpPr>
        <p:spPr>
          <a:xfrm>
            <a:off x="838200" y="5956891"/>
            <a:ext cx="10327455" cy="24070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03E7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3E7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3E7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3E7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3E7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bg1"/>
                </a:solidFill>
              </a:rPr>
              <a:t>For questions, please use Q&amp;A box and address to “All Panelists.”                                           All Webinars will be recorded and posted within one week.</a:t>
            </a:r>
          </a:p>
        </p:txBody>
      </p:sp>
    </p:spTree>
    <p:extLst>
      <p:ext uri="{BB962C8B-B14F-4D97-AF65-F5344CB8AC3E}">
        <p14:creationId xmlns:p14="http://schemas.microsoft.com/office/powerpoint/2010/main" val="2642058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C6D520D-CF8A-4BB6-9670-DEC4E11E20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7439" y="391388"/>
            <a:ext cx="2611507" cy="1741855"/>
          </a:xfrm>
          <a:prstGeom prst="rect">
            <a:avLst/>
          </a:prstGeom>
        </p:spPr>
      </p:pic>
      <p:sp>
        <p:nvSpPr>
          <p:cNvPr id="2" name="Title 1">
            <a:extLst>
              <a:ext uri="{FF2B5EF4-FFF2-40B4-BE49-F238E27FC236}">
                <a16:creationId xmlns:a16="http://schemas.microsoft.com/office/drawing/2014/main" id="{0EF1004C-97FF-49FC-9CDD-2ABB171ED04E}"/>
              </a:ext>
            </a:extLst>
          </p:cNvPr>
          <p:cNvSpPr>
            <a:spLocks noGrp="1"/>
          </p:cNvSpPr>
          <p:nvPr>
            <p:ph type="title"/>
          </p:nvPr>
        </p:nvSpPr>
        <p:spPr>
          <a:xfrm>
            <a:off x="2820060" y="1262315"/>
            <a:ext cx="1644279" cy="213949"/>
          </a:xfrm>
        </p:spPr>
        <p:txBody>
          <a:bodyPr>
            <a:noAutofit/>
          </a:bodyPr>
          <a:lstStyle/>
          <a:p>
            <a:pPr algn="ctr"/>
            <a:r>
              <a:rPr lang="en-US" sz="1350" i="1" dirty="0">
                <a:solidFill>
                  <a:schemeClr val="tx1"/>
                </a:solidFill>
                <a:latin typeface="Bradley Hand ITC" panose="03070402050302030203" pitchFamily="66" charset="0"/>
              </a:rPr>
              <a:t>Webinar </a:t>
            </a:r>
            <a:br>
              <a:rPr lang="en-US" sz="1350" i="1" dirty="0">
                <a:solidFill>
                  <a:schemeClr val="tx1"/>
                </a:solidFill>
                <a:latin typeface="Bradley Hand ITC" panose="03070402050302030203" pitchFamily="66" charset="0"/>
              </a:rPr>
            </a:br>
            <a:r>
              <a:rPr lang="en-US" sz="1350" i="1" dirty="0">
                <a:solidFill>
                  <a:schemeClr val="tx1"/>
                </a:solidFill>
                <a:latin typeface="Bradley Hand ITC" panose="03070402050302030203" pitchFamily="66" charset="0"/>
              </a:rPr>
              <a:t>Housekeeping</a:t>
            </a:r>
          </a:p>
        </p:txBody>
      </p:sp>
      <p:sp>
        <p:nvSpPr>
          <p:cNvPr id="3" name="Content Placeholder 2">
            <a:extLst>
              <a:ext uri="{FF2B5EF4-FFF2-40B4-BE49-F238E27FC236}">
                <a16:creationId xmlns:a16="http://schemas.microsoft.com/office/drawing/2014/main" id="{0DAE7681-BEA4-4D50-8DEF-1B2419867206}"/>
              </a:ext>
            </a:extLst>
          </p:cNvPr>
          <p:cNvSpPr>
            <a:spLocks noGrp="1"/>
          </p:cNvSpPr>
          <p:nvPr>
            <p:ph idx="1"/>
          </p:nvPr>
        </p:nvSpPr>
        <p:spPr>
          <a:xfrm>
            <a:off x="2068861" y="2347191"/>
            <a:ext cx="3996077" cy="3498024"/>
          </a:xfrm>
        </p:spPr>
        <p:txBody>
          <a:bodyPr>
            <a:noAutofit/>
          </a:bodyPr>
          <a:lstStyle/>
          <a:p>
            <a:pPr>
              <a:buFont typeface="Wingdings" panose="05000000000000000000" pitchFamily="2" charset="2"/>
              <a:buChar char="ü"/>
            </a:pPr>
            <a:r>
              <a:rPr lang="en-US" sz="1900" dirty="0"/>
              <a:t>A recording of this session and the associated handouts will be available on ORPP&amp;E’s Education and Training website approximately one-week post-webinar</a:t>
            </a:r>
          </a:p>
          <a:p>
            <a:pPr>
              <a:buFont typeface="Wingdings" panose="05000000000000000000" pitchFamily="2" charset="2"/>
              <a:buChar char="ü"/>
            </a:pPr>
            <a:r>
              <a:rPr lang="en-US" sz="1900" dirty="0"/>
              <a:t>An archive of all ORPP&amp;E webinars can be found here: </a:t>
            </a:r>
            <a:br>
              <a:rPr lang="en-US" sz="1900" dirty="0"/>
            </a:br>
            <a:r>
              <a:rPr lang="en-US" sz="1900" dirty="0">
                <a:hlinkClick r:id="rId3">
                  <a:extLst>
                    <a:ext uri="{A12FA001-AC4F-418D-AE19-62706E023703}">
                      <ahyp:hlinkClr xmlns:ahyp="http://schemas.microsoft.com/office/drawing/2018/hyperlinkcolor" val="tx"/>
                    </a:ext>
                  </a:extLst>
                </a:hlinkClick>
              </a:rPr>
              <a:t>https://www.research.va.gov/programs/orppe/education/webinars/archives.cfm</a:t>
            </a:r>
            <a:endParaRPr lang="en-US" sz="1900" dirty="0"/>
          </a:p>
          <a:p>
            <a:pPr>
              <a:buFont typeface="Wingdings" panose="05000000000000000000" pitchFamily="2" charset="2"/>
              <a:buChar char="ü"/>
            </a:pPr>
            <a:endParaRPr lang="en-US" sz="1900" dirty="0"/>
          </a:p>
          <a:p>
            <a:pPr>
              <a:buFont typeface="Wingdings" panose="05000000000000000000" pitchFamily="2" charset="2"/>
              <a:buChar char="ü"/>
            </a:pPr>
            <a:endParaRPr lang="en-US" sz="1900" b="1" dirty="0"/>
          </a:p>
          <a:p>
            <a:pPr marL="342900" lvl="1" indent="0">
              <a:buNone/>
            </a:pPr>
            <a:r>
              <a:rPr lang="en-US" sz="1500" b="1" dirty="0">
                <a:solidFill>
                  <a:srgbClr val="FF0000"/>
                </a:solidFill>
              </a:rPr>
              <a:t>  </a:t>
            </a:r>
          </a:p>
        </p:txBody>
      </p:sp>
      <p:sp>
        <p:nvSpPr>
          <p:cNvPr id="5" name="Content Placeholder 2">
            <a:extLst>
              <a:ext uri="{FF2B5EF4-FFF2-40B4-BE49-F238E27FC236}">
                <a16:creationId xmlns:a16="http://schemas.microsoft.com/office/drawing/2014/main" id="{46A09BA2-8888-4B72-AF37-6C8B1457E05A}"/>
              </a:ext>
            </a:extLst>
          </p:cNvPr>
          <p:cNvSpPr txBox="1">
            <a:spLocks/>
          </p:cNvSpPr>
          <p:nvPr/>
        </p:nvSpPr>
        <p:spPr>
          <a:xfrm>
            <a:off x="5976590" y="579631"/>
            <a:ext cx="3945835" cy="388297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US" sz="1800" dirty="0">
                <a:solidFill>
                  <a:schemeClr val="bg1"/>
                </a:solidFill>
              </a:rPr>
              <a:t>Please use the Q&amp;A feature to submit questions.  </a:t>
            </a:r>
          </a:p>
          <a:p>
            <a:pPr lvl="1">
              <a:buFont typeface="Wingdings" panose="05000000000000000000" pitchFamily="2" charset="2"/>
              <a:buChar char="ü"/>
            </a:pPr>
            <a:r>
              <a:rPr lang="en-US" sz="1500" b="1" dirty="0">
                <a:solidFill>
                  <a:srgbClr val="FF0000"/>
                </a:solidFill>
              </a:rPr>
              <a:t>Please do not use Chat to send in questions</a:t>
            </a:r>
            <a:r>
              <a:rPr lang="en-US" sz="1500" dirty="0">
                <a:solidFill>
                  <a:srgbClr val="FF0000"/>
                </a:solidFill>
              </a:rPr>
              <a:t>.  </a:t>
            </a:r>
          </a:p>
          <a:p>
            <a:pPr lvl="1">
              <a:buFont typeface="Wingdings" panose="05000000000000000000" pitchFamily="2" charset="2"/>
              <a:buChar char="ü"/>
            </a:pPr>
            <a:r>
              <a:rPr lang="en-US" sz="1500" b="1" dirty="0">
                <a:solidFill>
                  <a:srgbClr val="FF0000"/>
                </a:solidFill>
              </a:rPr>
              <a:t>Be sure to send questions to “All panelists”.</a:t>
            </a:r>
            <a:endParaRPr lang="en-US" sz="1500" b="1" dirty="0">
              <a:solidFill>
                <a:schemeClr val="bg1"/>
              </a:solidFill>
            </a:endParaRPr>
          </a:p>
          <a:p>
            <a:pPr marL="171450" indent="-171450" defTabSz="685800">
              <a:spcBef>
                <a:spcPts val="750"/>
              </a:spcBef>
              <a:buFont typeface="Wingdings" panose="05000000000000000000" pitchFamily="2" charset="2"/>
              <a:buChar char="ü"/>
              <a:defRPr/>
            </a:pPr>
            <a:r>
              <a:rPr lang="en-US" sz="1800" dirty="0">
                <a:solidFill>
                  <a:schemeClr val="bg1"/>
                </a:solidFill>
                <a:latin typeface="Calibri" panose="020F0502020204030204"/>
              </a:rPr>
              <a:t>We would be ever so grateful if you would complete the post-webinar evaluation survey that pops up once you exit the webinar. </a:t>
            </a:r>
          </a:p>
          <a:p>
            <a:pPr marL="171450" indent="-171450" defTabSz="685800">
              <a:spcBef>
                <a:spcPts val="750"/>
              </a:spcBef>
              <a:buFont typeface="Wingdings" panose="05000000000000000000" pitchFamily="2" charset="2"/>
              <a:buChar char="ü"/>
              <a:defRPr/>
            </a:pPr>
            <a:r>
              <a:rPr lang="en-US" sz="1800" dirty="0">
                <a:solidFill>
                  <a:schemeClr val="bg1"/>
                </a:solidFill>
                <a:latin typeface="Calibri" panose="020F0502020204030204"/>
              </a:rPr>
              <a:t>Experiencing sound issues – you can call in using the number included on the handouts and on your registration confirmation email that you received.</a:t>
            </a:r>
          </a:p>
        </p:txBody>
      </p:sp>
      <p:sp>
        <p:nvSpPr>
          <p:cNvPr id="8" name="TextBox 7">
            <a:extLst>
              <a:ext uri="{FF2B5EF4-FFF2-40B4-BE49-F238E27FC236}">
                <a16:creationId xmlns:a16="http://schemas.microsoft.com/office/drawing/2014/main" id="{D063B290-2F2F-412C-8AC2-73C8BD860B4C}"/>
              </a:ext>
            </a:extLst>
          </p:cNvPr>
          <p:cNvSpPr txBox="1"/>
          <p:nvPr/>
        </p:nvSpPr>
        <p:spPr>
          <a:xfrm>
            <a:off x="6436479" y="4594625"/>
            <a:ext cx="3026055" cy="817245"/>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defRPr/>
            </a:pPr>
            <a:r>
              <a:rPr lang="en-US" sz="1400" dirty="0">
                <a:solidFill>
                  <a:prstClr val="black"/>
                </a:solidFill>
                <a:latin typeface="Calibri" panose="020F0502020204030204"/>
              </a:rPr>
              <a:t>• Call in #: 1 404 397 1596</a:t>
            </a:r>
          </a:p>
          <a:p>
            <a:pPr>
              <a:defRPr/>
            </a:pPr>
            <a:r>
              <a:rPr lang="en-US" sz="1400" dirty="0">
                <a:solidFill>
                  <a:prstClr val="black"/>
                </a:solidFill>
                <a:latin typeface="Calibri" panose="020F0502020204030204"/>
              </a:rPr>
              <a:t>• Event Number: </a:t>
            </a:r>
            <a:r>
              <a:rPr lang="en-US" sz="1400" b="0" i="0" dirty="0">
                <a:solidFill>
                  <a:srgbClr val="000000"/>
                </a:solidFill>
                <a:effectLst/>
                <a:latin typeface="ciscosansttregular"/>
              </a:rPr>
              <a:t>2763 760 2302</a:t>
            </a:r>
            <a:endParaRPr lang="en-US" sz="1400" dirty="0">
              <a:solidFill>
                <a:prstClr val="black"/>
              </a:solidFill>
              <a:latin typeface="Calibri" panose="020F0502020204030204"/>
            </a:endParaRPr>
          </a:p>
          <a:p>
            <a:pPr>
              <a:defRPr/>
            </a:pPr>
            <a:r>
              <a:rPr lang="en-US" sz="1400" dirty="0">
                <a:solidFill>
                  <a:prstClr val="black"/>
                </a:solidFill>
                <a:latin typeface="Calibri" panose="020F0502020204030204"/>
              </a:rPr>
              <a:t>• Event Password: ORPP&amp;EWebinars1</a:t>
            </a:r>
          </a:p>
        </p:txBody>
      </p:sp>
    </p:spTree>
    <p:extLst>
      <p:ext uri="{BB962C8B-B14F-4D97-AF65-F5344CB8AC3E}">
        <p14:creationId xmlns:p14="http://schemas.microsoft.com/office/powerpoint/2010/main" val="488397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7C395E-8DA3-432B-9022-4B8208F0F3DB}"/>
              </a:ext>
            </a:extLst>
          </p:cNvPr>
          <p:cNvPicPr>
            <a:picLocks noChangeAspect="1"/>
          </p:cNvPicPr>
          <p:nvPr/>
        </p:nvPicPr>
        <p:blipFill rotWithShape="1">
          <a:blip r:embed="rId2"/>
          <a:srcRect l="23710" t="33131" r="24781" b="4668"/>
          <a:stretch/>
        </p:blipFill>
        <p:spPr>
          <a:xfrm>
            <a:off x="2658913" y="1307592"/>
            <a:ext cx="6874175" cy="4242816"/>
          </a:xfrm>
          <a:prstGeom prst="rect">
            <a:avLst/>
          </a:prstGeom>
        </p:spPr>
      </p:pic>
      <p:sp>
        <p:nvSpPr>
          <p:cNvPr id="3" name="Footer Placeholder 4">
            <a:extLst>
              <a:ext uri="{FF2B5EF4-FFF2-40B4-BE49-F238E27FC236}">
                <a16:creationId xmlns:a16="http://schemas.microsoft.com/office/drawing/2014/main" id="{9E987B08-3872-4163-9D2A-1AFCCBA6AEDD}"/>
              </a:ext>
            </a:extLst>
          </p:cNvPr>
          <p:cNvSpPr txBox="1">
            <a:spLocks/>
          </p:cNvSpPr>
          <p:nvPr/>
        </p:nvSpPr>
        <p:spPr>
          <a:xfrm>
            <a:off x="838200" y="5956891"/>
            <a:ext cx="10327455" cy="24070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03E7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3E7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3E7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3E7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3E7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bg1"/>
                </a:solidFill>
              </a:rPr>
              <a:t>For questions, please use Q&amp;A box and address to “All Panelists.”                                           All Webinars will be recorded and posted within one week.</a:t>
            </a:r>
          </a:p>
        </p:txBody>
      </p:sp>
    </p:spTree>
    <p:extLst>
      <p:ext uri="{BB962C8B-B14F-4D97-AF65-F5344CB8AC3E}">
        <p14:creationId xmlns:p14="http://schemas.microsoft.com/office/powerpoint/2010/main" val="2903554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55C0E2-113D-4432-8794-EA7812F50F71}"/>
              </a:ext>
            </a:extLst>
          </p:cNvPr>
          <p:cNvPicPr>
            <a:picLocks noChangeAspect="1"/>
          </p:cNvPicPr>
          <p:nvPr/>
        </p:nvPicPr>
        <p:blipFill rotWithShape="1">
          <a:blip r:embed="rId2"/>
          <a:srcRect l="22590" t="34705" r="22641" b="7679"/>
          <a:stretch/>
        </p:blipFill>
        <p:spPr>
          <a:xfrm>
            <a:off x="2150477" y="1307592"/>
            <a:ext cx="7891047" cy="4242816"/>
          </a:xfrm>
          <a:prstGeom prst="rect">
            <a:avLst/>
          </a:prstGeom>
        </p:spPr>
      </p:pic>
      <p:sp>
        <p:nvSpPr>
          <p:cNvPr id="3" name="Footer Placeholder 4">
            <a:extLst>
              <a:ext uri="{FF2B5EF4-FFF2-40B4-BE49-F238E27FC236}">
                <a16:creationId xmlns:a16="http://schemas.microsoft.com/office/drawing/2014/main" id="{F20F22A6-2B74-4198-814D-AE0689D2F075}"/>
              </a:ext>
            </a:extLst>
          </p:cNvPr>
          <p:cNvSpPr txBox="1">
            <a:spLocks/>
          </p:cNvSpPr>
          <p:nvPr/>
        </p:nvSpPr>
        <p:spPr>
          <a:xfrm>
            <a:off x="838200" y="5956891"/>
            <a:ext cx="10327455" cy="24070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03E7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3E7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3E7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3E7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3E7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bg1"/>
                </a:solidFill>
              </a:rPr>
              <a:t>For questions, please use Q&amp;A box and address to “All Panelists.”                                           All Webinars will be recorded and posted within one week.</a:t>
            </a:r>
          </a:p>
        </p:txBody>
      </p:sp>
    </p:spTree>
    <p:extLst>
      <p:ext uri="{BB962C8B-B14F-4D97-AF65-F5344CB8AC3E}">
        <p14:creationId xmlns:p14="http://schemas.microsoft.com/office/powerpoint/2010/main" val="1509565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670F04-942D-B747-810D-5674CD4B28A5}"/>
              </a:ext>
            </a:extLst>
          </p:cNvPr>
          <p:cNvSpPr>
            <a:spLocks noGrp="1"/>
          </p:cNvSpPr>
          <p:nvPr>
            <p:ph idx="1"/>
          </p:nvPr>
        </p:nvSpPr>
        <p:spPr>
          <a:xfrm>
            <a:off x="838202" y="1686408"/>
            <a:ext cx="10129056" cy="3740031"/>
          </a:xfrm>
        </p:spPr>
        <p:txBody>
          <a:bodyPr>
            <a:normAutofit/>
          </a:bodyPr>
          <a:lstStyle/>
          <a:p>
            <a:pPr marL="0" indent="0">
              <a:buNone/>
            </a:pPr>
            <a:r>
              <a:rPr lang="en-US" u="sng" dirty="0"/>
              <a:t>115b LSI CR Application </a:t>
            </a:r>
          </a:p>
          <a:p>
            <a:r>
              <a:rPr lang="en-US" dirty="0"/>
              <a:t>Along with the previous errors, these are some of the common errors specific to the 115b  </a:t>
            </a:r>
          </a:p>
        </p:txBody>
      </p:sp>
      <p:sp>
        <p:nvSpPr>
          <p:cNvPr id="4" name="Title 3">
            <a:extLst>
              <a:ext uri="{FF2B5EF4-FFF2-40B4-BE49-F238E27FC236}">
                <a16:creationId xmlns:a16="http://schemas.microsoft.com/office/drawing/2014/main" id="{C9674787-275E-0C4A-93CB-603083918429}"/>
              </a:ext>
            </a:extLst>
          </p:cNvPr>
          <p:cNvSpPr>
            <a:spLocks noGrp="1"/>
          </p:cNvSpPr>
          <p:nvPr>
            <p:ph type="title"/>
          </p:nvPr>
        </p:nvSpPr>
        <p:spPr/>
        <p:txBody>
          <a:bodyPr/>
          <a:lstStyle/>
          <a:p>
            <a:r>
              <a:rPr lang="en-US" dirty="0"/>
              <a:t>Common Errors</a:t>
            </a:r>
          </a:p>
        </p:txBody>
      </p:sp>
      <p:sp>
        <p:nvSpPr>
          <p:cNvPr id="5" name="Footer Placeholder 4">
            <a:extLst>
              <a:ext uri="{FF2B5EF4-FFF2-40B4-BE49-F238E27FC236}">
                <a16:creationId xmlns:a16="http://schemas.microsoft.com/office/drawing/2014/main" id="{C2029458-01B7-472A-A7A1-9309D2E283C0}"/>
              </a:ext>
            </a:extLst>
          </p:cNvPr>
          <p:cNvSpPr txBox="1">
            <a:spLocks/>
          </p:cNvSpPr>
          <p:nvPr/>
        </p:nvSpPr>
        <p:spPr>
          <a:xfrm>
            <a:off x="838200" y="5956891"/>
            <a:ext cx="10327455" cy="24070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03E7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3E7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3E7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3E7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3E7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bg1"/>
                </a:solidFill>
              </a:rPr>
              <a:t>For questions, please use Q&amp;A box and address to “All Panelists.”                                           All Webinars will be recorded and posted within one week.</a:t>
            </a:r>
          </a:p>
        </p:txBody>
      </p:sp>
    </p:spTree>
    <p:extLst>
      <p:ext uri="{BB962C8B-B14F-4D97-AF65-F5344CB8AC3E}">
        <p14:creationId xmlns:p14="http://schemas.microsoft.com/office/powerpoint/2010/main" val="2878743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6D3E3E-997A-4CB5-A391-85B9A44B4140}"/>
              </a:ext>
            </a:extLst>
          </p:cNvPr>
          <p:cNvPicPr>
            <a:picLocks noChangeAspect="1"/>
          </p:cNvPicPr>
          <p:nvPr/>
        </p:nvPicPr>
        <p:blipFill rotWithShape="1">
          <a:blip r:embed="rId2"/>
          <a:srcRect l="33306" t="23075" r="34762" b="27724"/>
          <a:stretch/>
        </p:blipFill>
        <p:spPr>
          <a:xfrm>
            <a:off x="2737564" y="371098"/>
            <a:ext cx="6716871" cy="5557511"/>
          </a:xfrm>
          <a:prstGeom prst="rect">
            <a:avLst/>
          </a:prstGeom>
        </p:spPr>
      </p:pic>
      <p:sp>
        <p:nvSpPr>
          <p:cNvPr id="3" name="Footer Placeholder 4">
            <a:extLst>
              <a:ext uri="{FF2B5EF4-FFF2-40B4-BE49-F238E27FC236}">
                <a16:creationId xmlns:a16="http://schemas.microsoft.com/office/drawing/2014/main" id="{D3A8906C-F1BC-4863-9738-41F8AF5EAFA9}"/>
              </a:ext>
            </a:extLst>
          </p:cNvPr>
          <p:cNvSpPr txBox="1">
            <a:spLocks/>
          </p:cNvSpPr>
          <p:nvPr/>
        </p:nvSpPr>
        <p:spPr>
          <a:xfrm>
            <a:off x="838200" y="5956891"/>
            <a:ext cx="10327455" cy="24070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03E7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3E7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3E7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3E7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3E7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bg1"/>
                </a:solidFill>
              </a:rPr>
              <a:t>For questions, please use Q&amp;A box and address to “All Panelists.”                                           All Webinars will be recorded and posted within one week.</a:t>
            </a:r>
          </a:p>
        </p:txBody>
      </p:sp>
    </p:spTree>
    <p:extLst>
      <p:ext uri="{BB962C8B-B14F-4D97-AF65-F5344CB8AC3E}">
        <p14:creationId xmlns:p14="http://schemas.microsoft.com/office/powerpoint/2010/main" val="3487995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2FF1E9-25CE-4C17-B6E4-0EA57E09B722}"/>
              </a:ext>
            </a:extLst>
          </p:cNvPr>
          <p:cNvPicPr>
            <a:picLocks noChangeAspect="1"/>
          </p:cNvPicPr>
          <p:nvPr/>
        </p:nvPicPr>
        <p:blipFill rotWithShape="1">
          <a:blip r:embed="rId2"/>
          <a:srcRect l="27092" t="23161" r="28374" b="4570"/>
          <a:stretch/>
        </p:blipFill>
        <p:spPr>
          <a:xfrm>
            <a:off x="2911213" y="387928"/>
            <a:ext cx="6369574" cy="5550408"/>
          </a:xfrm>
          <a:prstGeom prst="rect">
            <a:avLst/>
          </a:prstGeom>
        </p:spPr>
      </p:pic>
      <p:sp>
        <p:nvSpPr>
          <p:cNvPr id="3" name="Footer Placeholder 4">
            <a:extLst>
              <a:ext uri="{FF2B5EF4-FFF2-40B4-BE49-F238E27FC236}">
                <a16:creationId xmlns:a16="http://schemas.microsoft.com/office/drawing/2014/main" id="{C4BDAFF5-754A-4DC8-8CED-9690615C78A5}"/>
              </a:ext>
            </a:extLst>
          </p:cNvPr>
          <p:cNvSpPr txBox="1">
            <a:spLocks/>
          </p:cNvSpPr>
          <p:nvPr/>
        </p:nvSpPr>
        <p:spPr>
          <a:xfrm>
            <a:off x="838200" y="5956891"/>
            <a:ext cx="10327455" cy="24070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03E7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3E7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3E7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3E7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3E7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bg1"/>
                </a:solidFill>
              </a:rPr>
              <a:t>For questions, please use Q&amp;A box and address to “All Panelists.”                                           All Webinars will be recorded and posted within one week.</a:t>
            </a:r>
          </a:p>
        </p:txBody>
      </p:sp>
    </p:spTree>
    <p:extLst>
      <p:ext uri="{BB962C8B-B14F-4D97-AF65-F5344CB8AC3E}">
        <p14:creationId xmlns:p14="http://schemas.microsoft.com/office/powerpoint/2010/main" val="729896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application, Word&#10;&#10;Description automatically generated">
            <a:extLst>
              <a:ext uri="{FF2B5EF4-FFF2-40B4-BE49-F238E27FC236}">
                <a16:creationId xmlns:a16="http://schemas.microsoft.com/office/drawing/2014/main" id="{BE5DBC8F-E7F2-4326-9798-FA971CAF9298}"/>
              </a:ext>
            </a:extLst>
          </p:cNvPr>
          <p:cNvPicPr>
            <a:picLocks noChangeAspect="1"/>
          </p:cNvPicPr>
          <p:nvPr/>
        </p:nvPicPr>
        <p:blipFill rotWithShape="1">
          <a:blip r:embed="rId2"/>
          <a:srcRect l="27371" t="23957" r="28266" b="4374"/>
          <a:stretch/>
        </p:blipFill>
        <p:spPr>
          <a:xfrm>
            <a:off x="2900077" y="382386"/>
            <a:ext cx="6391846" cy="5550408"/>
          </a:xfrm>
          <a:prstGeom prst="rect">
            <a:avLst/>
          </a:prstGeom>
        </p:spPr>
      </p:pic>
      <p:sp>
        <p:nvSpPr>
          <p:cNvPr id="3" name="Footer Placeholder 4">
            <a:extLst>
              <a:ext uri="{FF2B5EF4-FFF2-40B4-BE49-F238E27FC236}">
                <a16:creationId xmlns:a16="http://schemas.microsoft.com/office/drawing/2014/main" id="{71E3EFAD-3646-485C-82FA-C34EA215A749}"/>
              </a:ext>
            </a:extLst>
          </p:cNvPr>
          <p:cNvSpPr txBox="1">
            <a:spLocks/>
          </p:cNvSpPr>
          <p:nvPr/>
        </p:nvSpPr>
        <p:spPr>
          <a:xfrm>
            <a:off x="838200" y="5956891"/>
            <a:ext cx="10327455" cy="24070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03E7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3E7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3E7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3E7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3E7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bg1"/>
                </a:solidFill>
              </a:rPr>
              <a:t>For questions, please use Q&amp;A box and address to “All Panelists.”                                           All Webinars will be recorded and posted within one week.</a:t>
            </a:r>
          </a:p>
        </p:txBody>
      </p:sp>
    </p:spTree>
    <p:extLst>
      <p:ext uri="{BB962C8B-B14F-4D97-AF65-F5344CB8AC3E}">
        <p14:creationId xmlns:p14="http://schemas.microsoft.com/office/powerpoint/2010/main" val="2176685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013A576-3238-40B4-A299-FFD74D7C0EAF}"/>
              </a:ext>
            </a:extLst>
          </p:cNvPr>
          <p:cNvSpPr txBox="1">
            <a:spLocks/>
          </p:cNvSpPr>
          <p:nvPr/>
        </p:nvSpPr>
        <p:spPr>
          <a:xfrm>
            <a:off x="838202" y="1686408"/>
            <a:ext cx="10474076" cy="374003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42900" indent="-342900">
              <a:buFont typeface="Arial" panose="020B0604020202020204" pitchFamily="34" charset="0"/>
              <a:buChar char="•"/>
            </a:pPr>
            <a:r>
              <a:rPr lang="en-US" b="0" dirty="0"/>
              <a:t>Each site creates a continuing review package and uploads to a unique IRBNet number</a:t>
            </a:r>
          </a:p>
          <a:p>
            <a:pPr marL="342900" indent="-342900">
              <a:buFont typeface="Arial" panose="020B0604020202020204" pitchFamily="34" charset="0"/>
              <a:buChar char="•"/>
            </a:pPr>
            <a:r>
              <a:rPr lang="en-US" b="0" dirty="0"/>
              <a:t>There is no specific order in which the packages need to be submitted, just all due by the CIRB established deadline as stated in the CR reminder notices sent out by IRBNet </a:t>
            </a:r>
          </a:p>
          <a:p>
            <a:pPr marL="342900" indent="-342900">
              <a:buFont typeface="Arial" panose="020B0604020202020204" pitchFamily="34" charset="0"/>
              <a:buChar char="•"/>
            </a:pPr>
            <a:r>
              <a:rPr lang="en-US" b="0" dirty="0"/>
              <a:t>Only documents listed in the 115a and 115b are required if currently approved documents are already in IRBNet</a:t>
            </a:r>
          </a:p>
          <a:p>
            <a:pPr marL="342900" indent="-342900">
              <a:buFont typeface="Arial" panose="020B0604020202020204" pitchFamily="34" charset="0"/>
              <a:buChar char="•"/>
            </a:pPr>
            <a:r>
              <a:rPr lang="en-US" b="0" dirty="0"/>
              <a:t>Revisions required packages are unlocked so that the existing document can be edited as applicable </a:t>
            </a:r>
          </a:p>
        </p:txBody>
      </p:sp>
      <p:sp>
        <p:nvSpPr>
          <p:cNvPr id="3" name="Title 3">
            <a:extLst>
              <a:ext uri="{FF2B5EF4-FFF2-40B4-BE49-F238E27FC236}">
                <a16:creationId xmlns:a16="http://schemas.microsoft.com/office/drawing/2014/main" id="{45B29761-A3E5-457C-A877-B71169120F0A}"/>
              </a:ext>
            </a:extLst>
          </p:cNvPr>
          <p:cNvSpPr>
            <a:spLocks noGrp="1"/>
          </p:cNvSpPr>
          <p:nvPr>
            <p:ph type="title"/>
          </p:nvPr>
        </p:nvSpPr>
        <p:spPr>
          <a:xfrm>
            <a:off x="838200" y="542841"/>
            <a:ext cx="8665564" cy="752929"/>
          </a:xfrm>
        </p:spPr>
        <p:txBody>
          <a:bodyPr/>
          <a:lstStyle/>
          <a:p>
            <a:r>
              <a:rPr lang="en-US" dirty="0"/>
              <a:t>Wrap-Up</a:t>
            </a:r>
          </a:p>
        </p:txBody>
      </p:sp>
      <p:sp>
        <p:nvSpPr>
          <p:cNvPr id="4" name="Footer Placeholder 4">
            <a:extLst>
              <a:ext uri="{FF2B5EF4-FFF2-40B4-BE49-F238E27FC236}">
                <a16:creationId xmlns:a16="http://schemas.microsoft.com/office/drawing/2014/main" id="{F3ECB7B1-A992-48F0-82CF-C826BD9C1B40}"/>
              </a:ext>
            </a:extLst>
          </p:cNvPr>
          <p:cNvSpPr txBox="1">
            <a:spLocks/>
          </p:cNvSpPr>
          <p:nvPr/>
        </p:nvSpPr>
        <p:spPr>
          <a:xfrm>
            <a:off x="838200" y="5956891"/>
            <a:ext cx="10327455" cy="24070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03E7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3E7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3E7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3E7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3E7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bg1"/>
                </a:solidFill>
              </a:rPr>
              <a:t>For questions, please use Q&amp;A box and address to “All Panelists.”                                           All Webinars will be recorded and posted within one week.</a:t>
            </a:r>
          </a:p>
        </p:txBody>
      </p:sp>
    </p:spTree>
    <p:extLst>
      <p:ext uri="{BB962C8B-B14F-4D97-AF65-F5344CB8AC3E}">
        <p14:creationId xmlns:p14="http://schemas.microsoft.com/office/powerpoint/2010/main" val="212536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3661A-F277-394D-9DA2-A73218BC5DCD}"/>
              </a:ext>
            </a:extLst>
          </p:cNvPr>
          <p:cNvSpPr>
            <a:spLocks noGrp="1"/>
          </p:cNvSpPr>
          <p:nvPr>
            <p:ph type="ctrTitle"/>
          </p:nvPr>
        </p:nvSpPr>
        <p:spPr/>
        <p:txBody>
          <a:bodyPr/>
          <a:lstStyle/>
          <a:p>
            <a:r>
              <a:rPr lang="en-US"/>
              <a:t>Questions?</a:t>
            </a:r>
          </a:p>
        </p:txBody>
      </p:sp>
      <p:sp>
        <p:nvSpPr>
          <p:cNvPr id="3" name="Footer Placeholder 4">
            <a:extLst>
              <a:ext uri="{FF2B5EF4-FFF2-40B4-BE49-F238E27FC236}">
                <a16:creationId xmlns:a16="http://schemas.microsoft.com/office/drawing/2014/main" id="{A8B47FD3-3176-4649-B3A6-890662A9FF7D}"/>
              </a:ext>
            </a:extLst>
          </p:cNvPr>
          <p:cNvSpPr txBox="1">
            <a:spLocks/>
          </p:cNvSpPr>
          <p:nvPr/>
        </p:nvSpPr>
        <p:spPr>
          <a:xfrm>
            <a:off x="838200" y="5956891"/>
            <a:ext cx="10327455" cy="24070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03E7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3E7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3E7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3E7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3E7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bg1"/>
                </a:solidFill>
              </a:rPr>
              <a:t>For questions, please use Q&amp;A box and address to “All Panelists.”                                           All Webinars will be recorded and posted within one week.</a:t>
            </a:r>
          </a:p>
        </p:txBody>
      </p:sp>
    </p:spTree>
    <p:extLst>
      <p:ext uri="{BB962C8B-B14F-4D97-AF65-F5344CB8AC3E}">
        <p14:creationId xmlns:p14="http://schemas.microsoft.com/office/powerpoint/2010/main" val="2998158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7ACB91F-E773-433A-9CD7-5A2BA832B5F0}"/>
              </a:ext>
            </a:extLst>
          </p:cNvPr>
          <p:cNvSpPr>
            <a:spLocks noGrp="1"/>
          </p:cNvSpPr>
          <p:nvPr>
            <p:ph type="title" idx="4294967295"/>
          </p:nvPr>
        </p:nvSpPr>
        <p:spPr>
          <a:xfrm>
            <a:off x="838200" y="542841"/>
            <a:ext cx="8665564" cy="752929"/>
          </a:xfrm>
          <a:prstGeom prst="rect">
            <a:avLst/>
          </a:prstGeom>
        </p:spPr>
        <p:txBody>
          <a:bodyPr/>
          <a:lstStyle/>
          <a:p>
            <a:r>
              <a:rPr lang="en-US" dirty="0"/>
              <a:t>Contents </a:t>
            </a:r>
          </a:p>
        </p:txBody>
      </p:sp>
      <p:sp>
        <p:nvSpPr>
          <p:cNvPr id="6" name="Content Placeholder 2">
            <a:extLst>
              <a:ext uri="{FF2B5EF4-FFF2-40B4-BE49-F238E27FC236}">
                <a16:creationId xmlns:a16="http://schemas.microsoft.com/office/drawing/2014/main" id="{95A1997E-0B8D-40E9-AB7A-0157613DAC45}"/>
              </a:ext>
            </a:extLst>
          </p:cNvPr>
          <p:cNvSpPr txBox="1">
            <a:spLocks/>
          </p:cNvSpPr>
          <p:nvPr/>
        </p:nvSpPr>
        <p:spPr>
          <a:xfrm>
            <a:off x="838200" y="1305004"/>
            <a:ext cx="10515600" cy="42479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Welcome</a:t>
            </a:r>
          </a:p>
          <a:p>
            <a:r>
              <a:rPr lang="en-US" dirty="0"/>
              <a:t>Announcements </a:t>
            </a:r>
          </a:p>
          <a:p>
            <a:r>
              <a:rPr lang="en-US" dirty="0"/>
              <a:t>Best Practices for Conducting Continuing Review in IRBNet </a:t>
            </a:r>
          </a:p>
          <a:p>
            <a:pPr marL="0" indent="0">
              <a:spcBef>
                <a:spcPts val="0"/>
              </a:spcBef>
              <a:buFont typeface="Arial" panose="020B0604020202020204" pitchFamily="34" charset="0"/>
              <a:buNone/>
            </a:pPr>
            <a:r>
              <a:rPr lang="en-US" dirty="0"/>
              <a:t>    </a:t>
            </a:r>
            <a:r>
              <a:rPr lang="en-US" sz="1800" dirty="0"/>
              <a:t>Presented by Mary Eckart, </a:t>
            </a:r>
            <a:r>
              <a:rPr lang="en-US" sz="1800" i="1" dirty="0"/>
              <a:t>VA Central IRB Manager </a:t>
            </a:r>
            <a:endParaRPr lang="en-US" i="1" dirty="0"/>
          </a:p>
        </p:txBody>
      </p:sp>
      <p:sp>
        <p:nvSpPr>
          <p:cNvPr id="4" name="Footer Placeholder 4">
            <a:extLst>
              <a:ext uri="{FF2B5EF4-FFF2-40B4-BE49-F238E27FC236}">
                <a16:creationId xmlns:a16="http://schemas.microsoft.com/office/drawing/2014/main" id="{82EE1C86-AB6B-4EDB-BE3D-EB9A1C321E38}"/>
              </a:ext>
            </a:extLst>
          </p:cNvPr>
          <p:cNvSpPr txBox="1">
            <a:spLocks/>
          </p:cNvSpPr>
          <p:nvPr/>
        </p:nvSpPr>
        <p:spPr>
          <a:xfrm>
            <a:off x="838200" y="5956891"/>
            <a:ext cx="10327455" cy="24070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03E7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3E7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3E7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3E7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3E7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bg1"/>
                </a:solidFill>
              </a:rPr>
              <a:t>For questions, please use Q&amp;A box and address to “All Panelists.”                                           All Webinars will be recorded and posted within one week.</a:t>
            </a:r>
          </a:p>
        </p:txBody>
      </p:sp>
    </p:spTree>
    <p:extLst>
      <p:ext uri="{BB962C8B-B14F-4D97-AF65-F5344CB8AC3E}">
        <p14:creationId xmlns:p14="http://schemas.microsoft.com/office/powerpoint/2010/main" val="2374716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1">
            <a:extLst>
              <a:ext uri="{FF2B5EF4-FFF2-40B4-BE49-F238E27FC236}">
                <a16:creationId xmlns:a16="http://schemas.microsoft.com/office/drawing/2014/main" id="{86A286E0-9CBE-428A-A743-B9F853EB65F8}"/>
              </a:ext>
            </a:extLst>
          </p:cNvPr>
          <p:cNvSpPr>
            <a:spLocks/>
          </p:cNvSpPr>
          <p:nvPr/>
        </p:nvSpPr>
        <p:spPr bwMode="auto">
          <a:xfrm rot="2700000">
            <a:off x="8677259" y="2225846"/>
            <a:ext cx="448147" cy="515959"/>
          </a:xfrm>
          <a:custGeom>
            <a:avLst/>
            <a:gdLst/>
            <a:ahLst/>
            <a:cxnLst>
              <a:cxn ang="0">
                <a:pos x="0" y="122"/>
              </a:cxn>
              <a:cxn ang="0">
                <a:pos x="29" y="239"/>
              </a:cxn>
              <a:cxn ang="0">
                <a:pos x="248" y="20"/>
              </a:cxn>
              <a:cxn ang="0">
                <a:pos x="7" y="76"/>
              </a:cxn>
              <a:cxn ang="0">
                <a:pos x="0" y="122"/>
              </a:cxn>
            </a:cxnLst>
            <a:rect l="0" t="0" r="r" b="b"/>
            <a:pathLst>
              <a:path w="248" h="286">
                <a:moveTo>
                  <a:pt x="0" y="122"/>
                </a:moveTo>
                <a:cubicBezTo>
                  <a:pt x="0" y="122"/>
                  <a:pt x="7" y="192"/>
                  <a:pt x="29" y="239"/>
                </a:cubicBezTo>
                <a:cubicBezTo>
                  <a:pt x="51" y="286"/>
                  <a:pt x="248" y="20"/>
                  <a:pt x="248" y="20"/>
                </a:cubicBezTo>
                <a:cubicBezTo>
                  <a:pt x="248" y="20"/>
                  <a:pt x="38" y="0"/>
                  <a:pt x="7" y="76"/>
                </a:cubicBezTo>
                <a:cubicBezTo>
                  <a:pt x="0" y="122"/>
                  <a:pt x="0" y="122"/>
                  <a:pt x="0" y="122"/>
                </a:cubicBezTo>
              </a:path>
            </a:pathLst>
          </a:custGeom>
          <a:solidFill>
            <a:schemeClr val="accent2">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3E72"/>
              </a:solidFill>
            </a:endParaRPr>
          </a:p>
        </p:txBody>
      </p:sp>
      <p:sp>
        <p:nvSpPr>
          <p:cNvPr id="9" name="Rectangle 8">
            <a:extLst>
              <a:ext uri="{FF2B5EF4-FFF2-40B4-BE49-F238E27FC236}">
                <a16:creationId xmlns:a16="http://schemas.microsoft.com/office/drawing/2014/main" id="{D1E168BC-D889-406C-907B-4CD2C72D7BC5}"/>
              </a:ext>
            </a:extLst>
          </p:cNvPr>
          <p:cNvSpPr/>
          <p:nvPr/>
        </p:nvSpPr>
        <p:spPr>
          <a:xfrm>
            <a:off x="6352189" y="2465901"/>
            <a:ext cx="4242039" cy="258957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E72"/>
              </a:solidFill>
            </a:endParaRPr>
          </a:p>
        </p:txBody>
      </p:sp>
      <p:sp>
        <p:nvSpPr>
          <p:cNvPr id="10" name="Freeform 4">
            <a:extLst>
              <a:ext uri="{FF2B5EF4-FFF2-40B4-BE49-F238E27FC236}">
                <a16:creationId xmlns:a16="http://schemas.microsoft.com/office/drawing/2014/main" id="{FC89A98E-2138-4237-A965-7273069DF05D}"/>
              </a:ext>
            </a:extLst>
          </p:cNvPr>
          <p:cNvSpPr/>
          <p:nvPr/>
        </p:nvSpPr>
        <p:spPr>
          <a:xfrm>
            <a:off x="8769921" y="2226586"/>
            <a:ext cx="1569701" cy="932927"/>
          </a:xfrm>
          <a:custGeom>
            <a:avLst/>
            <a:gdLst>
              <a:gd name="connsiteX0" fmla="*/ 122855 w 1865670"/>
              <a:gd name="connsiteY0" fmla="*/ 1 h 1108831"/>
              <a:gd name="connsiteX1" fmla="*/ 1233131 w 1865670"/>
              <a:gd name="connsiteY1" fmla="*/ 46 h 1108831"/>
              <a:gd name="connsiteX2" fmla="*/ 1333240 w 1865670"/>
              <a:gd name="connsiteY2" fmla="*/ 36452 h 1108831"/>
              <a:gd name="connsiteX3" fmla="*/ 1721549 w 1865670"/>
              <a:gd name="connsiteY3" fmla="*/ 424762 h 1108831"/>
              <a:gd name="connsiteX4" fmla="*/ 1865636 w 1865670"/>
              <a:gd name="connsiteY4" fmla="*/ 280674 h 1108831"/>
              <a:gd name="connsiteX5" fmla="*/ 1865670 w 1865670"/>
              <a:gd name="connsiteY5" fmla="*/ 1108831 h 1108831"/>
              <a:gd name="connsiteX6" fmla="*/ 987460 w 1865670"/>
              <a:gd name="connsiteY6" fmla="*/ 1107279 h 1108831"/>
              <a:gd name="connsiteX7" fmla="*/ 1134580 w 1865670"/>
              <a:gd name="connsiteY7" fmla="*/ 960158 h 1108831"/>
              <a:gd name="connsiteX8" fmla="*/ 285154 w 1865670"/>
              <a:gd name="connsiteY8" fmla="*/ 110732 h 1108831"/>
              <a:gd name="connsiteX9" fmla="*/ 104655 w 1865670"/>
              <a:gd name="connsiteY9" fmla="*/ 33369 h 1108831"/>
              <a:gd name="connsiteX10" fmla="*/ 0 w 1865670"/>
              <a:gd name="connsiteY10" fmla="*/ 86452 h 1108831"/>
              <a:gd name="connsiteX11" fmla="*/ 122855 w 1865670"/>
              <a:gd name="connsiteY11" fmla="*/ 1 h 1108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5670" h="1108831">
                <a:moveTo>
                  <a:pt x="122855" y="1"/>
                </a:moveTo>
                <a:cubicBezTo>
                  <a:pt x="122855" y="1"/>
                  <a:pt x="1166393" y="43"/>
                  <a:pt x="1233131" y="46"/>
                </a:cubicBezTo>
                <a:cubicBezTo>
                  <a:pt x="1301386" y="-1468"/>
                  <a:pt x="1333240" y="36452"/>
                  <a:pt x="1333240" y="36452"/>
                </a:cubicBezTo>
                <a:cubicBezTo>
                  <a:pt x="1333240" y="36452"/>
                  <a:pt x="1333240" y="36452"/>
                  <a:pt x="1721549" y="424762"/>
                </a:cubicBezTo>
                <a:lnTo>
                  <a:pt x="1865636" y="280674"/>
                </a:lnTo>
                <a:cubicBezTo>
                  <a:pt x="1865636" y="280674"/>
                  <a:pt x="1865636" y="280674"/>
                  <a:pt x="1865670" y="1108831"/>
                </a:cubicBezTo>
                <a:cubicBezTo>
                  <a:pt x="1865670" y="1108831"/>
                  <a:pt x="1865670" y="1108831"/>
                  <a:pt x="987460" y="1107279"/>
                </a:cubicBezTo>
                <a:cubicBezTo>
                  <a:pt x="987460" y="1107279"/>
                  <a:pt x="987460" y="1107279"/>
                  <a:pt x="1134580" y="960158"/>
                </a:cubicBezTo>
                <a:cubicBezTo>
                  <a:pt x="1134580" y="960158"/>
                  <a:pt x="333693" y="159270"/>
                  <a:pt x="285154" y="110732"/>
                </a:cubicBezTo>
                <a:cubicBezTo>
                  <a:pt x="235099" y="63710"/>
                  <a:pt x="165326" y="33371"/>
                  <a:pt x="104655" y="33369"/>
                </a:cubicBezTo>
                <a:cubicBezTo>
                  <a:pt x="40951" y="33366"/>
                  <a:pt x="0" y="86452"/>
                  <a:pt x="0" y="86452"/>
                </a:cubicBezTo>
                <a:cubicBezTo>
                  <a:pt x="54601" y="-1519"/>
                  <a:pt x="122855" y="1"/>
                  <a:pt x="122855"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E72"/>
              </a:solidFill>
            </a:endParaRPr>
          </a:p>
        </p:txBody>
      </p:sp>
      <p:sp>
        <p:nvSpPr>
          <p:cNvPr id="19" name="Freeform 21">
            <a:extLst>
              <a:ext uri="{FF2B5EF4-FFF2-40B4-BE49-F238E27FC236}">
                <a16:creationId xmlns:a16="http://schemas.microsoft.com/office/drawing/2014/main" id="{29DCDAEF-ADE6-4EF1-9812-FC3E3B0E4DAB}"/>
              </a:ext>
            </a:extLst>
          </p:cNvPr>
          <p:cNvSpPr>
            <a:spLocks/>
          </p:cNvSpPr>
          <p:nvPr/>
        </p:nvSpPr>
        <p:spPr bwMode="auto">
          <a:xfrm rot="2700000">
            <a:off x="3922843" y="2225846"/>
            <a:ext cx="448147" cy="515959"/>
          </a:xfrm>
          <a:custGeom>
            <a:avLst/>
            <a:gdLst/>
            <a:ahLst/>
            <a:cxnLst>
              <a:cxn ang="0">
                <a:pos x="0" y="122"/>
              </a:cxn>
              <a:cxn ang="0">
                <a:pos x="29" y="239"/>
              </a:cxn>
              <a:cxn ang="0">
                <a:pos x="248" y="20"/>
              </a:cxn>
              <a:cxn ang="0">
                <a:pos x="7" y="76"/>
              </a:cxn>
              <a:cxn ang="0">
                <a:pos x="0" y="122"/>
              </a:cxn>
            </a:cxnLst>
            <a:rect l="0" t="0" r="r" b="b"/>
            <a:pathLst>
              <a:path w="248" h="286">
                <a:moveTo>
                  <a:pt x="0" y="122"/>
                </a:moveTo>
                <a:cubicBezTo>
                  <a:pt x="0" y="122"/>
                  <a:pt x="7" y="192"/>
                  <a:pt x="29" y="239"/>
                </a:cubicBezTo>
                <a:cubicBezTo>
                  <a:pt x="51" y="286"/>
                  <a:pt x="248" y="20"/>
                  <a:pt x="248" y="20"/>
                </a:cubicBezTo>
                <a:cubicBezTo>
                  <a:pt x="248" y="20"/>
                  <a:pt x="38" y="0"/>
                  <a:pt x="7" y="76"/>
                </a:cubicBezTo>
                <a:cubicBezTo>
                  <a:pt x="0" y="122"/>
                  <a:pt x="0" y="122"/>
                  <a:pt x="0" y="122"/>
                </a:cubicBezTo>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3E72"/>
              </a:solidFill>
            </a:endParaRPr>
          </a:p>
        </p:txBody>
      </p:sp>
      <p:sp>
        <p:nvSpPr>
          <p:cNvPr id="20" name="Rectangle 19">
            <a:extLst>
              <a:ext uri="{FF2B5EF4-FFF2-40B4-BE49-F238E27FC236}">
                <a16:creationId xmlns:a16="http://schemas.microsoft.com/office/drawing/2014/main" id="{CFAA05AA-F041-422E-A49E-AF8FDF7B1616}"/>
              </a:ext>
            </a:extLst>
          </p:cNvPr>
          <p:cNvSpPr/>
          <p:nvPr/>
        </p:nvSpPr>
        <p:spPr>
          <a:xfrm>
            <a:off x="1635772" y="2483825"/>
            <a:ext cx="4242039" cy="258957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E72"/>
              </a:solidFill>
            </a:endParaRPr>
          </a:p>
        </p:txBody>
      </p:sp>
      <p:sp>
        <p:nvSpPr>
          <p:cNvPr id="21" name="Freeform 4">
            <a:extLst>
              <a:ext uri="{FF2B5EF4-FFF2-40B4-BE49-F238E27FC236}">
                <a16:creationId xmlns:a16="http://schemas.microsoft.com/office/drawing/2014/main" id="{86AFC989-F4F5-4AE8-BF74-BF90AC685681}"/>
              </a:ext>
            </a:extLst>
          </p:cNvPr>
          <p:cNvSpPr/>
          <p:nvPr/>
        </p:nvSpPr>
        <p:spPr>
          <a:xfrm>
            <a:off x="4015505" y="2226586"/>
            <a:ext cx="1569701" cy="932927"/>
          </a:xfrm>
          <a:custGeom>
            <a:avLst/>
            <a:gdLst>
              <a:gd name="connsiteX0" fmla="*/ 122855 w 1865670"/>
              <a:gd name="connsiteY0" fmla="*/ 1 h 1108831"/>
              <a:gd name="connsiteX1" fmla="*/ 1233131 w 1865670"/>
              <a:gd name="connsiteY1" fmla="*/ 46 h 1108831"/>
              <a:gd name="connsiteX2" fmla="*/ 1333240 w 1865670"/>
              <a:gd name="connsiteY2" fmla="*/ 36452 h 1108831"/>
              <a:gd name="connsiteX3" fmla="*/ 1721549 w 1865670"/>
              <a:gd name="connsiteY3" fmla="*/ 424762 h 1108831"/>
              <a:gd name="connsiteX4" fmla="*/ 1865636 w 1865670"/>
              <a:gd name="connsiteY4" fmla="*/ 280674 h 1108831"/>
              <a:gd name="connsiteX5" fmla="*/ 1865670 w 1865670"/>
              <a:gd name="connsiteY5" fmla="*/ 1108831 h 1108831"/>
              <a:gd name="connsiteX6" fmla="*/ 987460 w 1865670"/>
              <a:gd name="connsiteY6" fmla="*/ 1107279 h 1108831"/>
              <a:gd name="connsiteX7" fmla="*/ 1134580 w 1865670"/>
              <a:gd name="connsiteY7" fmla="*/ 960158 h 1108831"/>
              <a:gd name="connsiteX8" fmla="*/ 285154 w 1865670"/>
              <a:gd name="connsiteY8" fmla="*/ 110732 h 1108831"/>
              <a:gd name="connsiteX9" fmla="*/ 104655 w 1865670"/>
              <a:gd name="connsiteY9" fmla="*/ 33369 h 1108831"/>
              <a:gd name="connsiteX10" fmla="*/ 0 w 1865670"/>
              <a:gd name="connsiteY10" fmla="*/ 86452 h 1108831"/>
              <a:gd name="connsiteX11" fmla="*/ 122855 w 1865670"/>
              <a:gd name="connsiteY11" fmla="*/ 1 h 1108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5670" h="1108831">
                <a:moveTo>
                  <a:pt x="122855" y="1"/>
                </a:moveTo>
                <a:cubicBezTo>
                  <a:pt x="122855" y="1"/>
                  <a:pt x="1166393" y="43"/>
                  <a:pt x="1233131" y="46"/>
                </a:cubicBezTo>
                <a:cubicBezTo>
                  <a:pt x="1301386" y="-1468"/>
                  <a:pt x="1333240" y="36452"/>
                  <a:pt x="1333240" y="36452"/>
                </a:cubicBezTo>
                <a:cubicBezTo>
                  <a:pt x="1333240" y="36452"/>
                  <a:pt x="1333240" y="36452"/>
                  <a:pt x="1721549" y="424762"/>
                </a:cubicBezTo>
                <a:lnTo>
                  <a:pt x="1865636" y="280674"/>
                </a:lnTo>
                <a:cubicBezTo>
                  <a:pt x="1865636" y="280674"/>
                  <a:pt x="1865636" y="280674"/>
                  <a:pt x="1865670" y="1108831"/>
                </a:cubicBezTo>
                <a:cubicBezTo>
                  <a:pt x="1865670" y="1108831"/>
                  <a:pt x="1865670" y="1108831"/>
                  <a:pt x="987460" y="1107279"/>
                </a:cubicBezTo>
                <a:cubicBezTo>
                  <a:pt x="987460" y="1107279"/>
                  <a:pt x="987460" y="1107279"/>
                  <a:pt x="1134580" y="960158"/>
                </a:cubicBezTo>
                <a:cubicBezTo>
                  <a:pt x="1134580" y="960158"/>
                  <a:pt x="333693" y="159270"/>
                  <a:pt x="285154" y="110732"/>
                </a:cubicBezTo>
                <a:cubicBezTo>
                  <a:pt x="235099" y="63710"/>
                  <a:pt x="165326" y="33371"/>
                  <a:pt x="104655" y="33369"/>
                </a:cubicBezTo>
                <a:cubicBezTo>
                  <a:pt x="40951" y="33366"/>
                  <a:pt x="0" y="86452"/>
                  <a:pt x="0" y="86452"/>
                </a:cubicBezTo>
                <a:cubicBezTo>
                  <a:pt x="54601" y="-1519"/>
                  <a:pt x="122855" y="1"/>
                  <a:pt x="122855" y="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E72"/>
              </a:solidFill>
            </a:endParaRPr>
          </a:p>
        </p:txBody>
      </p:sp>
      <p:sp>
        <p:nvSpPr>
          <p:cNvPr id="22" name="Inhaltsplatzhalter 4">
            <a:extLst>
              <a:ext uri="{FF2B5EF4-FFF2-40B4-BE49-F238E27FC236}">
                <a16:creationId xmlns:a16="http://schemas.microsoft.com/office/drawing/2014/main" id="{439E1B5C-6AD1-4CDB-AAE0-E95926125277}"/>
              </a:ext>
            </a:extLst>
          </p:cNvPr>
          <p:cNvSpPr txBox="1">
            <a:spLocks/>
          </p:cNvSpPr>
          <p:nvPr/>
        </p:nvSpPr>
        <p:spPr>
          <a:xfrm>
            <a:off x="2065984" y="3507330"/>
            <a:ext cx="3560191" cy="1200329"/>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en-US" sz="2400" b="1" dirty="0">
                <a:solidFill>
                  <a:srgbClr val="003E72"/>
                </a:solidFill>
                <a:latin typeface="+mn-lt"/>
                <a:ea typeface="Open Sans" panose="020B0606030504020204" pitchFamily="34" charset="0"/>
                <a:cs typeface="Segoe UI" panose="020B0502040204020203" pitchFamily="34" charset="0"/>
              </a:rPr>
              <a:t>Committee Administrators, </a:t>
            </a:r>
            <a:r>
              <a:rPr lang="en-US" sz="1800" dirty="0">
                <a:solidFill>
                  <a:srgbClr val="003E72"/>
                </a:solidFill>
                <a:latin typeface="+mn-lt"/>
                <a:ea typeface="Open Sans" panose="020B0606030504020204" pitchFamily="34" charset="0"/>
                <a:cs typeface="Segoe UI" panose="020B0502040204020203" pitchFamily="34" charset="0"/>
              </a:rPr>
              <a:t>if you have not already, please verify your sites active project status within IRBNet as soon as possible.</a:t>
            </a:r>
          </a:p>
        </p:txBody>
      </p:sp>
      <p:sp>
        <p:nvSpPr>
          <p:cNvPr id="33" name="Title 11">
            <a:extLst>
              <a:ext uri="{FF2B5EF4-FFF2-40B4-BE49-F238E27FC236}">
                <a16:creationId xmlns:a16="http://schemas.microsoft.com/office/drawing/2014/main" id="{B1317869-F441-714D-8755-329103A4EB9F}"/>
              </a:ext>
            </a:extLst>
          </p:cNvPr>
          <p:cNvSpPr>
            <a:spLocks noGrp="1"/>
          </p:cNvSpPr>
          <p:nvPr>
            <p:ph type="title"/>
          </p:nvPr>
        </p:nvSpPr>
        <p:spPr>
          <a:xfrm>
            <a:off x="838200" y="542841"/>
            <a:ext cx="8665564" cy="752929"/>
          </a:xfrm>
        </p:spPr>
        <p:txBody>
          <a:bodyPr/>
          <a:lstStyle/>
          <a:p>
            <a:r>
              <a:rPr lang="en-US" dirty="0"/>
              <a:t>IMPORTANT ANNOUNCEMENTS </a:t>
            </a:r>
          </a:p>
        </p:txBody>
      </p:sp>
      <p:sp>
        <p:nvSpPr>
          <p:cNvPr id="28" name="Inhaltsplatzhalter 4">
            <a:extLst>
              <a:ext uri="{FF2B5EF4-FFF2-40B4-BE49-F238E27FC236}">
                <a16:creationId xmlns:a16="http://schemas.microsoft.com/office/drawing/2014/main" id="{090835F3-DB75-A540-B703-4EE2A933D113}"/>
              </a:ext>
            </a:extLst>
          </p:cNvPr>
          <p:cNvSpPr txBox="1">
            <a:spLocks/>
          </p:cNvSpPr>
          <p:nvPr/>
        </p:nvSpPr>
        <p:spPr>
          <a:xfrm>
            <a:off x="7184418" y="3507330"/>
            <a:ext cx="2675235" cy="1292662"/>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en-US" sz="2400" b="1" dirty="0">
                <a:solidFill>
                  <a:srgbClr val="003E72"/>
                </a:solidFill>
                <a:latin typeface="+mn-lt"/>
                <a:ea typeface="Open Sans" panose="020B0606030504020204" pitchFamily="34" charset="0"/>
                <a:cs typeface="Segoe UI" panose="020B0502040204020203" pitchFamily="34" charset="0"/>
              </a:rPr>
              <a:t>Attend upcoming March Webinar - </a:t>
            </a:r>
            <a:r>
              <a:rPr lang="en-US" sz="1800" dirty="0">
                <a:solidFill>
                  <a:srgbClr val="003E72"/>
                </a:solidFill>
                <a:latin typeface="+mn-lt"/>
                <a:ea typeface="Open Sans" panose="020B0606030504020204" pitchFamily="34" charset="0"/>
                <a:cs typeface="Segoe UI" panose="020B0502040204020203" pitchFamily="34" charset="0"/>
              </a:rPr>
              <a:t>Tracking A Project Across Multiple Subcommittees</a:t>
            </a:r>
          </a:p>
        </p:txBody>
      </p:sp>
      <p:pic>
        <p:nvPicPr>
          <p:cNvPr id="32" name="Picture 4">
            <a:extLst>
              <a:ext uri="{FF2B5EF4-FFF2-40B4-BE49-F238E27FC236}">
                <a16:creationId xmlns:a16="http://schemas.microsoft.com/office/drawing/2014/main" id="{C632DAC8-E75D-FA44-B849-326623757A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93417" y="2693049"/>
            <a:ext cx="673169" cy="626048"/>
          </a:xfrm>
          <a:prstGeom prst="rect">
            <a:avLst/>
          </a:prstGeom>
        </p:spPr>
      </p:pic>
      <p:pic>
        <p:nvPicPr>
          <p:cNvPr id="3" name="Picture 2" descr="Logo, company name&#10;&#10;Description automatically generated">
            <a:extLst>
              <a:ext uri="{FF2B5EF4-FFF2-40B4-BE49-F238E27FC236}">
                <a16:creationId xmlns:a16="http://schemas.microsoft.com/office/drawing/2014/main" id="{42C90B4A-C894-A040-A1B2-8DCDF55327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6832" y="0"/>
            <a:ext cx="2160559" cy="1722907"/>
          </a:xfrm>
          <a:prstGeom prst="rect">
            <a:avLst/>
          </a:prstGeom>
        </p:spPr>
      </p:pic>
      <p:grpSp>
        <p:nvGrpSpPr>
          <p:cNvPr id="26" name="Google Shape;9583;p74">
            <a:extLst>
              <a:ext uri="{FF2B5EF4-FFF2-40B4-BE49-F238E27FC236}">
                <a16:creationId xmlns:a16="http://schemas.microsoft.com/office/drawing/2014/main" id="{0BBB63A3-C670-AC4A-BCB5-964F5209D708}"/>
              </a:ext>
            </a:extLst>
          </p:cNvPr>
          <p:cNvGrpSpPr/>
          <p:nvPr/>
        </p:nvGrpSpPr>
        <p:grpSpPr>
          <a:xfrm>
            <a:off x="6621516" y="2784853"/>
            <a:ext cx="773635" cy="680435"/>
            <a:chOff x="1958520" y="2302574"/>
            <a:chExt cx="359213" cy="327807"/>
          </a:xfrm>
        </p:grpSpPr>
        <p:sp>
          <p:nvSpPr>
            <p:cNvPr id="35" name="Google Shape;9584;p74">
              <a:extLst>
                <a:ext uri="{FF2B5EF4-FFF2-40B4-BE49-F238E27FC236}">
                  <a16:creationId xmlns:a16="http://schemas.microsoft.com/office/drawing/2014/main" id="{E11B9455-59EE-2B43-9F48-DB414DE1FF55}"/>
                </a:ext>
              </a:extLst>
            </p:cNvPr>
            <p:cNvSpPr/>
            <p:nvPr/>
          </p:nvSpPr>
          <p:spPr>
            <a:xfrm>
              <a:off x="1958520" y="2302574"/>
              <a:ext cx="359213" cy="327807"/>
            </a:xfrm>
            <a:custGeom>
              <a:avLst/>
              <a:gdLst/>
              <a:ahLst/>
              <a:cxnLst/>
              <a:rect l="l" t="t" r="r" b="b"/>
              <a:pathLst>
                <a:path w="11312" h="10323" extrusionOk="0">
                  <a:moveTo>
                    <a:pt x="7168" y="8132"/>
                  </a:moveTo>
                  <a:lnTo>
                    <a:pt x="7501" y="9204"/>
                  </a:lnTo>
                  <a:lnTo>
                    <a:pt x="3799" y="9204"/>
                  </a:lnTo>
                  <a:lnTo>
                    <a:pt x="4120" y="8132"/>
                  </a:lnTo>
                  <a:close/>
                  <a:moveTo>
                    <a:pt x="8466" y="9537"/>
                  </a:moveTo>
                  <a:cubicBezTo>
                    <a:pt x="8597" y="9537"/>
                    <a:pt x="8704" y="9656"/>
                    <a:pt x="8704" y="9775"/>
                  </a:cubicBezTo>
                  <a:cubicBezTo>
                    <a:pt x="8704" y="9906"/>
                    <a:pt x="8597" y="10013"/>
                    <a:pt x="8466" y="10013"/>
                  </a:cubicBezTo>
                  <a:lnTo>
                    <a:pt x="2810" y="10013"/>
                  </a:lnTo>
                  <a:cubicBezTo>
                    <a:pt x="2679" y="10013"/>
                    <a:pt x="2572" y="9906"/>
                    <a:pt x="2572" y="9775"/>
                  </a:cubicBezTo>
                  <a:cubicBezTo>
                    <a:pt x="2572" y="9644"/>
                    <a:pt x="2679" y="9537"/>
                    <a:pt x="2810" y="9537"/>
                  </a:cubicBezTo>
                  <a:close/>
                  <a:moveTo>
                    <a:pt x="1072" y="0"/>
                  </a:moveTo>
                  <a:cubicBezTo>
                    <a:pt x="477" y="0"/>
                    <a:pt x="0" y="476"/>
                    <a:pt x="0" y="1072"/>
                  </a:cubicBezTo>
                  <a:lnTo>
                    <a:pt x="0" y="7049"/>
                  </a:lnTo>
                  <a:cubicBezTo>
                    <a:pt x="0" y="7644"/>
                    <a:pt x="477" y="8120"/>
                    <a:pt x="1072" y="8120"/>
                  </a:cubicBezTo>
                  <a:lnTo>
                    <a:pt x="3763" y="8120"/>
                  </a:lnTo>
                  <a:lnTo>
                    <a:pt x="3441" y="9192"/>
                  </a:lnTo>
                  <a:lnTo>
                    <a:pt x="2822" y="9192"/>
                  </a:lnTo>
                  <a:cubicBezTo>
                    <a:pt x="2513" y="9192"/>
                    <a:pt x="2263" y="9442"/>
                    <a:pt x="2263" y="9751"/>
                  </a:cubicBezTo>
                  <a:cubicBezTo>
                    <a:pt x="2263" y="10073"/>
                    <a:pt x="2513" y="10323"/>
                    <a:pt x="2822" y="10323"/>
                  </a:cubicBezTo>
                  <a:lnTo>
                    <a:pt x="8478" y="10323"/>
                  </a:lnTo>
                  <a:cubicBezTo>
                    <a:pt x="8799" y="10323"/>
                    <a:pt x="9049" y="10073"/>
                    <a:pt x="9049" y="9751"/>
                  </a:cubicBezTo>
                  <a:cubicBezTo>
                    <a:pt x="9049" y="9442"/>
                    <a:pt x="8799" y="9192"/>
                    <a:pt x="8478" y="9192"/>
                  </a:cubicBezTo>
                  <a:lnTo>
                    <a:pt x="7870" y="9192"/>
                  </a:lnTo>
                  <a:lnTo>
                    <a:pt x="7549" y="8120"/>
                  </a:lnTo>
                  <a:lnTo>
                    <a:pt x="10240" y="8120"/>
                  </a:lnTo>
                  <a:cubicBezTo>
                    <a:pt x="10835" y="8120"/>
                    <a:pt x="11311" y="7644"/>
                    <a:pt x="11311" y="7049"/>
                  </a:cubicBezTo>
                  <a:lnTo>
                    <a:pt x="11311" y="1072"/>
                  </a:lnTo>
                  <a:cubicBezTo>
                    <a:pt x="11299" y="488"/>
                    <a:pt x="10823" y="0"/>
                    <a:pt x="10228" y="0"/>
                  </a:cubicBezTo>
                  <a:lnTo>
                    <a:pt x="2786" y="0"/>
                  </a:lnTo>
                  <a:cubicBezTo>
                    <a:pt x="2691" y="0"/>
                    <a:pt x="2620" y="72"/>
                    <a:pt x="2620" y="155"/>
                  </a:cubicBezTo>
                  <a:cubicBezTo>
                    <a:pt x="2620" y="250"/>
                    <a:pt x="2691" y="322"/>
                    <a:pt x="2786" y="322"/>
                  </a:cubicBezTo>
                  <a:lnTo>
                    <a:pt x="10228" y="322"/>
                  </a:lnTo>
                  <a:cubicBezTo>
                    <a:pt x="10621" y="322"/>
                    <a:pt x="10966" y="655"/>
                    <a:pt x="10966" y="1072"/>
                  </a:cubicBezTo>
                  <a:lnTo>
                    <a:pt x="10966" y="7049"/>
                  </a:lnTo>
                  <a:cubicBezTo>
                    <a:pt x="10966" y="7453"/>
                    <a:pt x="10645" y="7799"/>
                    <a:pt x="10228" y="7799"/>
                  </a:cubicBezTo>
                  <a:lnTo>
                    <a:pt x="1072" y="7799"/>
                  </a:lnTo>
                  <a:cubicBezTo>
                    <a:pt x="667" y="7799"/>
                    <a:pt x="322" y="7465"/>
                    <a:pt x="322" y="7049"/>
                  </a:cubicBezTo>
                  <a:lnTo>
                    <a:pt x="322" y="1072"/>
                  </a:lnTo>
                  <a:cubicBezTo>
                    <a:pt x="322" y="667"/>
                    <a:pt x="655" y="322"/>
                    <a:pt x="1072" y="322"/>
                  </a:cubicBezTo>
                  <a:lnTo>
                    <a:pt x="2108" y="322"/>
                  </a:lnTo>
                  <a:cubicBezTo>
                    <a:pt x="2203" y="322"/>
                    <a:pt x="2275" y="250"/>
                    <a:pt x="2275" y="155"/>
                  </a:cubicBezTo>
                  <a:cubicBezTo>
                    <a:pt x="2275" y="72"/>
                    <a:pt x="2203" y="0"/>
                    <a:pt x="2108" y="0"/>
                  </a:cubicBezTo>
                  <a:close/>
                </a:path>
              </a:pathLst>
            </a:custGeom>
            <a:solidFill>
              <a:srgbClr val="657E93"/>
            </a:solidFill>
            <a:ln>
              <a:noFill/>
            </a:ln>
          </p:spPr>
          <p:txBody>
            <a:bodyPr spcFirstLastPara="1" wrap="square" lIns="121900" tIns="121900" rIns="121900" bIns="121900" anchor="ctr" anchorCtr="0">
              <a:noAutofit/>
            </a:bodyPr>
            <a:lstStyle/>
            <a:p>
              <a:endParaRPr sz="2400"/>
            </a:p>
          </p:txBody>
        </p:sp>
        <p:sp>
          <p:nvSpPr>
            <p:cNvPr id="36" name="Google Shape;9585;p74">
              <a:extLst>
                <a:ext uri="{FF2B5EF4-FFF2-40B4-BE49-F238E27FC236}">
                  <a16:creationId xmlns:a16="http://schemas.microsoft.com/office/drawing/2014/main" id="{6AF3FEAE-6199-EF47-ABD3-7A804E7670EC}"/>
                </a:ext>
              </a:extLst>
            </p:cNvPr>
            <p:cNvSpPr/>
            <p:nvPr/>
          </p:nvSpPr>
          <p:spPr>
            <a:xfrm>
              <a:off x="1986877" y="2331313"/>
              <a:ext cx="302117" cy="184909"/>
            </a:xfrm>
            <a:custGeom>
              <a:avLst/>
              <a:gdLst/>
              <a:ahLst/>
              <a:cxnLst/>
              <a:rect l="l" t="t" r="r" b="b"/>
              <a:pathLst>
                <a:path w="9514" h="5823" extrusionOk="0">
                  <a:moveTo>
                    <a:pt x="179" y="0"/>
                  </a:moveTo>
                  <a:cubicBezTo>
                    <a:pt x="72" y="0"/>
                    <a:pt x="0" y="71"/>
                    <a:pt x="0" y="179"/>
                  </a:cubicBezTo>
                  <a:lnTo>
                    <a:pt x="0" y="5656"/>
                  </a:lnTo>
                  <a:cubicBezTo>
                    <a:pt x="0" y="5739"/>
                    <a:pt x="72" y="5822"/>
                    <a:pt x="167" y="5822"/>
                  </a:cubicBezTo>
                  <a:lnTo>
                    <a:pt x="9347" y="5822"/>
                  </a:lnTo>
                  <a:cubicBezTo>
                    <a:pt x="9430" y="5822"/>
                    <a:pt x="9513" y="5739"/>
                    <a:pt x="9513" y="5656"/>
                  </a:cubicBezTo>
                  <a:lnTo>
                    <a:pt x="9513" y="5072"/>
                  </a:lnTo>
                  <a:cubicBezTo>
                    <a:pt x="9513" y="4989"/>
                    <a:pt x="9430" y="4905"/>
                    <a:pt x="9347" y="4905"/>
                  </a:cubicBezTo>
                  <a:cubicBezTo>
                    <a:pt x="9252" y="4905"/>
                    <a:pt x="9180" y="4989"/>
                    <a:pt x="9180" y="5072"/>
                  </a:cubicBezTo>
                  <a:lnTo>
                    <a:pt x="9180" y="5489"/>
                  </a:lnTo>
                  <a:lnTo>
                    <a:pt x="346" y="5489"/>
                  </a:lnTo>
                  <a:lnTo>
                    <a:pt x="346" y="345"/>
                  </a:lnTo>
                  <a:lnTo>
                    <a:pt x="9180" y="345"/>
                  </a:lnTo>
                  <a:lnTo>
                    <a:pt x="9180" y="4405"/>
                  </a:lnTo>
                  <a:cubicBezTo>
                    <a:pt x="9168" y="4489"/>
                    <a:pt x="9240" y="4572"/>
                    <a:pt x="9347" y="4572"/>
                  </a:cubicBezTo>
                  <a:cubicBezTo>
                    <a:pt x="9430" y="4572"/>
                    <a:pt x="9513" y="4489"/>
                    <a:pt x="9513" y="4405"/>
                  </a:cubicBezTo>
                  <a:lnTo>
                    <a:pt x="9513" y="179"/>
                  </a:lnTo>
                  <a:cubicBezTo>
                    <a:pt x="9513" y="71"/>
                    <a:pt x="9430" y="0"/>
                    <a:pt x="9335" y="0"/>
                  </a:cubicBezTo>
                  <a:close/>
                </a:path>
              </a:pathLst>
            </a:custGeom>
            <a:solidFill>
              <a:srgbClr val="657E93"/>
            </a:solidFill>
            <a:ln>
              <a:noFill/>
            </a:ln>
          </p:spPr>
          <p:txBody>
            <a:bodyPr spcFirstLastPara="1" wrap="square" lIns="121900" tIns="121900" rIns="121900" bIns="121900" anchor="ctr" anchorCtr="0">
              <a:noAutofit/>
            </a:bodyPr>
            <a:lstStyle/>
            <a:p>
              <a:endParaRPr sz="2400"/>
            </a:p>
          </p:txBody>
        </p:sp>
        <p:sp>
          <p:nvSpPr>
            <p:cNvPr id="37" name="Google Shape;9586;p74">
              <a:extLst>
                <a:ext uri="{FF2B5EF4-FFF2-40B4-BE49-F238E27FC236}">
                  <a16:creationId xmlns:a16="http://schemas.microsoft.com/office/drawing/2014/main" id="{40990AFB-FCBE-BA49-8109-5DF51911F97F}"/>
                </a:ext>
              </a:extLst>
            </p:cNvPr>
            <p:cNvSpPr/>
            <p:nvPr/>
          </p:nvSpPr>
          <p:spPr>
            <a:xfrm>
              <a:off x="2131521" y="2526701"/>
              <a:ext cx="11908" cy="10638"/>
            </a:xfrm>
            <a:custGeom>
              <a:avLst/>
              <a:gdLst/>
              <a:ahLst/>
              <a:cxnLst/>
              <a:rect l="l" t="t" r="r" b="b"/>
              <a:pathLst>
                <a:path w="375" h="335" extrusionOk="0">
                  <a:moveTo>
                    <a:pt x="176" y="0"/>
                  </a:moveTo>
                  <a:cubicBezTo>
                    <a:pt x="167" y="0"/>
                    <a:pt x="158" y="1"/>
                    <a:pt x="148" y="3"/>
                  </a:cubicBezTo>
                  <a:cubicBezTo>
                    <a:pt x="77" y="26"/>
                    <a:pt x="17" y="86"/>
                    <a:pt x="17" y="157"/>
                  </a:cubicBezTo>
                  <a:cubicBezTo>
                    <a:pt x="1" y="258"/>
                    <a:pt x="95" y="334"/>
                    <a:pt x="186" y="334"/>
                  </a:cubicBezTo>
                  <a:cubicBezTo>
                    <a:pt x="225" y="334"/>
                    <a:pt x="263" y="320"/>
                    <a:pt x="291" y="288"/>
                  </a:cubicBezTo>
                  <a:cubicBezTo>
                    <a:pt x="375" y="229"/>
                    <a:pt x="375" y="145"/>
                    <a:pt x="327" y="86"/>
                  </a:cubicBezTo>
                  <a:cubicBezTo>
                    <a:pt x="296" y="34"/>
                    <a:pt x="238" y="0"/>
                    <a:pt x="176" y="0"/>
                  </a:cubicBezTo>
                  <a:close/>
                </a:path>
              </a:pathLst>
            </a:custGeom>
            <a:solidFill>
              <a:srgbClr val="657E93"/>
            </a:solidFill>
            <a:ln>
              <a:noFill/>
            </a:ln>
          </p:spPr>
          <p:txBody>
            <a:bodyPr spcFirstLastPara="1" wrap="square" lIns="121900" tIns="121900" rIns="121900" bIns="121900" anchor="ctr" anchorCtr="0">
              <a:noAutofit/>
            </a:bodyPr>
            <a:lstStyle/>
            <a:p>
              <a:endParaRPr sz="2400"/>
            </a:p>
          </p:txBody>
        </p:sp>
      </p:grpSp>
      <p:sp>
        <p:nvSpPr>
          <p:cNvPr id="17" name="Footer Placeholder 4">
            <a:extLst>
              <a:ext uri="{FF2B5EF4-FFF2-40B4-BE49-F238E27FC236}">
                <a16:creationId xmlns:a16="http://schemas.microsoft.com/office/drawing/2014/main" id="{E65C4104-3E0C-4FEC-81D5-3629D4D1001D}"/>
              </a:ext>
            </a:extLst>
          </p:cNvPr>
          <p:cNvSpPr txBox="1">
            <a:spLocks/>
          </p:cNvSpPr>
          <p:nvPr/>
        </p:nvSpPr>
        <p:spPr>
          <a:xfrm>
            <a:off x="838200" y="5956891"/>
            <a:ext cx="10327455" cy="24070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03E7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3E7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3E7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3E7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3E7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bg1"/>
                </a:solidFill>
              </a:rPr>
              <a:t>For questions, please use Q&amp;A box and address to “All Panelists.”                                           All Webinars will be recorded and posted within one week.</a:t>
            </a:r>
          </a:p>
        </p:txBody>
      </p:sp>
    </p:spTree>
    <p:extLst>
      <p:ext uri="{BB962C8B-B14F-4D97-AF65-F5344CB8AC3E}">
        <p14:creationId xmlns:p14="http://schemas.microsoft.com/office/powerpoint/2010/main" val="40988594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64728-F84D-F240-BACE-20A57E0C4AF8}"/>
              </a:ext>
            </a:extLst>
          </p:cNvPr>
          <p:cNvSpPr>
            <a:spLocks noGrp="1"/>
          </p:cNvSpPr>
          <p:nvPr>
            <p:ph type="ctrTitle"/>
          </p:nvPr>
        </p:nvSpPr>
        <p:spPr>
          <a:xfrm>
            <a:off x="724400" y="1170878"/>
            <a:ext cx="10743200" cy="2432522"/>
          </a:xfrm>
        </p:spPr>
        <p:txBody>
          <a:bodyPr/>
          <a:lstStyle/>
          <a:p>
            <a:pPr algn="ctr"/>
            <a:r>
              <a:rPr lang="en-US" sz="6000" dirty="0"/>
              <a:t>Central IRB Continuing Review – Best Practices</a:t>
            </a:r>
            <a:endParaRPr lang="en-US" sz="6000" b="1" dirty="0"/>
          </a:p>
        </p:txBody>
      </p:sp>
      <p:sp>
        <p:nvSpPr>
          <p:cNvPr id="3" name="TextBox 2">
            <a:extLst>
              <a:ext uri="{FF2B5EF4-FFF2-40B4-BE49-F238E27FC236}">
                <a16:creationId xmlns:a16="http://schemas.microsoft.com/office/drawing/2014/main" id="{031A4C06-6D71-4452-9E15-D067D4C52F9F}"/>
              </a:ext>
            </a:extLst>
          </p:cNvPr>
          <p:cNvSpPr txBox="1"/>
          <p:nvPr/>
        </p:nvSpPr>
        <p:spPr>
          <a:xfrm>
            <a:off x="3458095" y="3603400"/>
            <a:ext cx="5275811" cy="1077218"/>
          </a:xfrm>
          <a:prstGeom prst="rect">
            <a:avLst/>
          </a:prstGeom>
          <a:noFill/>
        </p:spPr>
        <p:txBody>
          <a:bodyPr wrap="square" rtlCol="0">
            <a:spAutoFit/>
          </a:bodyPr>
          <a:lstStyle/>
          <a:p>
            <a:pPr algn="ctr"/>
            <a:r>
              <a:rPr lang="en-US" sz="3200" dirty="0"/>
              <a:t>Presented by Mary Eckart</a:t>
            </a:r>
          </a:p>
          <a:p>
            <a:pPr algn="ctr"/>
            <a:r>
              <a:rPr lang="en-US" sz="3200" i="1" dirty="0"/>
              <a:t>VA Central IRB Manager</a:t>
            </a:r>
            <a:endParaRPr lang="en-US" sz="3200" dirty="0"/>
          </a:p>
        </p:txBody>
      </p:sp>
      <p:sp>
        <p:nvSpPr>
          <p:cNvPr id="4" name="Footer Placeholder 4">
            <a:extLst>
              <a:ext uri="{FF2B5EF4-FFF2-40B4-BE49-F238E27FC236}">
                <a16:creationId xmlns:a16="http://schemas.microsoft.com/office/drawing/2014/main" id="{73066F70-2D95-4000-99C4-58F4FF0276CB}"/>
              </a:ext>
            </a:extLst>
          </p:cNvPr>
          <p:cNvSpPr txBox="1">
            <a:spLocks/>
          </p:cNvSpPr>
          <p:nvPr/>
        </p:nvSpPr>
        <p:spPr>
          <a:xfrm>
            <a:off x="838200" y="5956891"/>
            <a:ext cx="10327455" cy="24070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03E7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3E7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3E7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3E7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3E7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bg1"/>
                </a:solidFill>
              </a:rPr>
              <a:t>For questions, please use Q&amp;A box and address to “All Panelists.”                                           All Webinars will be recorded and posted within one week.</a:t>
            </a:r>
          </a:p>
        </p:txBody>
      </p:sp>
    </p:spTree>
    <p:extLst>
      <p:ext uri="{BB962C8B-B14F-4D97-AF65-F5344CB8AC3E}">
        <p14:creationId xmlns:p14="http://schemas.microsoft.com/office/powerpoint/2010/main" val="3753225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A2E742-706D-444E-943A-5F6D71DDEABD}"/>
              </a:ext>
            </a:extLst>
          </p:cNvPr>
          <p:cNvSpPr/>
          <p:nvPr/>
        </p:nvSpPr>
        <p:spPr>
          <a:xfrm>
            <a:off x="700351" y="2935770"/>
            <a:ext cx="10409083" cy="258957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E72"/>
              </a:solidFill>
            </a:endParaRPr>
          </a:p>
        </p:txBody>
      </p:sp>
      <p:sp>
        <p:nvSpPr>
          <p:cNvPr id="2" name="Title 1">
            <a:extLst>
              <a:ext uri="{FF2B5EF4-FFF2-40B4-BE49-F238E27FC236}">
                <a16:creationId xmlns:a16="http://schemas.microsoft.com/office/drawing/2014/main" id="{82C908E8-CC8E-A341-BA44-5FEE8B137C01}"/>
              </a:ext>
            </a:extLst>
          </p:cNvPr>
          <p:cNvSpPr>
            <a:spLocks noGrp="1"/>
          </p:cNvSpPr>
          <p:nvPr>
            <p:ph type="title"/>
          </p:nvPr>
        </p:nvSpPr>
        <p:spPr/>
        <p:txBody>
          <a:bodyPr/>
          <a:lstStyle/>
          <a:p>
            <a:r>
              <a:rPr lang="en-US" dirty="0"/>
              <a:t>BLUF </a:t>
            </a:r>
          </a:p>
        </p:txBody>
      </p:sp>
      <p:sp>
        <p:nvSpPr>
          <p:cNvPr id="3" name="Content Placeholder 2">
            <a:extLst>
              <a:ext uri="{FF2B5EF4-FFF2-40B4-BE49-F238E27FC236}">
                <a16:creationId xmlns:a16="http://schemas.microsoft.com/office/drawing/2014/main" id="{3BCC4282-0D98-CC45-9277-A73BAA1D9795}"/>
              </a:ext>
            </a:extLst>
          </p:cNvPr>
          <p:cNvSpPr>
            <a:spLocks noGrp="1"/>
          </p:cNvSpPr>
          <p:nvPr>
            <p:ph idx="1"/>
          </p:nvPr>
        </p:nvSpPr>
        <p:spPr/>
        <p:txBody>
          <a:bodyPr>
            <a:normAutofit/>
          </a:bodyPr>
          <a:lstStyle/>
          <a:p>
            <a:pPr marL="0" indent="0">
              <a:buNone/>
            </a:pPr>
            <a:r>
              <a:rPr lang="en-US" dirty="0"/>
              <a:t>Today you will learn everything you need to know for successful Continuing Review Submission to the VA Central IRB (CIRB) </a:t>
            </a:r>
          </a:p>
          <a:p>
            <a:pPr marL="0" indent="0">
              <a:buNone/>
            </a:pPr>
            <a:endParaRPr lang="en-US" u="sng" dirty="0"/>
          </a:p>
          <a:p>
            <a:pPr marL="0" indent="0">
              <a:buNone/>
            </a:pPr>
            <a:r>
              <a:rPr lang="en-US" u="sng" dirty="0">
                <a:solidFill>
                  <a:srgbClr val="003E72"/>
                </a:solidFill>
              </a:rPr>
              <a:t>Remember the 5 C’s</a:t>
            </a:r>
          </a:p>
          <a:p>
            <a:pPr lvl="1">
              <a:buFont typeface="Wingdings" panose="05000000000000000000" pitchFamily="2" charset="2"/>
              <a:buChar char="ü"/>
            </a:pPr>
            <a:r>
              <a:rPr lang="en-US" dirty="0">
                <a:solidFill>
                  <a:srgbClr val="003E72"/>
                </a:solidFill>
              </a:rPr>
              <a:t>Correct IRBNet number </a:t>
            </a:r>
          </a:p>
          <a:p>
            <a:pPr lvl="1">
              <a:buFont typeface="Wingdings" panose="05000000000000000000" pitchFamily="2" charset="2"/>
              <a:buChar char="ü"/>
            </a:pPr>
            <a:r>
              <a:rPr lang="en-US" dirty="0">
                <a:solidFill>
                  <a:srgbClr val="003E72"/>
                </a:solidFill>
              </a:rPr>
              <a:t>Current version date for required form </a:t>
            </a:r>
          </a:p>
          <a:p>
            <a:pPr lvl="1">
              <a:buFont typeface="Wingdings" panose="05000000000000000000" pitchFamily="2" charset="2"/>
              <a:buChar char="ü"/>
            </a:pPr>
            <a:r>
              <a:rPr lang="en-US" dirty="0">
                <a:solidFill>
                  <a:srgbClr val="003E72"/>
                </a:solidFill>
              </a:rPr>
              <a:t>Content; complete and accurate</a:t>
            </a:r>
          </a:p>
          <a:p>
            <a:pPr lvl="1">
              <a:buFont typeface="Wingdings" panose="05000000000000000000" pitchFamily="2" charset="2"/>
              <a:buChar char="ü"/>
            </a:pPr>
            <a:r>
              <a:rPr lang="en-US" dirty="0">
                <a:solidFill>
                  <a:srgbClr val="003E72"/>
                </a:solidFill>
              </a:rPr>
              <a:t>Conflict of interest alternative documentation of review </a:t>
            </a:r>
          </a:p>
          <a:p>
            <a:pPr lvl="1">
              <a:buFont typeface="Wingdings" panose="05000000000000000000" pitchFamily="2" charset="2"/>
              <a:buChar char="ü"/>
            </a:pPr>
            <a:r>
              <a:rPr lang="en-US" dirty="0">
                <a:solidFill>
                  <a:srgbClr val="003E72"/>
                </a:solidFill>
              </a:rPr>
              <a:t>Contact information for use by National Coordinator/Project Manager </a:t>
            </a:r>
          </a:p>
          <a:p>
            <a:endParaRPr lang="en-US" dirty="0"/>
          </a:p>
          <a:p>
            <a:endParaRPr lang="en-US" dirty="0"/>
          </a:p>
        </p:txBody>
      </p:sp>
      <p:sp>
        <p:nvSpPr>
          <p:cNvPr id="5" name="Footer Placeholder 4">
            <a:extLst>
              <a:ext uri="{FF2B5EF4-FFF2-40B4-BE49-F238E27FC236}">
                <a16:creationId xmlns:a16="http://schemas.microsoft.com/office/drawing/2014/main" id="{DFED38D2-5A14-4BDC-A9E3-7D2CD40196A6}"/>
              </a:ext>
            </a:extLst>
          </p:cNvPr>
          <p:cNvSpPr txBox="1">
            <a:spLocks/>
          </p:cNvSpPr>
          <p:nvPr/>
        </p:nvSpPr>
        <p:spPr>
          <a:xfrm>
            <a:off x="838200" y="5956891"/>
            <a:ext cx="10327455" cy="24070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03E7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3E7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3E7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3E7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3E7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bg1"/>
                </a:solidFill>
              </a:rPr>
              <a:t>For questions, please use Q&amp;A box and address to “All Panelists.”                                           All Webinars will be recorded and posted within one week.</a:t>
            </a:r>
          </a:p>
        </p:txBody>
      </p:sp>
    </p:spTree>
    <p:extLst>
      <p:ext uri="{BB962C8B-B14F-4D97-AF65-F5344CB8AC3E}">
        <p14:creationId xmlns:p14="http://schemas.microsoft.com/office/powerpoint/2010/main" val="3309621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B8465FF-E618-8949-B84E-15287EC7F41A}"/>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sz="4400" dirty="0">
                <a:latin typeface="Calibri" panose="020F0502020204030204" pitchFamily="34" charset="0"/>
                <a:cs typeface="Calibri" panose="020F0502020204030204" pitchFamily="34" charset="0"/>
              </a:rPr>
              <a:t>Remember the 5 C’s</a:t>
            </a:r>
          </a:p>
        </p:txBody>
      </p:sp>
      <p:sp>
        <p:nvSpPr>
          <p:cNvPr id="4" name="Text Placeholder 3">
            <a:extLst>
              <a:ext uri="{FF2B5EF4-FFF2-40B4-BE49-F238E27FC236}">
                <a16:creationId xmlns:a16="http://schemas.microsoft.com/office/drawing/2014/main" id="{9198E83E-3337-864C-B174-4D0E566EA3DB}"/>
              </a:ext>
            </a:extLst>
          </p:cNvPr>
          <p:cNvSpPr>
            <a:spLocks noGrp="1"/>
          </p:cNvSpPr>
          <p:nvPr>
            <p:ph type="body" sz="quarter" idx="11"/>
          </p:nvPr>
        </p:nvSpPr>
        <p:spPr>
          <a:xfrm>
            <a:off x="655320" y="2444299"/>
            <a:ext cx="5440680" cy="3462228"/>
          </a:xfrm>
        </p:spPr>
        <p:txBody>
          <a:bodyPr vert="horz" lIns="91440" tIns="45720" rIns="91440" bIns="45720" rtlCol="0">
            <a:normAutofit lnSpcReduction="10000"/>
          </a:bodyPr>
          <a:lstStyle/>
          <a:p>
            <a:pPr marL="0" indent="0">
              <a:lnSpc>
                <a:spcPct val="100000"/>
              </a:lnSpc>
              <a:buNone/>
            </a:pPr>
            <a:r>
              <a:rPr lang="en-US" sz="1800" u="sng" dirty="0"/>
              <a:t>Correct IRBNet Number </a:t>
            </a:r>
          </a:p>
          <a:p>
            <a:pPr>
              <a:lnSpc>
                <a:spcPct val="100000"/>
              </a:lnSpc>
            </a:pPr>
            <a:r>
              <a:rPr lang="en-US" sz="1800" dirty="0"/>
              <a:t>Each site has a unique IRBNet number assigned to it. No two sites share the same number – not even in the case when the Principal Investigator Study Chair (PISC) site also has an approved local site investigator (LSI) at the same location</a:t>
            </a:r>
          </a:p>
          <a:p>
            <a:pPr>
              <a:lnSpc>
                <a:spcPct val="100000"/>
              </a:lnSpc>
            </a:pPr>
            <a:r>
              <a:rPr lang="en-US" sz="1800" dirty="0"/>
              <a:t>Please be certain that the PISC has shared the project with each LSI using the ‘multi-site’ share function and proper access is granted </a:t>
            </a:r>
          </a:p>
          <a:p>
            <a:pPr marL="0">
              <a:lnSpc>
                <a:spcPct val="100000"/>
              </a:lnSpc>
            </a:pPr>
            <a:r>
              <a:rPr lang="en-US" sz="1800" dirty="0"/>
              <a:t>For questions regarding CIRB project shell numbers, you may contact </a:t>
            </a:r>
            <a:r>
              <a:rPr lang="en-US" sz="1800" dirty="0">
                <a:solidFill>
                  <a:srgbClr val="0070C0"/>
                </a:solidFill>
                <a:hlinkClick r:id="rId2">
                  <a:extLst>
                    <a:ext uri="{A12FA001-AC4F-418D-AE19-62706E023703}">
                      <ahyp:hlinkClr xmlns:ahyp="http://schemas.microsoft.com/office/drawing/2018/hyperlinkcolor" val="tx"/>
                    </a:ext>
                  </a:extLst>
                </a:hlinkClick>
              </a:rPr>
              <a:t>VACentralIRB@va.gov</a:t>
            </a:r>
            <a:r>
              <a:rPr lang="en-US" sz="1800" dirty="0">
                <a:solidFill>
                  <a:srgbClr val="0070C0"/>
                </a:solidFill>
              </a:rPr>
              <a:t>    </a:t>
            </a:r>
          </a:p>
          <a:p>
            <a:pPr>
              <a:lnSpc>
                <a:spcPct val="100000"/>
              </a:lnSpc>
            </a:pPr>
            <a:endParaRPr lang="en-US" sz="1800" dirty="0"/>
          </a:p>
        </p:txBody>
      </p:sp>
      <p:pic>
        <p:nvPicPr>
          <p:cNvPr id="8" name="Picture Placeholder 7" descr="An abstract blue pattern with numbers">
            <a:extLst>
              <a:ext uri="{FF2B5EF4-FFF2-40B4-BE49-F238E27FC236}">
                <a16:creationId xmlns:a16="http://schemas.microsoft.com/office/drawing/2014/main" id="{828C5C06-4142-3548-825D-07275585E1DC}"/>
              </a:ext>
            </a:extLst>
          </p:cNvPr>
          <p:cNvPicPr>
            <a:picLocks noGrp="1" noChangeAspect="1"/>
          </p:cNvPicPr>
          <p:nvPr>
            <p:ph type="pic" sz="quarter" idx="10"/>
          </p:nvPr>
        </p:nvPicPr>
        <p:blipFill rotWithShape="1">
          <a:blip r:embed="rId3"/>
          <a:srcRect l="15479" t="13874" r="15479"/>
          <a:stretch/>
        </p:blipFill>
        <p:spPr>
          <a:xfrm>
            <a:off x="5878850" y="0"/>
            <a:ext cx="6313150" cy="590652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Footer Placeholder 4">
            <a:extLst>
              <a:ext uri="{FF2B5EF4-FFF2-40B4-BE49-F238E27FC236}">
                <a16:creationId xmlns:a16="http://schemas.microsoft.com/office/drawing/2014/main" id="{7DC94844-CAEA-4F2A-BD58-FF324F14B664}"/>
              </a:ext>
            </a:extLst>
          </p:cNvPr>
          <p:cNvSpPr txBox="1">
            <a:spLocks/>
          </p:cNvSpPr>
          <p:nvPr/>
        </p:nvSpPr>
        <p:spPr>
          <a:xfrm>
            <a:off x="838200" y="5956891"/>
            <a:ext cx="10327455" cy="24070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03E7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3E7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3E7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3E7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3E7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bg1"/>
                </a:solidFill>
              </a:rPr>
              <a:t>For questions, please use Q&amp;A box and address to “All Panelists.”                                           All Webinars will be recorded and posted within one week.</a:t>
            </a:r>
          </a:p>
        </p:txBody>
      </p:sp>
    </p:spTree>
    <p:extLst>
      <p:ext uri="{BB962C8B-B14F-4D97-AF65-F5344CB8AC3E}">
        <p14:creationId xmlns:p14="http://schemas.microsoft.com/office/powerpoint/2010/main" val="2137172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B8465FF-E618-8949-B84E-15287EC7F41A}"/>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sz="4400" dirty="0">
                <a:latin typeface="Calibri" panose="020F0502020204030204" pitchFamily="34" charset="0"/>
                <a:cs typeface="Calibri" panose="020F0502020204030204" pitchFamily="34" charset="0"/>
              </a:rPr>
              <a:t>Remember the 5 C’s</a:t>
            </a:r>
          </a:p>
        </p:txBody>
      </p:sp>
      <p:sp>
        <p:nvSpPr>
          <p:cNvPr id="4" name="Text Placeholder 3">
            <a:extLst>
              <a:ext uri="{FF2B5EF4-FFF2-40B4-BE49-F238E27FC236}">
                <a16:creationId xmlns:a16="http://schemas.microsoft.com/office/drawing/2014/main" id="{9198E83E-3337-864C-B174-4D0E566EA3DB}"/>
              </a:ext>
            </a:extLst>
          </p:cNvPr>
          <p:cNvSpPr>
            <a:spLocks noGrp="1"/>
          </p:cNvSpPr>
          <p:nvPr>
            <p:ph type="body" sz="quarter" idx="11"/>
          </p:nvPr>
        </p:nvSpPr>
        <p:spPr>
          <a:xfrm>
            <a:off x="655320" y="2444299"/>
            <a:ext cx="5440680" cy="3462228"/>
          </a:xfrm>
        </p:spPr>
        <p:txBody>
          <a:bodyPr vert="horz" lIns="91440" tIns="45720" rIns="91440" bIns="45720" rtlCol="0">
            <a:normAutofit/>
          </a:bodyPr>
          <a:lstStyle/>
          <a:p>
            <a:pPr marL="0" indent="0">
              <a:lnSpc>
                <a:spcPct val="100000"/>
              </a:lnSpc>
              <a:buNone/>
            </a:pPr>
            <a:r>
              <a:rPr lang="en-US" sz="1800" u="sng" dirty="0"/>
              <a:t>Current Version Date for Required Form</a:t>
            </a:r>
          </a:p>
          <a:p>
            <a:pPr>
              <a:lnSpc>
                <a:spcPct val="100000"/>
              </a:lnSpc>
            </a:pPr>
            <a:r>
              <a:rPr lang="en-US" sz="1800" dirty="0"/>
              <a:t>The current version of the forms are in IRBNet in the VA Central Library of Documents for Researchers. </a:t>
            </a:r>
          </a:p>
          <a:p>
            <a:pPr marL="0" indent="0">
              <a:lnSpc>
                <a:spcPct val="100000"/>
              </a:lnSpc>
              <a:buNone/>
            </a:pPr>
            <a:r>
              <a:rPr lang="en-US" sz="1800" b="1" dirty="0"/>
              <a:t>    Please use only these forms</a:t>
            </a:r>
          </a:p>
        </p:txBody>
      </p:sp>
      <p:pic>
        <p:nvPicPr>
          <p:cNvPr id="8" name="Picture Placeholder 7" descr="Abstract background of dark book pages">
            <a:extLst>
              <a:ext uri="{FF2B5EF4-FFF2-40B4-BE49-F238E27FC236}">
                <a16:creationId xmlns:a16="http://schemas.microsoft.com/office/drawing/2014/main" id="{828C5C06-4142-3548-825D-07275585E1DC}"/>
              </a:ext>
            </a:extLst>
          </p:cNvPr>
          <p:cNvPicPr>
            <a:picLocks noGrp="1" noChangeAspect="1"/>
          </p:cNvPicPr>
          <p:nvPr>
            <p:ph type="pic" sz="quarter" idx="10"/>
          </p:nvPr>
        </p:nvPicPr>
        <p:blipFill>
          <a:blip r:embed="rId2"/>
          <a:srcRect l="9918" r="9918"/>
          <a:stretch/>
        </p:blipFill>
        <p:spPr>
          <a:xfrm>
            <a:off x="5878850" y="0"/>
            <a:ext cx="6313150" cy="590652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Footer Placeholder 4">
            <a:extLst>
              <a:ext uri="{FF2B5EF4-FFF2-40B4-BE49-F238E27FC236}">
                <a16:creationId xmlns:a16="http://schemas.microsoft.com/office/drawing/2014/main" id="{077A5004-A72B-483B-8915-08C191903F7C}"/>
              </a:ext>
            </a:extLst>
          </p:cNvPr>
          <p:cNvSpPr txBox="1">
            <a:spLocks/>
          </p:cNvSpPr>
          <p:nvPr/>
        </p:nvSpPr>
        <p:spPr>
          <a:xfrm>
            <a:off x="838200" y="5956891"/>
            <a:ext cx="10327455" cy="24070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03E7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3E7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3E7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3E7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3E7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bg1"/>
                </a:solidFill>
              </a:rPr>
              <a:t>For questions, please use Q&amp;A box and address to “All Panelists.”                                           All Webinars will be recorded and posted within one week.</a:t>
            </a:r>
          </a:p>
        </p:txBody>
      </p:sp>
    </p:spTree>
    <p:extLst>
      <p:ext uri="{BB962C8B-B14F-4D97-AF65-F5344CB8AC3E}">
        <p14:creationId xmlns:p14="http://schemas.microsoft.com/office/powerpoint/2010/main" val="612826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B8465FF-E618-8949-B84E-15287EC7F41A}"/>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sz="4400" dirty="0">
                <a:latin typeface="Calibri" panose="020F0502020204030204" pitchFamily="34" charset="0"/>
                <a:cs typeface="Calibri" panose="020F0502020204030204" pitchFamily="34" charset="0"/>
              </a:rPr>
              <a:t>Remember the 5 C’s</a:t>
            </a:r>
          </a:p>
        </p:txBody>
      </p:sp>
      <p:sp>
        <p:nvSpPr>
          <p:cNvPr id="4" name="Text Placeholder 3">
            <a:extLst>
              <a:ext uri="{FF2B5EF4-FFF2-40B4-BE49-F238E27FC236}">
                <a16:creationId xmlns:a16="http://schemas.microsoft.com/office/drawing/2014/main" id="{9198E83E-3337-864C-B174-4D0E566EA3DB}"/>
              </a:ext>
            </a:extLst>
          </p:cNvPr>
          <p:cNvSpPr>
            <a:spLocks noGrp="1"/>
          </p:cNvSpPr>
          <p:nvPr>
            <p:ph type="body" sz="quarter" idx="11"/>
          </p:nvPr>
        </p:nvSpPr>
        <p:spPr>
          <a:xfrm>
            <a:off x="655320" y="2444299"/>
            <a:ext cx="5440680" cy="3462228"/>
          </a:xfrm>
        </p:spPr>
        <p:txBody>
          <a:bodyPr vert="horz" lIns="91440" tIns="45720" rIns="91440" bIns="45720" rtlCol="0">
            <a:normAutofit/>
          </a:bodyPr>
          <a:lstStyle/>
          <a:p>
            <a:pPr marL="0" indent="0">
              <a:lnSpc>
                <a:spcPct val="100000"/>
              </a:lnSpc>
              <a:buNone/>
            </a:pPr>
            <a:r>
              <a:rPr lang="en-US" sz="1800" u="sng" dirty="0"/>
              <a:t>Conflict of Interest Alternative Documentation of Review</a:t>
            </a:r>
          </a:p>
          <a:p>
            <a:pPr>
              <a:lnSpc>
                <a:spcPct val="100000"/>
              </a:lnSpc>
            </a:pPr>
            <a:r>
              <a:rPr lang="en-US" sz="1800" dirty="0"/>
              <a:t>If there is no local Memo/Correspondence currently in use to capture the required annual review, form 115c may be used</a:t>
            </a:r>
          </a:p>
        </p:txBody>
      </p:sp>
      <p:pic>
        <p:nvPicPr>
          <p:cNvPr id="8" name="Picture Placeholder 7" descr="Man raising thumbs up">
            <a:extLst>
              <a:ext uri="{FF2B5EF4-FFF2-40B4-BE49-F238E27FC236}">
                <a16:creationId xmlns:a16="http://schemas.microsoft.com/office/drawing/2014/main" id="{828C5C06-4142-3548-825D-07275585E1DC}"/>
              </a:ext>
            </a:extLst>
          </p:cNvPr>
          <p:cNvPicPr>
            <a:picLocks noGrp="1" noChangeAspect="1"/>
          </p:cNvPicPr>
          <p:nvPr>
            <p:ph type="pic" sz="quarter" idx="10"/>
          </p:nvPr>
        </p:nvPicPr>
        <p:blipFill rotWithShape="1">
          <a:blip r:embed="rId2"/>
          <a:srcRect l="1168" r="27576"/>
          <a:stretch/>
        </p:blipFill>
        <p:spPr>
          <a:xfrm>
            <a:off x="5878850" y="0"/>
            <a:ext cx="6313150" cy="590652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Footer Placeholder 4">
            <a:extLst>
              <a:ext uri="{FF2B5EF4-FFF2-40B4-BE49-F238E27FC236}">
                <a16:creationId xmlns:a16="http://schemas.microsoft.com/office/drawing/2014/main" id="{954E866B-132F-4527-B7A2-7D34A33B62CB}"/>
              </a:ext>
            </a:extLst>
          </p:cNvPr>
          <p:cNvSpPr txBox="1">
            <a:spLocks/>
          </p:cNvSpPr>
          <p:nvPr/>
        </p:nvSpPr>
        <p:spPr>
          <a:xfrm>
            <a:off x="838200" y="5956891"/>
            <a:ext cx="10327455" cy="24070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03E7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3E7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3E7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3E7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3E7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bg1"/>
                </a:solidFill>
              </a:rPr>
              <a:t>For questions, please use Q&amp;A box and address to “All Panelists.”                                           All Webinars will be recorded and posted within one week.</a:t>
            </a:r>
          </a:p>
        </p:txBody>
      </p:sp>
    </p:spTree>
    <p:extLst>
      <p:ext uri="{BB962C8B-B14F-4D97-AF65-F5344CB8AC3E}">
        <p14:creationId xmlns:p14="http://schemas.microsoft.com/office/powerpoint/2010/main" val="18982167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XtVhG23Fd4LGA2BwU1MQPA"/>
</p:tagLst>
</file>

<file path=ppt/theme/theme1.xml><?xml version="1.0" encoding="utf-8"?>
<a:theme xmlns:a="http://schemas.openxmlformats.org/drawingml/2006/main" name="VAIRRS Main Slide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AIRRS Custom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VAIRRS Custom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05226533A45434EAC924518781C73AE" ma:contentTypeVersion="12" ma:contentTypeDescription="Create a new document." ma:contentTypeScope="" ma:versionID="2ea2dd0ca0ff6fe0bb5fc9f70cb30fb7">
  <xsd:schema xmlns:xsd="http://www.w3.org/2001/XMLSchema" xmlns:xs="http://www.w3.org/2001/XMLSchema" xmlns:p="http://schemas.microsoft.com/office/2006/metadata/properties" xmlns:ns2="b0bfd15f-15f6-4e5e-bbdd-f010c37c1470" xmlns:ns3="1077a714-3184-40f8-923d-dc3fa811686d" targetNamespace="http://schemas.microsoft.com/office/2006/metadata/properties" ma:root="true" ma:fieldsID="2796cdaaf8163f8e6a8e83a5850e29b1" ns2:_="" ns3:_="">
    <xsd:import namespace="b0bfd15f-15f6-4e5e-bbdd-f010c37c1470"/>
    <xsd:import namespace="1077a714-3184-40f8-923d-dc3fa811686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bfd15f-15f6-4e5e-bbdd-f010c37c14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077a714-3184-40f8-923d-dc3fa811686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BB57568-D15E-41AD-BD6C-9EC61BAAD05A}">
  <ds:schemaRefs>
    <ds:schemaRef ds:uri="http://schemas.microsoft.com/sharepoint/v3/contenttype/forms"/>
  </ds:schemaRefs>
</ds:datastoreItem>
</file>

<file path=customXml/itemProps2.xml><?xml version="1.0" encoding="utf-8"?>
<ds:datastoreItem xmlns:ds="http://schemas.openxmlformats.org/officeDocument/2006/customXml" ds:itemID="{1CC147DA-14D9-4983-B6CF-EF7536DF17A5}">
  <ds:schemaRefs>
    <ds:schemaRef ds:uri="b0bfd15f-15f6-4e5e-bbdd-f010c37c1470"/>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1077a714-3184-40f8-923d-dc3fa811686d"/>
    <ds:schemaRef ds:uri="http://www.w3.org/XML/1998/namespace"/>
    <ds:schemaRef ds:uri="http://purl.org/dc/elements/1.1/"/>
  </ds:schemaRefs>
</ds:datastoreItem>
</file>

<file path=customXml/itemProps3.xml><?xml version="1.0" encoding="utf-8"?>
<ds:datastoreItem xmlns:ds="http://schemas.openxmlformats.org/officeDocument/2006/customXml" ds:itemID="{6E803659-C4A2-42AF-8792-D1AC5E866703}">
  <ds:schemaRefs>
    <ds:schemaRef ds:uri="1077a714-3184-40f8-923d-dc3fa811686d"/>
    <ds:schemaRef ds:uri="b0bfd15f-15f6-4e5e-bbdd-f010c37c147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1568</TotalTime>
  <Words>1458</Words>
  <Application>Microsoft Office PowerPoint</Application>
  <PresentationFormat>Widescreen</PresentationFormat>
  <Paragraphs>112</Paragraphs>
  <Slides>27</Slides>
  <Notes>3</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27</vt:i4>
      </vt:variant>
    </vt:vector>
  </HeadingPairs>
  <TitlesOfParts>
    <vt:vector size="38" baseType="lpstr">
      <vt:lpstr>Arial</vt:lpstr>
      <vt:lpstr>Bradley Hand ITC</vt:lpstr>
      <vt:lpstr>Calibri</vt:lpstr>
      <vt:lpstr>Calibri Light</vt:lpstr>
      <vt:lpstr>ciscosansttregular</vt:lpstr>
      <vt:lpstr>Roboto</vt:lpstr>
      <vt:lpstr>Wingdings</vt:lpstr>
      <vt:lpstr>VAIRRS Main Slides</vt:lpstr>
      <vt:lpstr>VAIRRS Custom 1</vt:lpstr>
      <vt:lpstr>VAIRRS Custom 2</vt:lpstr>
      <vt:lpstr>think-cell Slide</vt:lpstr>
      <vt:lpstr>Office of Research and Development </vt:lpstr>
      <vt:lpstr>Webinar  Housekeeping</vt:lpstr>
      <vt:lpstr>Contents </vt:lpstr>
      <vt:lpstr>IMPORTANT ANNOUNCEMENTS </vt:lpstr>
      <vt:lpstr>Central IRB Continuing Review – Best Practices</vt:lpstr>
      <vt:lpstr>BLUF </vt:lpstr>
      <vt:lpstr>Remember the 5 C’s</vt:lpstr>
      <vt:lpstr>Remember the 5 C’s</vt:lpstr>
      <vt:lpstr>Remember the 5 C’s</vt:lpstr>
      <vt:lpstr>Remember the 5 C’s</vt:lpstr>
      <vt:lpstr>Remember the 5 C’s</vt:lpstr>
      <vt:lpstr>PowerPoint Presentation</vt:lpstr>
      <vt:lpstr>Principal Investigator/Study Chair </vt:lpstr>
      <vt:lpstr>Local Site Investigator (LSI)</vt:lpstr>
      <vt:lpstr>Common Errors</vt:lpstr>
      <vt:lpstr>PowerPoint Presentation</vt:lpstr>
      <vt:lpstr>PowerPoint Presentation</vt:lpstr>
      <vt:lpstr>PowerPoint Presentation</vt:lpstr>
      <vt:lpstr>PowerPoint Presentation</vt:lpstr>
      <vt:lpstr>PowerPoint Presentation</vt:lpstr>
      <vt:lpstr>PowerPoint Presentation</vt:lpstr>
      <vt:lpstr>Common Errors</vt:lpstr>
      <vt:lpstr>PowerPoint Presentation</vt:lpstr>
      <vt:lpstr>PowerPoint Presentation</vt:lpstr>
      <vt:lpstr>PowerPoint Presentation</vt:lpstr>
      <vt:lpstr>Wrap-Up</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Central IRB Continuing Review – Best Practices</dc:title>
  <dc:subject>Central IRB Continuing Review – Best Practices</dc:subject>
  <dc:creator>Bria White</dc:creator>
  <cp:keywords>Central IRB Continuing Review – Best Practices</cp:keywords>
  <cp:lastModifiedBy>Rivera, Portia T</cp:lastModifiedBy>
  <cp:revision>82</cp:revision>
  <dcterms:created xsi:type="dcterms:W3CDTF">2021-10-19T21:48:00Z</dcterms:created>
  <dcterms:modified xsi:type="dcterms:W3CDTF">2022-02-24T14:36:41Z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0x010100405226533A45434EAC924518781C73AE</vt:lpwstr>
  </property>
</Properties>
</file>