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ppt/tags/tag10.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8" r:id="rId3"/>
    <p:sldMasterId id="2147483720" r:id="rId4"/>
    <p:sldMasterId id="2147483736" r:id="rId5"/>
  </p:sldMasterIdLst>
  <p:notesMasterIdLst>
    <p:notesMasterId r:id="rId33"/>
  </p:notesMasterIdLst>
  <p:sldIdLst>
    <p:sldId id="707" r:id="rId6"/>
    <p:sldId id="506" r:id="rId7"/>
    <p:sldId id="257" r:id="rId8"/>
    <p:sldId id="675" r:id="rId9"/>
    <p:sldId id="887" r:id="rId10"/>
    <p:sldId id="696" r:id="rId11"/>
    <p:sldId id="928" r:id="rId12"/>
    <p:sldId id="922" r:id="rId13"/>
    <p:sldId id="889" r:id="rId14"/>
    <p:sldId id="923" r:id="rId15"/>
    <p:sldId id="924" r:id="rId16"/>
    <p:sldId id="925" r:id="rId17"/>
    <p:sldId id="927" r:id="rId18"/>
    <p:sldId id="926" r:id="rId19"/>
    <p:sldId id="698" r:id="rId20"/>
    <p:sldId id="919" r:id="rId21"/>
    <p:sldId id="5126" r:id="rId22"/>
    <p:sldId id="886" r:id="rId23"/>
    <p:sldId id="5129" r:id="rId24"/>
    <p:sldId id="5128" r:id="rId25"/>
    <p:sldId id="921" r:id="rId26"/>
    <p:sldId id="929" r:id="rId27"/>
    <p:sldId id="5130" r:id="rId28"/>
    <p:sldId id="5131" r:id="rId29"/>
    <p:sldId id="5127" r:id="rId30"/>
    <p:sldId id="5132" r:id="rId31"/>
    <p:sldId id="7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nts, Kari" initials="PK" lastIdx="2" clrIdx="0">
    <p:extLst>
      <p:ext uri="{19B8F6BF-5375-455C-9EA6-DF929625EA0E}">
        <p15:presenceInfo xmlns:p15="http://schemas.microsoft.com/office/powerpoint/2012/main" userId="S::Kari.Points@va.gov::d3d08481-d9e7-4f0b-8844-65fed6518596" providerId="AD"/>
      </p:ext>
    </p:extLst>
  </p:cmAuthor>
  <p:cmAuthor id="2" name="Cody, Marisue" initials="CM" lastIdx="1" clrIdx="1">
    <p:extLst>
      <p:ext uri="{19B8F6BF-5375-455C-9EA6-DF929625EA0E}">
        <p15:presenceInfo xmlns:p15="http://schemas.microsoft.com/office/powerpoint/2012/main" userId="S::Marisue.Cody@va.gov::4ac0bed7-ec24-4209-8694-859efcc35219" providerId="AD"/>
      </p:ext>
    </p:extLst>
  </p:cmAuthor>
  <p:cmAuthor id="3" name="Laracuente, Antonio J" initials="LAJ" lastIdx="3" clrIdx="2">
    <p:extLst>
      <p:ext uri="{19B8F6BF-5375-455C-9EA6-DF929625EA0E}">
        <p15:presenceInfo xmlns:p15="http://schemas.microsoft.com/office/powerpoint/2012/main" userId="S::Antonio.Laracuente03@va.gov::f26025aa-017e-46da-97dd-4f9d498fb15b" providerId="AD"/>
      </p:ext>
    </p:extLst>
  </p:cmAuthor>
  <p:cmAuthor id="4" name="Negrete, Maria (Titan Alpha)" initials="NA" lastIdx="3" clrIdx="3">
    <p:extLst>
      <p:ext uri="{19B8F6BF-5375-455C-9EA6-DF929625EA0E}">
        <p15:presenceInfo xmlns:p15="http://schemas.microsoft.com/office/powerpoint/2012/main" userId="S::maria.negrete2@va.gov::0a4ba534-701a-455c-bf6c-e730d0a01c09" providerId="AD"/>
      </p:ext>
    </p:extLst>
  </p:cmAuthor>
  <p:cmAuthor id="5" name="Berlow, Jason" initials="BJ" lastIdx="1" clrIdx="4">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19766-18E1-17B6-0567-86401C9B392A}" v="17" dt="2022-02-28T12:37:51.236"/>
    <p1510:client id="{E025EA7A-2975-03E9-7F5E-2A2764100385}" v="181" dt="2022-02-28T13:19:47.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42"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cuente, Antonio J" userId="S::antonio.laracuente03@va.gov::f26025aa-017e-46da-97dd-4f9d498fb15b" providerId="AD" clId="Web-{D3DD0F95-BB35-C10B-8561-DD8C09F282F3}"/>
    <pc:docChg chg="modSld">
      <pc:chgData name="Laracuente, Antonio J" userId="S::antonio.laracuente03@va.gov::f26025aa-017e-46da-97dd-4f9d498fb15b" providerId="AD" clId="Web-{D3DD0F95-BB35-C10B-8561-DD8C09F282F3}" dt="2022-02-23T16:56:58.933" v="86"/>
      <pc:docMkLst>
        <pc:docMk/>
      </pc:docMkLst>
      <pc:sldChg chg="delCm">
        <pc:chgData name="Laracuente, Antonio J" userId="S::antonio.laracuente03@va.gov::f26025aa-017e-46da-97dd-4f9d498fb15b" providerId="AD" clId="Web-{D3DD0F95-BB35-C10B-8561-DD8C09F282F3}" dt="2022-02-23T16:56:58.933" v="86"/>
        <pc:sldMkLst>
          <pc:docMk/>
          <pc:sldMk cId="3444665492" sldId="923"/>
        </pc:sldMkLst>
      </pc:sldChg>
      <pc:sldChg chg="modSp delCm">
        <pc:chgData name="Laracuente, Antonio J" userId="S::antonio.laracuente03@va.gov::f26025aa-017e-46da-97dd-4f9d498fb15b" providerId="AD" clId="Web-{D3DD0F95-BB35-C10B-8561-DD8C09F282F3}" dt="2022-02-23T16:55:51.822" v="64"/>
        <pc:sldMkLst>
          <pc:docMk/>
          <pc:sldMk cId="170468136" sldId="924"/>
        </pc:sldMkLst>
        <pc:spChg chg="mod">
          <ac:chgData name="Laracuente, Antonio J" userId="S::antonio.laracuente03@va.gov::f26025aa-017e-46da-97dd-4f9d498fb15b" providerId="AD" clId="Web-{D3DD0F95-BB35-C10B-8561-DD8C09F282F3}" dt="2022-02-23T16:55:05.072" v="62" actId="20577"/>
          <ac:spMkLst>
            <pc:docMk/>
            <pc:sldMk cId="170468136" sldId="924"/>
            <ac:spMk id="3" creationId="{509D24BF-BCE4-4568-88E4-255DD20CAC78}"/>
          </ac:spMkLst>
        </pc:spChg>
      </pc:sldChg>
      <pc:sldChg chg="delCm">
        <pc:chgData name="Laracuente, Antonio J" userId="S::antonio.laracuente03@va.gov::f26025aa-017e-46da-97dd-4f9d498fb15b" providerId="AD" clId="Web-{D3DD0F95-BB35-C10B-8561-DD8C09F282F3}" dt="2022-02-23T16:56:28.135" v="85"/>
        <pc:sldMkLst>
          <pc:docMk/>
          <pc:sldMk cId="3110962985" sldId="925"/>
        </pc:sldMkLst>
      </pc:sldChg>
      <pc:sldChg chg="modSp">
        <pc:chgData name="Laracuente, Antonio J" userId="S::antonio.laracuente03@va.gov::f26025aa-017e-46da-97dd-4f9d498fb15b" providerId="AD" clId="Web-{D3DD0F95-BB35-C10B-8561-DD8C09F282F3}" dt="2022-02-23T16:56:21.870" v="83" actId="20577"/>
        <pc:sldMkLst>
          <pc:docMk/>
          <pc:sldMk cId="2951566146" sldId="927"/>
        </pc:sldMkLst>
        <pc:spChg chg="mod">
          <ac:chgData name="Laracuente, Antonio J" userId="S::antonio.laracuente03@va.gov::f26025aa-017e-46da-97dd-4f9d498fb15b" providerId="AD" clId="Web-{D3DD0F95-BB35-C10B-8561-DD8C09F282F3}" dt="2022-02-23T16:56:21.870" v="83" actId="20577"/>
          <ac:spMkLst>
            <pc:docMk/>
            <pc:sldMk cId="2951566146" sldId="927"/>
            <ac:spMk id="3" creationId="{CE1404AF-D690-4C02-A225-F7FE1CE09D17}"/>
          </ac:spMkLst>
        </pc:spChg>
      </pc:sldChg>
    </pc:docChg>
  </pc:docChgLst>
  <pc:docChgLst>
    <pc:chgData name="Berlow, Jason" userId="S::jason.berlow@va.gov::2ca71643-eff5-4d67-b81e-ca1c03f44d5e" providerId="AD" clId="Web-{0FB19766-18E1-17B6-0567-86401C9B392A}"/>
    <pc:docChg chg="addSld modSld">
      <pc:chgData name="Berlow, Jason" userId="S::jason.berlow@va.gov::2ca71643-eff5-4d67-b81e-ca1c03f44d5e" providerId="AD" clId="Web-{0FB19766-18E1-17B6-0567-86401C9B392A}" dt="2022-02-28T12:37:51.236" v="16" actId="20577"/>
      <pc:docMkLst>
        <pc:docMk/>
      </pc:docMkLst>
      <pc:sldChg chg="modSp">
        <pc:chgData name="Berlow, Jason" userId="S::jason.berlow@va.gov::2ca71643-eff5-4d67-b81e-ca1c03f44d5e" providerId="AD" clId="Web-{0FB19766-18E1-17B6-0567-86401C9B392A}" dt="2022-02-28T12:36:17.657" v="13" actId="20577"/>
        <pc:sldMkLst>
          <pc:docMk/>
          <pc:sldMk cId="3172147444" sldId="5127"/>
        </pc:sldMkLst>
        <pc:spChg chg="mod">
          <ac:chgData name="Berlow, Jason" userId="S::jason.berlow@va.gov::2ca71643-eff5-4d67-b81e-ca1c03f44d5e" providerId="AD" clId="Web-{0FB19766-18E1-17B6-0567-86401C9B392A}" dt="2022-02-28T12:36:17.657" v="13" actId="20577"/>
          <ac:spMkLst>
            <pc:docMk/>
            <pc:sldMk cId="3172147444" sldId="5127"/>
            <ac:spMk id="3" creationId="{DD40C07C-3ED1-4D7F-9721-4ED24E197B0E}"/>
          </ac:spMkLst>
        </pc:spChg>
      </pc:sldChg>
      <pc:sldChg chg="modSp new">
        <pc:chgData name="Berlow, Jason" userId="S::jason.berlow@va.gov::2ca71643-eff5-4d67-b81e-ca1c03f44d5e" providerId="AD" clId="Web-{0FB19766-18E1-17B6-0567-86401C9B392A}" dt="2022-02-28T12:37:51.236" v="16" actId="20577"/>
        <pc:sldMkLst>
          <pc:docMk/>
          <pc:sldMk cId="1217656082" sldId="5130"/>
        </pc:sldMkLst>
        <pc:spChg chg="mod">
          <ac:chgData name="Berlow, Jason" userId="S::jason.berlow@va.gov::2ca71643-eff5-4d67-b81e-ca1c03f44d5e" providerId="AD" clId="Web-{0FB19766-18E1-17B6-0567-86401C9B392A}" dt="2022-02-28T12:37:51.236" v="16" actId="20577"/>
          <ac:spMkLst>
            <pc:docMk/>
            <pc:sldMk cId="1217656082" sldId="5130"/>
            <ac:spMk id="2" creationId="{D618315B-99D4-46BA-B726-885AC43A2FD6}"/>
          </ac:spMkLst>
        </pc:spChg>
      </pc:sldChg>
    </pc:docChg>
  </pc:docChgLst>
  <pc:docChgLst>
    <pc:chgData name="Laracuente, Antonio J" userId="f26025aa-017e-46da-97dd-4f9d498fb15b" providerId="ADAL" clId="{973619DA-EDE0-4BB4-8205-1FA0698397B9}"/>
    <pc:docChg chg="undo custSel addSld delSld modSld sldOrd">
      <pc:chgData name="Laracuente, Antonio J" userId="f26025aa-017e-46da-97dd-4f9d498fb15b" providerId="ADAL" clId="{973619DA-EDE0-4BB4-8205-1FA0698397B9}" dt="2022-02-28T14:01:57.902" v="6758" actId="20577"/>
      <pc:docMkLst>
        <pc:docMk/>
      </pc:docMkLst>
      <pc:sldChg chg="delSp mod modNotesTx">
        <pc:chgData name="Laracuente, Antonio J" userId="f26025aa-017e-46da-97dd-4f9d498fb15b" providerId="ADAL" clId="{973619DA-EDE0-4BB4-8205-1FA0698397B9}" dt="2022-02-24T13:55:14.879" v="5404" actId="20577"/>
        <pc:sldMkLst>
          <pc:docMk/>
          <pc:sldMk cId="1729556648" sldId="257"/>
        </pc:sldMkLst>
        <pc:spChg chg="del">
          <ac:chgData name="Laracuente, Antonio J" userId="f26025aa-017e-46da-97dd-4f9d498fb15b" providerId="ADAL" clId="{973619DA-EDE0-4BB4-8205-1FA0698397B9}" dt="2022-02-22T21:38:07.571" v="5024" actId="21"/>
          <ac:spMkLst>
            <pc:docMk/>
            <pc:sldMk cId="1729556648" sldId="257"/>
            <ac:spMk id="7" creationId="{CF3CFE84-DA5D-4E1A-B262-38FB19EDD56C}"/>
          </ac:spMkLst>
        </pc:spChg>
      </pc:sldChg>
      <pc:sldChg chg="del">
        <pc:chgData name="Laracuente, Antonio J" userId="f26025aa-017e-46da-97dd-4f9d498fb15b" providerId="ADAL" clId="{973619DA-EDE0-4BB4-8205-1FA0698397B9}" dt="2022-02-22T11:49:41.255" v="1422" actId="47"/>
        <pc:sldMkLst>
          <pc:docMk/>
          <pc:sldMk cId="1912074878" sldId="259"/>
        </pc:sldMkLst>
      </pc:sldChg>
      <pc:sldChg chg="delSp mod ord modNotesTx">
        <pc:chgData name="Laracuente, Antonio J" userId="f26025aa-017e-46da-97dd-4f9d498fb15b" providerId="ADAL" clId="{973619DA-EDE0-4BB4-8205-1FA0698397B9}" dt="2022-02-24T13:55:22.103" v="5409" actId="20577"/>
        <pc:sldMkLst>
          <pc:docMk/>
          <pc:sldMk cId="2278940625" sldId="675"/>
        </pc:sldMkLst>
        <pc:spChg chg="del">
          <ac:chgData name="Laracuente, Antonio J" userId="f26025aa-017e-46da-97dd-4f9d498fb15b" providerId="ADAL" clId="{973619DA-EDE0-4BB4-8205-1FA0698397B9}" dt="2022-02-22T21:38:12.786" v="5025" actId="21"/>
          <ac:spMkLst>
            <pc:docMk/>
            <pc:sldMk cId="2278940625" sldId="675"/>
            <ac:spMk id="4" creationId="{50D40D3F-B386-4DC7-9B59-B954C070130F}"/>
          </ac:spMkLst>
        </pc:spChg>
      </pc:sldChg>
      <pc:sldChg chg="del ord">
        <pc:chgData name="Laracuente, Antonio J" userId="f26025aa-017e-46da-97dd-4f9d498fb15b" providerId="ADAL" clId="{973619DA-EDE0-4BB4-8205-1FA0698397B9}" dt="2022-02-22T15:57:38.189" v="3371" actId="2696"/>
        <pc:sldMkLst>
          <pc:docMk/>
          <pc:sldMk cId="4210786825" sldId="677"/>
        </pc:sldMkLst>
      </pc:sldChg>
      <pc:sldChg chg="delSp modSp mod modNotesTx">
        <pc:chgData name="Laracuente, Antonio J" userId="f26025aa-017e-46da-97dd-4f9d498fb15b" providerId="ADAL" clId="{973619DA-EDE0-4BB4-8205-1FA0698397B9}" dt="2022-02-28T12:00:28.145" v="6216" actId="33524"/>
        <pc:sldMkLst>
          <pc:docMk/>
          <pc:sldMk cId="600782866" sldId="696"/>
        </pc:sldMkLst>
        <pc:spChg chg="mod">
          <ac:chgData name="Laracuente, Antonio J" userId="f26025aa-017e-46da-97dd-4f9d498fb15b" providerId="ADAL" clId="{973619DA-EDE0-4BB4-8205-1FA0698397B9}" dt="2022-02-22T11:28:39.646" v="139" actId="20577"/>
          <ac:spMkLst>
            <pc:docMk/>
            <pc:sldMk cId="600782866" sldId="696"/>
            <ac:spMk id="2" creationId="{46DA53AF-96C4-4D8A-9EB9-32A98F53F19C}"/>
          </ac:spMkLst>
        </pc:spChg>
        <pc:spChg chg="mod">
          <ac:chgData name="Laracuente, Antonio J" userId="f26025aa-017e-46da-97dd-4f9d498fb15b" providerId="ADAL" clId="{973619DA-EDE0-4BB4-8205-1FA0698397B9}" dt="2022-02-28T12:00:28.145" v="6216" actId="33524"/>
          <ac:spMkLst>
            <pc:docMk/>
            <pc:sldMk cId="600782866" sldId="696"/>
            <ac:spMk id="3" creationId="{1C84A7BD-C6C8-4F7A-8A58-DE68EB5787C0}"/>
          </ac:spMkLst>
        </pc:spChg>
        <pc:spChg chg="del">
          <ac:chgData name="Laracuente, Antonio J" userId="f26025aa-017e-46da-97dd-4f9d498fb15b" providerId="ADAL" clId="{973619DA-EDE0-4BB4-8205-1FA0698397B9}" dt="2022-02-22T21:35:58.438" v="4983" actId="21"/>
          <ac:spMkLst>
            <pc:docMk/>
            <pc:sldMk cId="600782866" sldId="696"/>
            <ac:spMk id="4" creationId="{266EB2BA-7F0D-4D4B-BBF3-449D846B2FFA}"/>
          </ac:spMkLst>
        </pc:spChg>
      </pc:sldChg>
      <pc:sldChg chg="modSp del mod ord">
        <pc:chgData name="Laracuente, Antonio J" userId="f26025aa-017e-46da-97dd-4f9d498fb15b" providerId="ADAL" clId="{973619DA-EDE0-4BB4-8205-1FA0698397B9}" dt="2022-02-22T14:32:39.245" v="3300" actId="2696"/>
        <pc:sldMkLst>
          <pc:docMk/>
          <pc:sldMk cId="2765698618" sldId="697"/>
        </pc:sldMkLst>
        <pc:spChg chg="mod">
          <ac:chgData name="Laracuente, Antonio J" userId="f26025aa-017e-46da-97dd-4f9d498fb15b" providerId="ADAL" clId="{973619DA-EDE0-4BB4-8205-1FA0698397B9}" dt="2022-02-22T11:48:24.539" v="1413" actId="20577"/>
          <ac:spMkLst>
            <pc:docMk/>
            <pc:sldMk cId="2765698618" sldId="697"/>
            <ac:spMk id="2" creationId="{C0D806F7-8E11-4BBA-8693-C2F479431EB0}"/>
          </ac:spMkLst>
        </pc:spChg>
      </pc:sldChg>
      <pc:sldChg chg="delSp modSp mod modNotesTx">
        <pc:chgData name="Laracuente, Antonio J" userId="f26025aa-017e-46da-97dd-4f9d498fb15b" providerId="ADAL" clId="{973619DA-EDE0-4BB4-8205-1FA0698397B9}" dt="2022-02-24T13:58:06.325" v="5477" actId="20577"/>
        <pc:sldMkLst>
          <pc:docMk/>
          <pc:sldMk cId="3636467918" sldId="698"/>
        </pc:sldMkLst>
        <pc:spChg chg="mod">
          <ac:chgData name="Laracuente, Antonio J" userId="f26025aa-017e-46da-97dd-4f9d498fb15b" providerId="ADAL" clId="{973619DA-EDE0-4BB4-8205-1FA0698397B9}" dt="2022-02-22T14:26:27.931" v="2666" actId="20577"/>
          <ac:spMkLst>
            <pc:docMk/>
            <pc:sldMk cId="3636467918" sldId="698"/>
            <ac:spMk id="2" creationId="{7FECFED0-0C2C-48B8-91DE-1B6EE9B32379}"/>
          </ac:spMkLst>
        </pc:spChg>
        <pc:spChg chg="mod">
          <ac:chgData name="Laracuente, Antonio J" userId="f26025aa-017e-46da-97dd-4f9d498fb15b" providerId="ADAL" clId="{973619DA-EDE0-4BB4-8205-1FA0698397B9}" dt="2022-02-22T19:54:06.605" v="4720" actId="20577"/>
          <ac:spMkLst>
            <pc:docMk/>
            <pc:sldMk cId="3636467918" sldId="698"/>
            <ac:spMk id="3" creationId="{D2F1B1BC-7162-4BB8-9E3B-83E7DCBEA8A9}"/>
          </ac:spMkLst>
        </pc:spChg>
        <pc:spChg chg="del">
          <ac:chgData name="Laracuente, Antonio J" userId="f26025aa-017e-46da-97dd-4f9d498fb15b" providerId="ADAL" clId="{973619DA-EDE0-4BB4-8205-1FA0698397B9}" dt="2022-02-22T21:38:41.853" v="5033" actId="21"/>
          <ac:spMkLst>
            <pc:docMk/>
            <pc:sldMk cId="3636467918" sldId="698"/>
            <ac:spMk id="4" creationId="{B8D7ABC9-291E-4382-9C87-82F514AF4364}"/>
          </ac:spMkLst>
        </pc:spChg>
      </pc:sldChg>
      <pc:sldChg chg="modSp mod">
        <pc:chgData name="Laracuente, Antonio J" userId="f26025aa-017e-46da-97dd-4f9d498fb15b" providerId="ADAL" clId="{973619DA-EDE0-4BB4-8205-1FA0698397B9}" dt="2022-02-28T11:59:59.307" v="6215" actId="20577"/>
        <pc:sldMkLst>
          <pc:docMk/>
          <pc:sldMk cId="2242190919" sldId="707"/>
        </pc:sldMkLst>
        <pc:spChg chg="mod">
          <ac:chgData name="Laracuente, Antonio J" userId="f26025aa-017e-46da-97dd-4f9d498fb15b" providerId="ADAL" clId="{973619DA-EDE0-4BB4-8205-1FA0698397B9}" dt="2022-02-28T11:59:59.307" v="6215" actId="20577"/>
          <ac:spMkLst>
            <pc:docMk/>
            <pc:sldMk cId="2242190919" sldId="707"/>
            <ac:spMk id="4" creationId="{50A97B40-0E24-405D-9340-F4C2098E3709}"/>
          </ac:spMkLst>
        </pc:spChg>
      </pc:sldChg>
      <pc:sldChg chg="del">
        <pc:chgData name="Laracuente, Antonio J" userId="f26025aa-017e-46da-97dd-4f9d498fb15b" providerId="ADAL" clId="{973619DA-EDE0-4BB4-8205-1FA0698397B9}" dt="2022-02-22T14:37:11.476" v="3370" actId="47"/>
        <pc:sldMkLst>
          <pc:docMk/>
          <pc:sldMk cId="120161790" sldId="817"/>
        </pc:sldMkLst>
      </pc:sldChg>
      <pc:sldChg chg="delSp modSp mod ord modNotesTx">
        <pc:chgData name="Laracuente, Antonio J" userId="f26025aa-017e-46da-97dd-4f9d498fb15b" providerId="ADAL" clId="{973619DA-EDE0-4BB4-8205-1FA0698397B9}" dt="2022-02-24T13:58:21.558" v="5495" actId="20577"/>
        <pc:sldMkLst>
          <pc:docMk/>
          <pc:sldMk cId="2644348855" sldId="886"/>
        </pc:sldMkLst>
        <pc:spChg chg="mod">
          <ac:chgData name="Laracuente, Antonio J" userId="f26025aa-017e-46da-97dd-4f9d498fb15b" providerId="ADAL" clId="{973619DA-EDE0-4BB4-8205-1FA0698397B9}" dt="2022-02-22T11:26:12.042" v="12" actId="20577"/>
          <ac:spMkLst>
            <pc:docMk/>
            <pc:sldMk cId="2644348855" sldId="886"/>
            <ac:spMk id="2" creationId="{2D5D9C31-41EA-4FDD-B6E0-FE16A479A1EC}"/>
          </ac:spMkLst>
        </pc:spChg>
        <pc:spChg chg="mod">
          <ac:chgData name="Laracuente, Antonio J" userId="f26025aa-017e-46da-97dd-4f9d498fb15b" providerId="ADAL" clId="{973619DA-EDE0-4BB4-8205-1FA0698397B9}" dt="2022-02-22T19:56:30.035" v="4854" actId="20577"/>
          <ac:spMkLst>
            <pc:docMk/>
            <pc:sldMk cId="2644348855" sldId="886"/>
            <ac:spMk id="3" creationId="{37EAC08B-84E8-4852-BC4A-8967631894E9}"/>
          </ac:spMkLst>
        </pc:spChg>
        <pc:spChg chg="del">
          <ac:chgData name="Laracuente, Antonio J" userId="f26025aa-017e-46da-97dd-4f9d498fb15b" providerId="ADAL" clId="{973619DA-EDE0-4BB4-8205-1FA0698397B9}" dt="2022-02-22T21:38:48.772" v="5035" actId="21"/>
          <ac:spMkLst>
            <pc:docMk/>
            <pc:sldMk cId="2644348855" sldId="886"/>
            <ac:spMk id="4" creationId="{D92C64E7-8CC5-4ADD-999E-394725F8AE31}"/>
          </ac:spMkLst>
        </pc:spChg>
      </pc:sldChg>
      <pc:sldChg chg="delSp mod modNotesTx">
        <pc:chgData name="Laracuente, Antonio J" userId="f26025aa-017e-46da-97dd-4f9d498fb15b" providerId="ADAL" clId="{973619DA-EDE0-4BB4-8205-1FA0698397B9}" dt="2022-02-24T13:56:06.759" v="5415" actId="20577"/>
        <pc:sldMkLst>
          <pc:docMk/>
          <pc:sldMk cId="4150436618" sldId="887"/>
        </pc:sldMkLst>
        <pc:spChg chg="del">
          <ac:chgData name="Laracuente, Antonio J" userId="f26025aa-017e-46da-97dd-4f9d498fb15b" providerId="ADAL" clId="{973619DA-EDE0-4BB4-8205-1FA0698397B9}" dt="2022-02-22T21:36:08.352" v="4984" actId="21"/>
          <ac:spMkLst>
            <pc:docMk/>
            <pc:sldMk cId="4150436618" sldId="887"/>
            <ac:spMk id="7" creationId="{CF3CFE84-DA5D-4E1A-B262-38FB19EDD56C}"/>
          </ac:spMkLst>
        </pc:spChg>
      </pc:sldChg>
      <pc:sldChg chg="del">
        <pc:chgData name="Laracuente, Antonio J" userId="f26025aa-017e-46da-97dd-4f9d498fb15b" providerId="ADAL" clId="{973619DA-EDE0-4BB4-8205-1FA0698397B9}" dt="2022-02-22T14:32:53.108" v="3301" actId="2696"/>
        <pc:sldMkLst>
          <pc:docMk/>
          <pc:sldMk cId="1518527529" sldId="888"/>
        </pc:sldMkLst>
      </pc:sldChg>
      <pc:sldChg chg="delSp modSp mod ord modNotesTx">
        <pc:chgData name="Laracuente, Antonio J" userId="f26025aa-017e-46da-97dd-4f9d498fb15b" providerId="ADAL" clId="{973619DA-EDE0-4BB4-8205-1FA0698397B9}" dt="2022-02-24T13:57:00.639" v="5431" actId="20577"/>
        <pc:sldMkLst>
          <pc:docMk/>
          <pc:sldMk cId="1075323069" sldId="889"/>
        </pc:sldMkLst>
        <pc:spChg chg="mod">
          <ac:chgData name="Laracuente, Antonio J" userId="f26025aa-017e-46da-97dd-4f9d498fb15b" providerId="ADAL" clId="{973619DA-EDE0-4BB4-8205-1FA0698397B9}" dt="2022-02-22T21:36:41.800" v="4987" actId="255"/>
          <ac:spMkLst>
            <pc:docMk/>
            <pc:sldMk cId="1075323069" sldId="889"/>
            <ac:spMk id="2" creationId="{C24D0825-68BD-40C2-86DF-90C8F68D8DDD}"/>
          </ac:spMkLst>
        </pc:spChg>
        <pc:spChg chg="mod">
          <ac:chgData name="Laracuente, Antonio J" userId="f26025aa-017e-46da-97dd-4f9d498fb15b" providerId="ADAL" clId="{973619DA-EDE0-4BB4-8205-1FA0698397B9}" dt="2022-02-22T21:36:59.551" v="4988" actId="2711"/>
          <ac:spMkLst>
            <pc:docMk/>
            <pc:sldMk cId="1075323069" sldId="889"/>
            <ac:spMk id="3" creationId="{9479CE97-7142-4130-BA90-3D81109E807B}"/>
          </ac:spMkLst>
        </pc:spChg>
        <pc:spChg chg="del">
          <ac:chgData name="Laracuente, Antonio J" userId="f26025aa-017e-46da-97dd-4f9d498fb15b" providerId="ADAL" clId="{973619DA-EDE0-4BB4-8205-1FA0698397B9}" dt="2022-02-22T21:38:25.608" v="5028" actId="21"/>
          <ac:spMkLst>
            <pc:docMk/>
            <pc:sldMk cId="1075323069" sldId="889"/>
            <ac:spMk id="4" creationId="{59562D7A-4538-4491-9C98-77485F1844D3}"/>
          </ac:spMkLst>
        </pc:spChg>
      </pc:sldChg>
      <pc:sldChg chg="del">
        <pc:chgData name="Laracuente, Antonio J" userId="f26025aa-017e-46da-97dd-4f9d498fb15b" providerId="ADAL" clId="{973619DA-EDE0-4BB4-8205-1FA0698397B9}" dt="2022-02-22T14:32:56.529" v="3302" actId="47"/>
        <pc:sldMkLst>
          <pc:docMk/>
          <pc:sldMk cId="3690338231" sldId="890"/>
        </pc:sldMkLst>
      </pc:sldChg>
      <pc:sldChg chg="del">
        <pc:chgData name="Laracuente, Antonio J" userId="f26025aa-017e-46da-97dd-4f9d498fb15b" providerId="ADAL" clId="{973619DA-EDE0-4BB4-8205-1FA0698397B9}" dt="2022-02-22T14:32:57.146" v="3303" actId="47"/>
        <pc:sldMkLst>
          <pc:docMk/>
          <pc:sldMk cId="2562386525" sldId="891"/>
        </pc:sldMkLst>
      </pc:sldChg>
      <pc:sldChg chg="del">
        <pc:chgData name="Laracuente, Antonio J" userId="f26025aa-017e-46da-97dd-4f9d498fb15b" providerId="ADAL" clId="{973619DA-EDE0-4BB4-8205-1FA0698397B9}" dt="2022-02-22T14:33:04.560" v="3304" actId="47"/>
        <pc:sldMkLst>
          <pc:docMk/>
          <pc:sldMk cId="3286108064" sldId="892"/>
        </pc:sldMkLst>
      </pc:sldChg>
      <pc:sldChg chg="del">
        <pc:chgData name="Laracuente, Antonio J" userId="f26025aa-017e-46da-97dd-4f9d498fb15b" providerId="ADAL" clId="{973619DA-EDE0-4BB4-8205-1FA0698397B9}" dt="2022-02-22T14:33:08.387" v="3305" actId="47"/>
        <pc:sldMkLst>
          <pc:docMk/>
          <pc:sldMk cId="1694922263" sldId="893"/>
        </pc:sldMkLst>
      </pc:sldChg>
      <pc:sldChg chg="del">
        <pc:chgData name="Laracuente, Antonio J" userId="f26025aa-017e-46da-97dd-4f9d498fb15b" providerId="ADAL" clId="{973619DA-EDE0-4BB4-8205-1FA0698397B9}" dt="2022-02-22T11:49:42.145" v="1423" actId="47"/>
        <pc:sldMkLst>
          <pc:docMk/>
          <pc:sldMk cId="4027984508" sldId="895"/>
        </pc:sldMkLst>
      </pc:sldChg>
      <pc:sldChg chg="del">
        <pc:chgData name="Laracuente, Antonio J" userId="f26025aa-017e-46da-97dd-4f9d498fb15b" providerId="ADAL" clId="{973619DA-EDE0-4BB4-8205-1FA0698397B9}" dt="2022-02-22T14:34:36.237" v="3358" actId="47"/>
        <pc:sldMkLst>
          <pc:docMk/>
          <pc:sldMk cId="3573105784" sldId="897"/>
        </pc:sldMkLst>
      </pc:sldChg>
      <pc:sldChg chg="del">
        <pc:chgData name="Laracuente, Antonio J" userId="f26025aa-017e-46da-97dd-4f9d498fb15b" providerId="ADAL" clId="{973619DA-EDE0-4BB4-8205-1FA0698397B9}" dt="2022-02-22T11:27:31.795" v="97" actId="47"/>
        <pc:sldMkLst>
          <pc:docMk/>
          <pc:sldMk cId="908466045" sldId="899"/>
        </pc:sldMkLst>
      </pc:sldChg>
      <pc:sldChg chg="del">
        <pc:chgData name="Laracuente, Antonio J" userId="f26025aa-017e-46da-97dd-4f9d498fb15b" providerId="ADAL" clId="{973619DA-EDE0-4BB4-8205-1FA0698397B9}" dt="2022-02-22T11:27:25.945" v="94" actId="47"/>
        <pc:sldMkLst>
          <pc:docMk/>
          <pc:sldMk cId="2968836322" sldId="900"/>
        </pc:sldMkLst>
      </pc:sldChg>
      <pc:sldChg chg="del">
        <pc:chgData name="Laracuente, Antonio J" userId="f26025aa-017e-46da-97dd-4f9d498fb15b" providerId="ADAL" clId="{973619DA-EDE0-4BB4-8205-1FA0698397B9}" dt="2022-02-22T11:27:27.832" v="95" actId="47"/>
        <pc:sldMkLst>
          <pc:docMk/>
          <pc:sldMk cId="1118198344" sldId="901"/>
        </pc:sldMkLst>
      </pc:sldChg>
      <pc:sldChg chg="del">
        <pc:chgData name="Laracuente, Antonio J" userId="f26025aa-017e-46da-97dd-4f9d498fb15b" providerId="ADAL" clId="{973619DA-EDE0-4BB4-8205-1FA0698397B9}" dt="2022-02-22T11:27:29.721" v="96" actId="47"/>
        <pc:sldMkLst>
          <pc:docMk/>
          <pc:sldMk cId="40782803" sldId="902"/>
        </pc:sldMkLst>
      </pc:sldChg>
      <pc:sldChg chg="del">
        <pc:chgData name="Laracuente, Antonio J" userId="f26025aa-017e-46da-97dd-4f9d498fb15b" providerId="ADAL" clId="{973619DA-EDE0-4BB4-8205-1FA0698397B9}" dt="2022-02-22T11:27:24.525" v="93" actId="47"/>
        <pc:sldMkLst>
          <pc:docMk/>
          <pc:sldMk cId="494256247" sldId="903"/>
        </pc:sldMkLst>
      </pc:sldChg>
      <pc:sldChg chg="del">
        <pc:chgData name="Laracuente, Antonio J" userId="f26025aa-017e-46da-97dd-4f9d498fb15b" providerId="ADAL" clId="{973619DA-EDE0-4BB4-8205-1FA0698397B9}" dt="2022-02-22T11:27:20.532" v="90" actId="47"/>
        <pc:sldMkLst>
          <pc:docMk/>
          <pc:sldMk cId="4216094669" sldId="904"/>
        </pc:sldMkLst>
      </pc:sldChg>
      <pc:sldChg chg="del">
        <pc:chgData name="Laracuente, Antonio J" userId="f26025aa-017e-46da-97dd-4f9d498fb15b" providerId="ADAL" clId="{973619DA-EDE0-4BB4-8205-1FA0698397B9}" dt="2022-02-22T11:27:23.576" v="92" actId="47"/>
        <pc:sldMkLst>
          <pc:docMk/>
          <pc:sldMk cId="1667363907" sldId="905"/>
        </pc:sldMkLst>
      </pc:sldChg>
      <pc:sldChg chg="del">
        <pc:chgData name="Laracuente, Antonio J" userId="f26025aa-017e-46da-97dd-4f9d498fb15b" providerId="ADAL" clId="{973619DA-EDE0-4BB4-8205-1FA0698397B9}" dt="2022-02-22T11:27:22.590" v="91" actId="47"/>
        <pc:sldMkLst>
          <pc:docMk/>
          <pc:sldMk cId="1097374812" sldId="906"/>
        </pc:sldMkLst>
      </pc:sldChg>
      <pc:sldChg chg="del">
        <pc:chgData name="Laracuente, Antonio J" userId="f26025aa-017e-46da-97dd-4f9d498fb15b" providerId="ADAL" clId="{973619DA-EDE0-4BB4-8205-1FA0698397B9}" dt="2022-02-22T11:27:15.559" v="89" actId="47"/>
        <pc:sldMkLst>
          <pc:docMk/>
          <pc:sldMk cId="3199917711" sldId="907"/>
        </pc:sldMkLst>
      </pc:sldChg>
      <pc:sldChg chg="del">
        <pc:chgData name="Laracuente, Antonio J" userId="f26025aa-017e-46da-97dd-4f9d498fb15b" providerId="ADAL" clId="{973619DA-EDE0-4BB4-8205-1FA0698397B9}" dt="2022-02-22T11:27:14.372" v="88" actId="47"/>
        <pc:sldMkLst>
          <pc:docMk/>
          <pc:sldMk cId="3088518829" sldId="908"/>
        </pc:sldMkLst>
      </pc:sldChg>
      <pc:sldChg chg="del">
        <pc:chgData name="Laracuente, Antonio J" userId="f26025aa-017e-46da-97dd-4f9d498fb15b" providerId="ADAL" clId="{973619DA-EDE0-4BB4-8205-1FA0698397B9}" dt="2022-02-22T11:27:09.451" v="87" actId="47"/>
        <pc:sldMkLst>
          <pc:docMk/>
          <pc:sldMk cId="1077426501" sldId="909"/>
        </pc:sldMkLst>
      </pc:sldChg>
      <pc:sldChg chg="del">
        <pc:chgData name="Laracuente, Antonio J" userId="f26025aa-017e-46da-97dd-4f9d498fb15b" providerId="ADAL" clId="{973619DA-EDE0-4BB4-8205-1FA0698397B9}" dt="2022-02-22T11:27:08.558" v="86" actId="47"/>
        <pc:sldMkLst>
          <pc:docMk/>
          <pc:sldMk cId="132094874" sldId="910"/>
        </pc:sldMkLst>
      </pc:sldChg>
      <pc:sldChg chg="del">
        <pc:chgData name="Laracuente, Antonio J" userId="f26025aa-017e-46da-97dd-4f9d498fb15b" providerId="ADAL" clId="{973619DA-EDE0-4BB4-8205-1FA0698397B9}" dt="2022-02-22T11:27:07.551" v="85" actId="47"/>
        <pc:sldMkLst>
          <pc:docMk/>
          <pc:sldMk cId="40204971" sldId="911"/>
        </pc:sldMkLst>
      </pc:sldChg>
      <pc:sldChg chg="del">
        <pc:chgData name="Laracuente, Antonio J" userId="f26025aa-017e-46da-97dd-4f9d498fb15b" providerId="ADAL" clId="{973619DA-EDE0-4BB4-8205-1FA0698397B9}" dt="2022-02-22T14:34:38.488" v="3359" actId="47"/>
        <pc:sldMkLst>
          <pc:docMk/>
          <pc:sldMk cId="2301368962" sldId="912"/>
        </pc:sldMkLst>
      </pc:sldChg>
      <pc:sldChg chg="del">
        <pc:chgData name="Laracuente, Antonio J" userId="f26025aa-017e-46da-97dd-4f9d498fb15b" providerId="ADAL" clId="{973619DA-EDE0-4BB4-8205-1FA0698397B9}" dt="2022-02-22T11:27:04.160" v="84" actId="47"/>
        <pc:sldMkLst>
          <pc:docMk/>
          <pc:sldMk cId="307849124" sldId="913"/>
        </pc:sldMkLst>
      </pc:sldChg>
      <pc:sldChg chg="del">
        <pc:chgData name="Laracuente, Antonio J" userId="f26025aa-017e-46da-97dd-4f9d498fb15b" providerId="ADAL" clId="{973619DA-EDE0-4BB4-8205-1FA0698397B9}" dt="2022-02-22T14:34:40.045" v="3360" actId="47"/>
        <pc:sldMkLst>
          <pc:docMk/>
          <pc:sldMk cId="1362204178" sldId="914"/>
        </pc:sldMkLst>
      </pc:sldChg>
      <pc:sldChg chg="del">
        <pc:chgData name="Laracuente, Antonio J" userId="f26025aa-017e-46da-97dd-4f9d498fb15b" providerId="ADAL" clId="{973619DA-EDE0-4BB4-8205-1FA0698397B9}" dt="2022-02-22T11:27:02.509" v="83" actId="47"/>
        <pc:sldMkLst>
          <pc:docMk/>
          <pc:sldMk cId="2328636728" sldId="915"/>
        </pc:sldMkLst>
      </pc:sldChg>
      <pc:sldChg chg="del">
        <pc:chgData name="Laracuente, Antonio J" userId="f26025aa-017e-46da-97dd-4f9d498fb15b" providerId="ADAL" clId="{973619DA-EDE0-4BB4-8205-1FA0698397B9}" dt="2022-02-22T11:27:01.506" v="82" actId="47"/>
        <pc:sldMkLst>
          <pc:docMk/>
          <pc:sldMk cId="1086286033" sldId="916"/>
        </pc:sldMkLst>
      </pc:sldChg>
      <pc:sldChg chg="del">
        <pc:chgData name="Laracuente, Antonio J" userId="f26025aa-017e-46da-97dd-4f9d498fb15b" providerId="ADAL" clId="{973619DA-EDE0-4BB4-8205-1FA0698397B9}" dt="2022-02-22T14:34:43.319" v="3361" actId="47"/>
        <pc:sldMkLst>
          <pc:docMk/>
          <pc:sldMk cId="3843840779" sldId="917"/>
        </pc:sldMkLst>
      </pc:sldChg>
      <pc:sldChg chg="del ord addCm modCm">
        <pc:chgData name="Laracuente, Antonio J" userId="f26025aa-017e-46da-97dd-4f9d498fb15b" providerId="ADAL" clId="{973619DA-EDE0-4BB4-8205-1FA0698397B9}" dt="2022-02-22T19:56:59.705" v="4855" actId="2696"/>
        <pc:sldMkLst>
          <pc:docMk/>
          <pc:sldMk cId="4198320134" sldId="918"/>
        </pc:sldMkLst>
      </pc:sldChg>
      <pc:sldChg chg="delSp modSp mod ord modNotesTx">
        <pc:chgData name="Laracuente, Antonio J" userId="f26025aa-017e-46da-97dd-4f9d498fb15b" providerId="ADAL" clId="{973619DA-EDE0-4BB4-8205-1FA0698397B9}" dt="2022-02-24T13:58:10.903" v="5484" actId="20577"/>
        <pc:sldMkLst>
          <pc:docMk/>
          <pc:sldMk cId="3257711460" sldId="919"/>
        </pc:sldMkLst>
        <pc:spChg chg="mod">
          <ac:chgData name="Laracuente, Antonio J" userId="f26025aa-017e-46da-97dd-4f9d498fb15b" providerId="ADAL" clId="{973619DA-EDE0-4BB4-8205-1FA0698397B9}" dt="2022-02-22T19:55:07.622" v="4721" actId="6549"/>
          <ac:spMkLst>
            <pc:docMk/>
            <pc:sldMk cId="3257711460" sldId="919"/>
            <ac:spMk id="2" creationId="{CCE59B65-53E1-4A2C-BEB4-6D91700D3257}"/>
          </ac:spMkLst>
        </pc:spChg>
        <pc:spChg chg="mod">
          <ac:chgData name="Laracuente, Antonio J" userId="f26025aa-017e-46da-97dd-4f9d498fb15b" providerId="ADAL" clId="{973619DA-EDE0-4BB4-8205-1FA0698397B9}" dt="2022-02-22T19:56:20.189" v="4853" actId="6549"/>
          <ac:spMkLst>
            <pc:docMk/>
            <pc:sldMk cId="3257711460" sldId="919"/>
            <ac:spMk id="3" creationId="{6A3DAFD4-76DF-4423-B260-12A5AEE29923}"/>
          </ac:spMkLst>
        </pc:spChg>
        <pc:spChg chg="del">
          <ac:chgData name="Laracuente, Antonio J" userId="f26025aa-017e-46da-97dd-4f9d498fb15b" providerId="ADAL" clId="{973619DA-EDE0-4BB4-8205-1FA0698397B9}" dt="2022-02-22T21:38:45.033" v="5034" actId="21"/>
          <ac:spMkLst>
            <pc:docMk/>
            <pc:sldMk cId="3257711460" sldId="919"/>
            <ac:spMk id="4" creationId="{F9249A78-8745-4CD7-9501-AC4314A1A371}"/>
          </ac:spMkLst>
        </pc:spChg>
      </pc:sldChg>
      <pc:sldChg chg="del">
        <pc:chgData name="Laracuente, Antonio J" userId="f26025aa-017e-46da-97dd-4f9d498fb15b" providerId="ADAL" clId="{973619DA-EDE0-4BB4-8205-1FA0698397B9}" dt="2022-02-22T11:49:46.029" v="1424" actId="47"/>
        <pc:sldMkLst>
          <pc:docMk/>
          <pc:sldMk cId="2023960026" sldId="920"/>
        </pc:sldMkLst>
      </pc:sldChg>
      <pc:sldChg chg="delSp modSp mod modNotesTx">
        <pc:chgData name="Laracuente, Antonio J" userId="f26025aa-017e-46da-97dd-4f9d498fb15b" providerId="ADAL" clId="{973619DA-EDE0-4BB4-8205-1FA0698397B9}" dt="2022-02-24T13:58:28.826" v="5499" actId="20577"/>
        <pc:sldMkLst>
          <pc:docMk/>
          <pc:sldMk cId="4214668221" sldId="921"/>
        </pc:sldMkLst>
        <pc:spChg chg="mod">
          <ac:chgData name="Laracuente, Antonio J" userId="f26025aa-017e-46da-97dd-4f9d498fb15b" providerId="ADAL" clId="{973619DA-EDE0-4BB4-8205-1FA0698397B9}" dt="2022-02-23T20:52:41.259" v="5389" actId="1076"/>
          <ac:spMkLst>
            <pc:docMk/>
            <pc:sldMk cId="4214668221" sldId="921"/>
            <ac:spMk id="3" creationId="{D934ABCC-9273-4ECD-B1B0-FA88A93CD730}"/>
          </ac:spMkLst>
        </pc:spChg>
        <pc:spChg chg="del">
          <ac:chgData name="Laracuente, Antonio J" userId="f26025aa-017e-46da-97dd-4f9d498fb15b" providerId="ADAL" clId="{973619DA-EDE0-4BB4-8205-1FA0698397B9}" dt="2022-02-22T21:38:51.677" v="5036" actId="21"/>
          <ac:spMkLst>
            <pc:docMk/>
            <pc:sldMk cId="4214668221" sldId="921"/>
            <ac:spMk id="4" creationId="{61E964C0-CACF-49C4-9CEC-2D654802C7B7}"/>
          </ac:spMkLst>
        </pc:spChg>
      </pc:sldChg>
      <pc:sldChg chg="delSp modSp add mod modNotesTx">
        <pc:chgData name="Laracuente, Antonio J" userId="f26025aa-017e-46da-97dd-4f9d498fb15b" providerId="ADAL" clId="{973619DA-EDE0-4BB4-8205-1FA0698397B9}" dt="2022-02-24T13:56:57.079" v="5427" actId="20577"/>
        <pc:sldMkLst>
          <pc:docMk/>
          <pc:sldMk cId="1104726822" sldId="922"/>
        </pc:sldMkLst>
        <pc:spChg chg="mod">
          <ac:chgData name="Laracuente, Antonio J" userId="f26025aa-017e-46da-97dd-4f9d498fb15b" providerId="ADAL" clId="{973619DA-EDE0-4BB4-8205-1FA0698397B9}" dt="2022-02-22T11:33:57.353" v="778" actId="20577"/>
          <ac:spMkLst>
            <pc:docMk/>
            <pc:sldMk cId="1104726822" sldId="922"/>
            <ac:spMk id="2" creationId="{46DA53AF-96C4-4D8A-9EB9-32A98F53F19C}"/>
          </ac:spMkLst>
        </pc:spChg>
        <pc:spChg chg="mod">
          <ac:chgData name="Laracuente, Antonio J" userId="f26025aa-017e-46da-97dd-4f9d498fb15b" providerId="ADAL" clId="{973619DA-EDE0-4BB4-8205-1FA0698397B9}" dt="2022-02-22T19:46:40.618" v="4500" actId="20577"/>
          <ac:spMkLst>
            <pc:docMk/>
            <pc:sldMk cId="1104726822" sldId="922"/>
            <ac:spMk id="3" creationId="{1C84A7BD-C6C8-4F7A-8A58-DE68EB5787C0}"/>
          </ac:spMkLst>
        </pc:spChg>
        <pc:spChg chg="del">
          <ac:chgData name="Laracuente, Antonio J" userId="f26025aa-017e-46da-97dd-4f9d498fb15b" providerId="ADAL" clId="{973619DA-EDE0-4BB4-8205-1FA0698397B9}" dt="2022-02-22T21:38:22.101" v="5027" actId="21"/>
          <ac:spMkLst>
            <pc:docMk/>
            <pc:sldMk cId="1104726822" sldId="922"/>
            <ac:spMk id="4" creationId="{266EB2BA-7F0D-4D4B-BBF3-449D846B2FFA}"/>
          </ac:spMkLst>
        </pc:spChg>
      </pc:sldChg>
      <pc:sldChg chg="new del">
        <pc:chgData name="Laracuente, Antonio J" userId="f26025aa-017e-46da-97dd-4f9d498fb15b" providerId="ADAL" clId="{973619DA-EDE0-4BB4-8205-1FA0698397B9}" dt="2022-02-22T11:28:17.258" v="99" actId="680"/>
        <pc:sldMkLst>
          <pc:docMk/>
          <pc:sldMk cId="1933626926" sldId="922"/>
        </pc:sldMkLst>
      </pc:sldChg>
      <pc:sldChg chg="delSp modSp add mod addCm modCm modNotesTx">
        <pc:chgData name="Laracuente, Antonio J" userId="f26025aa-017e-46da-97dd-4f9d498fb15b" providerId="ADAL" clId="{973619DA-EDE0-4BB4-8205-1FA0698397B9}" dt="2022-02-24T13:57:05.032" v="5435" actId="20577"/>
        <pc:sldMkLst>
          <pc:docMk/>
          <pc:sldMk cId="3444665492" sldId="923"/>
        </pc:sldMkLst>
        <pc:spChg chg="mod">
          <ac:chgData name="Laracuente, Antonio J" userId="f26025aa-017e-46da-97dd-4f9d498fb15b" providerId="ADAL" clId="{973619DA-EDE0-4BB4-8205-1FA0698397B9}" dt="2022-02-22T16:27:59.645" v="4420" actId="20577"/>
          <ac:spMkLst>
            <pc:docMk/>
            <pc:sldMk cId="3444665492" sldId="923"/>
            <ac:spMk id="3" creationId="{1C84A7BD-C6C8-4F7A-8A58-DE68EB5787C0}"/>
          </ac:spMkLst>
        </pc:spChg>
        <pc:spChg chg="del">
          <ac:chgData name="Laracuente, Antonio J" userId="f26025aa-017e-46da-97dd-4f9d498fb15b" providerId="ADAL" clId="{973619DA-EDE0-4BB4-8205-1FA0698397B9}" dt="2022-02-22T21:38:28.996" v="5029" actId="21"/>
          <ac:spMkLst>
            <pc:docMk/>
            <pc:sldMk cId="3444665492" sldId="923"/>
            <ac:spMk id="4" creationId="{266EB2BA-7F0D-4D4B-BBF3-449D846B2FFA}"/>
          </ac:spMkLst>
        </pc:spChg>
      </pc:sldChg>
      <pc:sldChg chg="delSp modSp new mod addCm modCm modNotesTx">
        <pc:chgData name="Laracuente, Antonio J" userId="f26025aa-017e-46da-97dd-4f9d498fb15b" providerId="ADAL" clId="{973619DA-EDE0-4BB4-8205-1FA0698397B9}" dt="2022-02-24T13:57:12.222" v="5440" actId="20577"/>
        <pc:sldMkLst>
          <pc:docMk/>
          <pc:sldMk cId="170468136" sldId="924"/>
        </pc:sldMkLst>
        <pc:spChg chg="mod">
          <ac:chgData name="Laracuente, Antonio J" userId="f26025aa-017e-46da-97dd-4f9d498fb15b" providerId="ADAL" clId="{973619DA-EDE0-4BB4-8205-1FA0698397B9}" dt="2022-02-22T14:19:47.533" v="2175" actId="1076"/>
          <ac:spMkLst>
            <pc:docMk/>
            <pc:sldMk cId="170468136" sldId="924"/>
            <ac:spMk id="2" creationId="{89D66374-7D37-42BC-9BB6-91ED1E7BB1E8}"/>
          </ac:spMkLst>
        </pc:spChg>
        <pc:spChg chg="mod">
          <ac:chgData name="Laracuente, Antonio J" userId="f26025aa-017e-46da-97dd-4f9d498fb15b" providerId="ADAL" clId="{973619DA-EDE0-4BB4-8205-1FA0698397B9}" dt="2022-02-22T19:50:29.163" v="4594" actId="20577"/>
          <ac:spMkLst>
            <pc:docMk/>
            <pc:sldMk cId="170468136" sldId="924"/>
            <ac:spMk id="3" creationId="{509D24BF-BCE4-4568-88E4-255DD20CAC78}"/>
          </ac:spMkLst>
        </pc:spChg>
        <pc:spChg chg="del mod">
          <ac:chgData name="Laracuente, Antonio J" userId="f26025aa-017e-46da-97dd-4f9d498fb15b" providerId="ADAL" clId="{973619DA-EDE0-4BB4-8205-1FA0698397B9}" dt="2022-02-22T14:20:25.721" v="2179" actId="21"/>
          <ac:spMkLst>
            <pc:docMk/>
            <pc:sldMk cId="170468136" sldId="924"/>
            <ac:spMk id="4" creationId="{70F7EB89-747D-4C89-847D-E2A7447ED54E}"/>
          </ac:spMkLst>
        </pc:spChg>
      </pc:sldChg>
      <pc:sldChg chg="delSp modSp new mod modNotesTx">
        <pc:chgData name="Laracuente, Antonio J" userId="f26025aa-017e-46da-97dd-4f9d498fb15b" providerId="ADAL" clId="{973619DA-EDE0-4BB4-8205-1FA0698397B9}" dt="2022-02-28T12:01:25.606" v="6218" actId="1076"/>
        <pc:sldMkLst>
          <pc:docMk/>
          <pc:sldMk cId="3110962985" sldId="925"/>
        </pc:sldMkLst>
        <pc:spChg chg="mod">
          <ac:chgData name="Laracuente, Antonio J" userId="f26025aa-017e-46da-97dd-4f9d498fb15b" providerId="ADAL" clId="{973619DA-EDE0-4BB4-8205-1FA0698397B9}" dt="2022-02-22T14:21:03.684" v="2215" actId="20577"/>
          <ac:spMkLst>
            <pc:docMk/>
            <pc:sldMk cId="3110962985" sldId="925"/>
            <ac:spMk id="2" creationId="{5B8C6079-CF7A-4817-8FE0-20B8525BA8AA}"/>
          </ac:spMkLst>
        </pc:spChg>
        <pc:spChg chg="mod">
          <ac:chgData name="Laracuente, Antonio J" userId="f26025aa-017e-46da-97dd-4f9d498fb15b" providerId="ADAL" clId="{973619DA-EDE0-4BB4-8205-1FA0698397B9}" dt="2022-02-28T12:01:25.606" v="6218" actId="1076"/>
          <ac:spMkLst>
            <pc:docMk/>
            <pc:sldMk cId="3110962985" sldId="925"/>
            <ac:spMk id="3" creationId="{17BCFA4D-B5C3-4CB0-8226-B47DF9605AF7}"/>
          </ac:spMkLst>
        </pc:spChg>
        <pc:spChg chg="del">
          <ac:chgData name="Laracuente, Antonio J" userId="f26025aa-017e-46da-97dd-4f9d498fb15b" providerId="ADAL" clId="{973619DA-EDE0-4BB4-8205-1FA0698397B9}" dt="2022-02-22T21:38:32.716" v="5030" actId="21"/>
          <ac:spMkLst>
            <pc:docMk/>
            <pc:sldMk cId="3110962985" sldId="925"/>
            <ac:spMk id="4" creationId="{C2080959-9C45-4C8A-9BEF-E31BC7F06CC4}"/>
          </ac:spMkLst>
        </pc:spChg>
      </pc:sldChg>
      <pc:sldChg chg="delSp modSp new mod modNotesTx">
        <pc:chgData name="Laracuente, Antonio J" userId="f26025aa-017e-46da-97dd-4f9d498fb15b" providerId="ADAL" clId="{973619DA-EDE0-4BB4-8205-1FA0698397B9}" dt="2022-02-24T13:57:27.030" v="5460" actId="20577"/>
        <pc:sldMkLst>
          <pc:docMk/>
          <pc:sldMk cId="537830791" sldId="926"/>
        </pc:sldMkLst>
        <pc:spChg chg="mod">
          <ac:chgData name="Laracuente, Antonio J" userId="f26025aa-017e-46da-97dd-4f9d498fb15b" providerId="ADAL" clId="{973619DA-EDE0-4BB4-8205-1FA0698397B9}" dt="2022-02-22T14:26:13.621" v="2630" actId="20577"/>
          <ac:spMkLst>
            <pc:docMk/>
            <pc:sldMk cId="537830791" sldId="926"/>
            <ac:spMk id="2" creationId="{08EC58B9-DC81-4507-883E-D145093B07A1}"/>
          </ac:spMkLst>
        </pc:spChg>
        <pc:spChg chg="mod">
          <ac:chgData name="Laracuente, Antonio J" userId="f26025aa-017e-46da-97dd-4f9d498fb15b" providerId="ADAL" clId="{973619DA-EDE0-4BB4-8205-1FA0698397B9}" dt="2022-02-22T22:03:07.356" v="5105" actId="20577"/>
          <ac:spMkLst>
            <pc:docMk/>
            <pc:sldMk cId="537830791" sldId="926"/>
            <ac:spMk id="3" creationId="{CE1404AF-D690-4C02-A225-F7FE1CE09D17}"/>
          </ac:spMkLst>
        </pc:spChg>
        <pc:spChg chg="del">
          <ac:chgData name="Laracuente, Antonio J" userId="f26025aa-017e-46da-97dd-4f9d498fb15b" providerId="ADAL" clId="{973619DA-EDE0-4BB4-8205-1FA0698397B9}" dt="2022-02-22T21:38:39.016" v="5032" actId="21"/>
          <ac:spMkLst>
            <pc:docMk/>
            <pc:sldMk cId="537830791" sldId="926"/>
            <ac:spMk id="4" creationId="{E3B3119E-E08A-48DD-901E-8BB814CC6524}"/>
          </ac:spMkLst>
        </pc:spChg>
      </pc:sldChg>
      <pc:sldChg chg="delSp modSp add mod ord modNotesTx">
        <pc:chgData name="Laracuente, Antonio J" userId="f26025aa-017e-46da-97dd-4f9d498fb15b" providerId="ADAL" clId="{973619DA-EDE0-4BB4-8205-1FA0698397B9}" dt="2022-02-24T13:57:22.510" v="5455" actId="20577"/>
        <pc:sldMkLst>
          <pc:docMk/>
          <pc:sldMk cId="2951566146" sldId="927"/>
        </pc:sldMkLst>
        <pc:spChg chg="mod">
          <ac:chgData name="Laracuente, Antonio J" userId="f26025aa-017e-46da-97dd-4f9d498fb15b" providerId="ADAL" clId="{973619DA-EDE0-4BB4-8205-1FA0698397B9}" dt="2022-02-22T16:02:40.073" v="3924" actId="20577"/>
          <ac:spMkLst>
            <pc:docMk/>
            <pc:sldMk cId="2951566146" sldId="927"/>
            <ac:spMk id="3" creationId="{CE1404AF-D690-4C02-A225-F7FE1CE09D17}"/>
          </ac:spMkLst>
        </pc:spChg>
        <pc:spChg chg="del">
          <ac:chgData name="Laracuente, Antonio J" userId="f26025aa-017e-46da-97dd-4f9d498fb15b" providerId="ADAL" clId="{973619DA-EDE0-4BB4-8205-1FA0698397B9}" dt="2022-02-22T21:38:36.182" v="5031" actId="21"/>
          <ac:spMkLst>
            <pc:docMk/>
            <pc:sldMk cId="2951566146" sldId="927"/>
            <ac:spMk id="4" creationId="{E3B3119E-E08A-48DD-901E-8BB814CC6524}"/>
          </ac:spMkLst>
        </pc:spChg>
      </pc:sldChg>
      <pc:sldChg chg="addSp delSp modSp new mod modNotesTx">
        <pc:chgData name="Laracuente, Antonio J" userId="f26025aa-017e-46da-97dd-4f9d498fb15b" providerId="ADAL" clId="{973619DA-EDE0-4BB4-8205-1FA0698397B9}" dt="2022-02-24T13:56:29.351" v="5423" actId="20577"/>
        <pc:sldMkLst>
          <pc:docMk/>
          <pc:sldMk cId="3419122478" sldId="928"/>
        </pc:sldMkLst>
        <pc:spChg chg="mod">
          <ac:chgData name="Laracuente, Antonio J" userId="f26025aa-017e-46da-97dd-4f9d498fb15b" providerId="ADAL" clId="{973619DA-EDE0-4BB4-8205-1FA0698397B9}" dt="2022-02-22T18:54:02.850" v="4451" actId="20577"/>
          <ac:spMkLst>
            <pc:docMk/>
            <pc:sldMk cId="3419122478" sldId="928"/>
            <ac:spMk id="2" creationId="{A0F732E3-F2FD-46A5-8AE3-9BBCDD4AD826}"/>
          </ac:spMkLst>
        </pc:spChg>
        <pc:spChg chg="del">
          <ac:chgData name="Laracuente, Antonio J" userId="f26025aa-017e-46da-97dd-4f9d498fb15b" providerId="ADAL" clId="{973619DA-EDE0-4BB4-8205-1FA0698397B9}" dt="2022-02-22T18:55:12.714" v="4454" actId="21"/>
          <ac:spMkLst>
            <pc:docMk/>
            <pc:sldMk cId="3419122478" sldId="928"/>
            <ac:spMk id="3" creationId="{F2B72FF4-337D-4BC3-B260-2EE5ABAE600C}"/>
          </ac:spMkLst>
        </pc:spChg>
        <pc:spChg chg="del">
          <ac:chgData name="Laracuente, Antonio J" userId="f26025aa-017e-46da-97dd-4f9d498fb15b" providerId="ADAL" clId="{973619DA-EDE0-4BB4-8205-1FA0698397B9}" dt="2022-02-22T21:38:18.677" v="5026" actId="21"/>
          <ac:spMkLst>
            <pc:docMk/>
            <pc:sldMk cId="3419122478" sldId="928"/>
            <ac:spMk id="4" creationId="{0EE33C83-E8D6-434B-9361-D4309E86A5B0}"/>
          </ac:spMkLst>
        </pc:spChg>
        <pc:spChg chg="add mod">
          <ac:chgData name="Laracuente, Antonio J" userId="f26025aa-017e-46da-97dd-4f9d498fb15b" providerId="ADAL" clId="{973619DA-EDE0-4BB4-8205-1FA0698397B9}" dt="2022-02-22T19:45:08.335" v="4456" actId="20577"/>
          <ac:spMkLst>
            <pc:docMk/>
            <pc:sldMk cId="3419122478" sldId="928"/>
            <ac:spMk id="6" creationId="{CE249A20-B866-46A4-8C2D-0F2B36177289}"/>
          </ac:spMkLst>
        </pc:spChg>
        <pc:picChg chg="add mod">
          <ac:chgData name="Laracuente, Antonio J" userId="f26025aa-017e-46da-97dd-4f9d498fb15b" providerId="ADAL" clId="{973619DA-EDE0-4BB4-8205-1FA0698397B9}" dt="2022-02-22T18:53:54.878" v="4422"/>
          <ac:picMkLst>
            <pc:docMk/>
            <pc:sldMk cId="3419122478" sldId="928"/>
            <ac:picMk id="5" creationId="{CC49352C-ADB8-4BC6-9551-D45693C29FBF}"/>
          </ac:picMkLst>
        </pc:picChg>
        <pc:cxnChg chg="add mod">
          <ac:chgData name="Laracuente, Antonio J" userId="f26025aa-017e-46da-97dd-4f9d498fb15b" providerId="ADAL" clId="{973619DA-EDE0-4BB4-8205-1FA0698397B9}" dt="2022-02-22T18:53:54.878" v="4422"/>
          <ac:cxnSpMkLst>
            <pc:docMk/>
            <pc:sldMk cId="3419122478" sldId="928"/>
            <ac:cxnSpMk id="7" creationId="{6AE5559B-490E-4D88-A350-20594B4FC079}"/>
          </ac:cxnSpMkLst>
        </pc:cxnChg>
      </pc:sldChg>
      <pc:sldChg chg="delSp modSp new mod modNotesTx">
        <pc:chgData name="Laracuente, Antonio J" userId="f26025aa-017e-46da-97dd-4f9d498fb15b" providerId="ADAL" clId="{973619DA-EDE0-4BB4-8205-1FA0698397B9}" dt="2022-02-28T14:01:57.902" v="6758" actId="20577"/>
        <pc:sldMkLst>
          <pc:docMk/>
          <pc:sldMk cId="1011316499" sldId="929"/>
        </pc:sldMkLst>
        <pc:spChg chg="mod">
          <ac:chgData name="Laracuente, Antonio J" userId="f26025aa-017e-46da-97dd-4f9d498fb15b" providerId="ADAL" clId="{973619DA-EDE0-4BB4-8205-1FA0698397B9}" dt="2022-02-22T19:59:35.942" v="4982" actId="20577"/>
          <ac:spMkLst>
            <pc:docMk/>
            <pc:sldMk cId="1011316499" sldId="929"/>
            <ac:spMk id="2" creationId="{C198C4CE-F04D-4234-91F8-4B6D526259EA}"/>
          </ac:spMkLst>
        </pc:spChg>
        <pc:spChg chg="mod">
          <ac:chgData name="Laracuente, Antonio J" userId="f26025aa-017e-46da-97dd-4f9d498fb15b" providerId="ADAL" clId="{973619DA-EDE0-4BB4-8205-1FA0698397B9}" dt="2022-02-28T14:01:57.902" v="6758" actId="20577"/>
          <ac:spMkLst>
            <pc:docMk/>
            <pc:sldMk cId="1011316499" sldId="929"/>
            <ac:spMk id="3" creationId="{2B75414A-597E-496E-AA4E-9CFED761A1B5}"/>
          </ac:spMkLst>
        </pc:spChg>
        <pc:spChg chg="del">
          <ac:chgData name="Laracuente, Antonio J" userId="f26025aa-017e-46da-97dd-4f9d498fb15b" providerId="ADAL" clId="{973619DA-EDE0-4BB4-8205-1FA0698397B9}" dt="2022-02-22T21:38:54.518" v="5037" actId="21"/>
          <ac:spMkLst>
            <pc:docMk/>
            <pc:sldMk cId="1011316499" sldId="929"/>
            <ac:spMk id="4" creationId="{82F868FA-24D0-40C2-9D28-47CDE7202CE3}"/>
          </ac:spMkLst>
        </pc:spChg>
      </pc:sldChg>
      <pc:sldChg chg="modSp mod modNotesTx">
        <pc:chgData name="Laracuente, Antonio J" userId="f26025aa-017e-46da-97dd-4f9d498fb15b" providerId="ADAL" clId="{973619DA-EDE0-4BB4-8205-1FA0698397B9}" dt="2022-02-24T13:58:16.390" v="5489" actId="20577"/>
        <pc:sldMkLst>
          <pc:docMk/>
          <pc:sldMk cId="714090773" sldId="5126"/>
        </pc:sldMkLst>
        <pc:graphicFrameChg chg="modGraphic">
          <ac:chgData name="Laracuente, Antonio J" userId="f26025aa-017e-46da-97dd-4f9d498fb15b" providerId="ADAL" clId="{973619DA-EDE0-4BB4-8205-1FA0698397B9}" dt="2022-02-23T20:50:24.673" v="5227" actId="20577"/>
          <ac:graphicFrameMkLst>
            <pc:docMk/>
            <pc:sldMk cId="714090773" sldId="5126"/>
            <ac:graphicFrameMk id="7" creationId="{A5D777E5-C2DA-4EB4-9C8B-8DFD56BDBAA4}"/>
          </ac:graphicFrameMkLst>
        </pc:graphicFrameChg>
      </pc:sldChg>
      <pc:sldChg chg="delSp mod modNotesTx">
        <pc:chgData name="Laracuente, Antonio J" userId="f26025aa-017e-46da-97dd-4f9d498fb15b" providerId="ADAL" clId="{973619DA-EDE0-4BB4-8205-1FA0698397B9}" dt="2022-02-28T12:19:33.472" v="6648" actId="20577"/>
        <pc:sldMkLst>
          <pc:docMk/>
          <pc:sldMk cId="3172147444" sldId="5127"/>
        </pc:sldMkLst>
        <pc:spChg chg="del">
          <ac:chgData name="Laracuente, Antonio J" userId="f26025aa-017e-46da-97dd-4f9d498fb15b" providerId="ADAL" clId="{973619DA-EDE0-4BB4-8205-1FA0698397B9}" dt="2022-02-28T12:03:08.486" v="6273" actId="21"/>
          <ac:spMkLst>
            <pc:docMk/>
            <pc:sldMk cId="3172147444" sldId="5127"/>
            <ac:spMk id="4" creationId="{F85E73BA-9069-4AED-9FF1-BD4C80D3F148}"/>
          </ac:spMkLst>
        </pc:spChg>
      </pc:sldChg>
      <pc:sldChg chg="delSp modSp new mod modNotesTx">
        <pc:chgData name="Laracuente, Antonio J" userId="f26025aa-017e-46da-97dd-4f9d498fb15b" providerId="ADAL" clId="{973619DA-EDE0-4BB4-8205-1FA0698397B9}" dt="2022-02-28T12:02:48.131" v="6272" actId="20577"/>
        <pc:sldMkLst>
          <pc:docMk/>
          <pc:sldMk cId="1277908159" sldId="5128"/>
        </pc:sldMkLst>
        <pc:spChg chg="mod">
          <ac:chgData name="Laracuente, Antonio J" userId="f26025aa-017e-46da-97dd-4f9d498fb15b" providerId="ADAL" clId="{973619DA-EDE0-4BB4-8205-1FA0698397B9}" dt="2022-02-24T18:32:04.698" v="5530" actId="20577"/>
          <ac:spMkLst>
            <pc:docMk/>
            <pc:sldMk cId="1277908159" sldId="5128"/>
            <ac:spMk id="2" creationId="{87751BEE-E8B2-4E14-909F-4D4882FC9D5C}"/>
          </ac:spMkLst>
        </pc:spChg>
        <pc:spChg chg="mod">
          <ac:chgData name="Laracuente, Antonio J" userId="f26025aa-017e-46da-97dd-4f9d498fb15b" providerId="ADAL" clId="{973619DA-EDE0-4BB4-8205-1FA0698397B9}" dt="2022-02-24T18:35:21.801" v="6050" actId="20577"/>
          <ac:spMkLst>
            <pc:docMk/>
            <pc:sldMk cId="1277908159" sldId="5128"/>
            <ac:spMk id="3" creationId="{33CD05F8-7B30-4EED-899F-8650863AC5C2}"/>
          </ac:spMkLst>
        </pc:spChg>
        <pc:spChg chg="del">
          <ac:chgData name="Laracuente, Antonio J" userId="f26025aa-017e-46da-97dd-4f9d498fb15b" providerId="ADAL" clId="{973619DA-EDE0-4BB4-8205-1FA0698397B9}" dt="2022-02-28T12:02:30.560" v="6219" actId="21"/>
          <ac:spMkLst>
            <pc:docMk/>
            <pc:sldMk cId="1277908159" sldId="5128"/>
            <ac:spMk id="4" creationId="{A9E5CE79-514E-4354-B5EB-B0697A551198}"/>
          </ac:spMkLst>
        </pc:spChg>
      </pc:sldChg>
      <pc:sldChg chg="modSp new mod modNotesTx">
        <pc:chgData name="Laracuente, Antonio J" userId="f26025aa-017e-46da-97dd-4f9d498fb15b" providerId="ADAL" clId="{973619DA-EDE0-4BB4-8205-1FA0698397B9}" dt="2022-02-28T14:01:03.194" v="6695" actId="20577"/>
        <pc:sldMkLst>
          <pc:docMk/>
          <pc:sldMk cId="2814007762" sldId="5129"/>
        </pc:sldMkLst>
        <pc:spChg chg="mod">
          <ac:chgData name="Laracuente, Antonio J" userId="f26025aa-017e-46da-97dd-4f9d498fb15b" providerId="ADAL" clId="{973619DA-EDE0-4BB4-8205-1FA0698397B9}" dt="2022-02-28T12:04:27.634" v="6311" actId="20577"/>
          <ac:spMkLst>
            <pc:docMk/>
            <pc:sldMk cId="2814007762" sldId="5129"/>
            <ac:spMk id="2" creationId="{1CFE6CD7-AA1E-4E3E-B7C1-5BD7D6B09550}"/>
          </ac:spMkLst>
        </pc:spChg>
        <pc:spChg chg="mod">
          <ac:chgData name="Laracuente, Antonio J" userId="f26025aa-017e-46da-97dd-4f9d498fb15b" providerId="ADAL" clId="{973619DA-EDE0-4BB4-8205-1FA0698397B9}" dt="2022-02-28T14:01:03.194" v="6695" actId="20577"/>
          <ac:spMkLst>
            <pc:docMk/>
            <pc:sldMk cId="2814007762" sldId="5129"/>
            <ac:spMk id="3" creationId="{6DAB3E11-1761-49D7-B6C6-4FCB8057A6C7}"/>
          </ac:spMkLst>
        </pc:spChg>
      </pc:sldChg>
    </pc:docChg>
  </pc:docChgLst>
  <pc:docChgLst>
    <pc:chgData name="Laracuente, Antonio J" userId="S::antonio.laracuente03@va.gov::f26025aa-017e-46da-97dd-4f9d498fb15b" providerId="AD" clId="Web-{4B7CFA38-564F-3CAA-448D-D2D1A44AFAB6}"/>
    <pc:docChg chg="modSld">
      <pc:chgData name="Laracuente, Antonio J" userId="S::antonio.laracuente03@va.gov::f26025aa-017e-46da-97dd-4f9d498fb15b" providerId="AD" clId="Web-{4B7CFA38-564F-3CAA-448D-D2D1A44AFAB6}" dt="2022-02-23T14:44:27.011" v="7" actId="20577"/>
      <pc:docMkLst>
        <pc:docMk/>
      </pc:docMkLst>
      <pc:sldChg chg="modSp">
        <pc:chgData name="Laracuente, Antonio J" userId="S::antonio.laracuente03@va.gov::f26025aa-017e-46da-97dd-4f9d498fb15b" providerId="AD" clId="Web-{4B7CFA38-564F-3CAA-448D-D2D1A44AFAB6}" dt="2022-02-23T14:44:27.011" v="7" actId="20577"/>
        <pc:sldMkLst>
          <pc:docMk/>
          <pc:sldMk cId="3110962985" sldId="925"/>
        </pc:sldMkLst>
        <pc:spChg chg="mod">
          <ac:chgData name="Laracuente, Antonio J" userId="S::antonio.laracuente03@va.gov::f26025aa-017e-46da-97dd-4f9d498fb15b" providerId="AD" clId="Web-{4B7CFA38-564F-3CAA-448D-D2D1A44AFAB6}" dt="2022-02-23T14:44:27.011" v="7" actId="20577"/>
          <ac:spMkLst>
            <pc:docMk/>
            <pc:sldMk cId="3110962985" sldId="925"/>
            <ac:spMk id="3" creationId="{17BCFA4D-B5C3-4CB0-8226-B47DF9605AF7}"/>
          </ac:spMkLst>
        </pc:spChg>
      </pc:sldChg>
    </pc:docChg>
  </pc:docChgLst>
  <pc:docChgLst>
    <pc:chgData name="Berlow, Jason" userId="2ca71643-eff5-4d67-b81e-ca1c03f44d5e" providerId="ADAL" clId="{EE865AE2-724F-4875-8410-45C2DC3B0D09}"/>
    <pc:docChg chg="modSld">
      <pc:chgData name="Berlow, Jason" userId="2ca71643-eff5-4d67-b81e-ca1c03f44d5e" providerId="ADAL" clId="{EE865AE2-724F-4875-8410-45C2DC3B0D09}" dt="2022-02-25T16:13:40.405" v="9" actId="20577"/>
      <pc:docMkLst>
        <pc:docMk/>
      </pc:docMkLst>
      <pc:sldChg chg="modSp mod">
        <pc:chgData name="Berlow, Jason" userId="2ca71643-eff5-4d67-b81e-ca1c03f44d5e" providerId="ADAL" clId="{EE865AE2-724F-4875-8410-45C2DC3B0D09}" dt="2022-02-25T16:13:40.405" v="9" actId="20577"/>
        <pc:sldMkLst>
          <pc:docMk/>
          <pc:sldMk cId="4214668221" sldId="921"/>
        </pc:sldMkLst>
        <pc:spChg chg="mod">
          <ac:chgData name="Berlow, Jason" userId="2ca71643-eff5-4d67-b81e-ca1c03f44d5e" providerId="ADAL" clId="{EE865AE2-724F-4875-8410-45C2DC3B0D09}" dt="2022-02-25T16:13:40.405" v="9" actId="20577"/>
          <ac:spMkLst>
            <pc:docMk/>
            <pc:sldMk cId="4214668221" sldId="921"/>
            <ac:spMk id="3" creationId="{D934ABCC-9273-4ECD-B1B0-FA88A93CD730}"/>
          </ac:spMkLst>
        </pc:spChg>
      </pc:sldChg>
    </pc:docChg>
  </pc:docChgLst>
  <pc:docChgLst>
    <pc:chgData name="Verwiel, John M." userId="6084c3a2-afcb-4a1d-8185-9f2278d503a8" providerId="ADAL" clId="{0E48399F-079F-400E-8C86-12F51C65874E}"/>
    <pc:docChg chg="custSel modSld">
      <pc:chgData name="Verwiel, John M." userId="6084c3a2-afcb-4a1d-8185-9f2278d503a8" providerId="ADAL" clId="{0E48399F-079F-400E-8C86-12F51C65874E}" dt="2022-02-23T14:26:51.426" v="116" actId="20577"/>
      <pc:docMkLst>
        <pc:docMk/>
      </pc:docMkLst>
      <pc:sldChg chg="modSp mod">
        <pc:chgData name="Verwiel, John M." userId="6084c3a2-afcb-4a1d-8185-9f2278d503a8" providerId="ADAL" clId="{0E48399F-079F-400E-8C86-12F51C65874E}" dt="2022-02-23T14:24:15.745" v="93" actId="6549"/>
        <pc:sldMkLst>
          <pc:docMk/>
          <pc:sldMk cId="2278940625" sldId="675"/>
        </pc:sldMkLst>
        <pc:spChg chg="mod">
          <ac:chgData name="Verwiel, John M." userId="6084c3a2-afcb-4a1d-8185-9f2278d503a8" providerId="ADAL" clId="{0E48399F-079F-400E-8C86-12F51C65874E}" dt="2022-02-23T14:24:15.745" v="93" actId="6549"/>
          <ac:spMkLst>
            <pc:docMk/>
            <pc:sldMk cId="2278940625" sldId="675"/>
            <ac:spMk id="3" creationId="{B59BD8E6-5846-415C-9D96-D680F2931FAA}"/>
          </ac:spMkLst>
        </pc:spChg>
      </pc:sldChg>
      <pc:sldChg chg="modSp mod">
        <pc:chgData name="Verwiel, John M." userId="6084c3a2-afcb-4a1d-8185-9f2278d503a8" providerId="ADAL" clId="{0E48399F-079F-400E-8C86-12F51C65874E}" dt="2022-02-23T14:24:47.682" v="111" actId="20577"/>
        <pc:sldMkLst>
          <pc:docMk/>
          <pc:sldMk cId="600782866" sldId="696"/>
        </pc:sldMkLst>
        <pc:spChg chg="mod">
          <ac:chgData name="Verwiel, John M." userId="6084c3a2-afcb-4a1d-8185-9f2278d503a8" providerId="ADAL" clId="{0E48399F-079F-400E-8C86-12F51C65874E}" dt="2022-02-23T14:24:47.682" v="111" actId="20577"/>
          <ac:spMkLst>
            <pc:docMk/>
            <pc:sldMk cId="600782866" sldId="696"/>
            <ac:spMk id="3" creationId="{1C84A7BD-C6C8-4F7A-8A58-DE68EB5787C0}"/>
          </ac:spMkLst>
        </pc:spChg>
      </pc:sldChg>
      <pc:sldChg chg="modSp mod">
        <pc:chgData name="Verwiel, John M." userId="6084c3a2-afcb-4a1d-8185-9f2278d503a8" providerId="ADAL" clId="{0E48399F-079F-400E-8C86-12F51C65874E}" dt="2022-02-23T14:26:51.426" v="116" actId="20577"/>
        <pc:sldMkLst>
          <pc:docMk/>
          <pc:sldMk cId="537830791" sldId="926"/>
        </pc:sldMkLst>
        <pc:spChg chg="mod">
          <ac:chgData name="Verwiel, John M." userId="6084c3a2-afcb-4a1d-8185-9f2278d503a8" providerId="ADAL" clId="{0E48399F-079F-400E-8C86-12F51C65874E}" dt="2022-02-23T14:26:51.426" v="116" actId="20577"/>
          <ac:spMkLst>
            <pc:docMk/>
            <pc:sldMk cId="537830791" sldId="926"/>
            <ac:spMk id="3" creationId="{CE1404AF-D690-4C02-A225-F7FE1CE09D17}"/>
          </ac:spMkLst>
        </pc:spChg>
      </pc:sldChg>
    </pc:docChg>
  </pc:docChgLst>
  <pc:docChgLst>
    <pc:chgData name="Negrete, Maria (Titan Alpha)" userId="S::maria.negrete2@va.gov::0a4ba534-701a-455c-bf6c-e730d0a01c09" providerId="AD" clId="Web-{EA735ACE-43A7-57C6-3BF4-520DFB015CFB}"/>
    <pc:docChg chg="">
      <pc:chgData name="Negrete, Maria (Titan Alpha)" userId="S::maria.negrete2@va.gov::0a4ba534-701a-455c-bf6c-e730d0a01c09" providerId="AD" clId="Web-{EA735ACE-43A7-57C6-3BF4-520DFB015CFB}" dt="2022-02-23T16:11:17.892" v="3"/>
      <pc:docMkLst>
        <pc:docMk/>
      </pc:docMkLst>
      <pc:sldChg chg="addCm">
        <pc:chgData name="Negrete, Maria (Titan Alpha)" userId="S::maria.negrete2@va.gov::0a4ba534-701a-455c-bf6c-e730d0a01c09" providerId="AD" clId="Web-{EA735ACE-43A7-57C6-3BF4-520DFB015CFB}" dt="2022-02-23T16:11:17.892" v="3"/>
        <pc:sldMkLst>
          <pc:docMk/>
          <pc:sldMk cId="170468136" sldId="924"/>
        </pc:sldMkLst>
      </pc:sldChg>
      <pc:sldChg chg="addCm modCm">
        <pc:chgData name="Negrete, Maria (Titan Alpha)" userId="S::maria.negrete2@va.gov::0a4ba534-701a-455c-bf6c-e730d0a01c09" providerId="AD" clId="Web-{EA735ACE-43A7-57C6-3BF4-520DFB015CFB}" dt="2022-02-23T15:26:07.349" v="2"/>
        <pc:sldMkLst>
          <pc:docMk/>
          <pc:sldMk cId="3110962985" sldId="925"/>
        </pc:sldMkLst>
      </pc:sldChg>
    </pc:docChg>
  </pc:docChgLst>
  <pc:docChgLst>
    <pc:chgData name="Berlow, Jason" userId="S::jason.berlow@va.gov::2ca71643-eff5-4d67-b81e-ca1c03f44d5e" providerId="AD" clId="Web-{E025EA7A-2975-03E9-7F5E-2A2764100385}"/>
    <pc:docChg chg="addSld modSld">
      <pc:chgData name="Berlow, Jason" userId="S::jason.berlow@va.gov::2ca71643-eff5-4d67-b81e-ca1c03f44d5e" providerId="AD" clId="Web-{E025EA7A-2975-03E9-7F5E-2A2764100385}" dt="2022-02-28T13:19:45.156" v="185"/>
      <pc:docMkLst>
        <pc:docMk/>
      </pc:docMkLst>
      <pc:sldChg chg="modSp">
        <pc:chgData name="Berlow, Jason" userId="S::jason.berlow@va.gov::2ca71643-eff5-4d67-b81e-ca1c03f44d5e" providerId="AD" clId="Web-{E025EA7A-2975-03E9-7F5E-2A2764100385}" dt="2022-02-28T13:19:17.890" v="174" actId="20577"/>
        <pc:sldMkLst>
          <pc:docMk/>
          <pc:sldMk cId="1011316499" sldId="929"/>
        </pc:sldMkLst>
        <pc:spChg chg="mod">
          <ac:chgData name="Berlow, Jason" userId="S::jason.berlow@va.gov::2ca71643-eff5-4d67-b81e-ca1c03f44d5e" providerId="AD" clId="Web-{E025EA7A-2975-03E9-7F5E-2A2764100385}" dt="2022-02-28T13:19:17.890" v="174" actId="20577"/>
          <ac:spMkLst>
            <pc:docMk/>
            <pc:sldMk cId="1011316499" sldId="929"/>
            <ac:spMk id="3" creationId="{2B75414A-597E-496E-AA4E-9CFED761A1B5}"/>
          </ac:spMkLst>
        </pc:spChg>
      </pc:sldChg>
      <pc:sldChg chg="modNotes">
        <pc:chgData name="Berlow, Jason" userId="S::jason.berlow@va.gov::2ca71643-eff5-4d67-b81e-ca1c03f44d5e" providerId="AD" clId="Web-{E025EA7A-2975-03E9-7F5E-2A2764100385}" dt="2022-02-28T13:19:45.156" v="185"/>
        <pc:sldMkLst>
          <pc:docMk/>
          <pc:sldMk cId="2814007762" sldId="5129"/>
        </pc:sldMkLst>
      </pc:sldChg>
      <pc:sldChg chg="addSp delSp modSp">
        <pc:chgData name="Berlow, Jason" userId="S::jason.berlow@va.gov::2ca71643-eff5-4d67-b81e-ca1c03f44d5e" providerId="AD" clId="Web-{E025EA7A-2975-03E9-7F5E-2A2764100385}" dt="2022-02-28T13:12:52.042" v="28" actId="1076"/>
        <pc:sldMkLst>
          <pc:docMk/>
          <pc:sldMk cId="1217656082" sldId="5130"/>
        </pc:sldMkLst>
        <pc:spChg chg="del">
          <ac:chgData name="Berlow, Jason" userId="S::jason.berlow@va.gov::2ca71643-eff5-4d67-b81e-ca1c03f44d5e" providerId="AD" clId="Web-{E025EA7A-2975-03E9-7F5E-2A2764100385}" dt="2022-02-28T13:10:33.275" v="0"/>
          <ac:spMkLst>
            <pc:docMk/>
            <pc:sldMk cId="1217656082" sldId="5130"/>
            <ac:spMk id="3" creationId="{92A0D0A3-AB72-41F5-B0A4-37255032B6C5}"/>
          </ac:spMkLst>
        </pc:spChg>
        <pc:picChg chg="add mod ord">
          <ac:chgData name="Berlow, Jason" userId="S::jason.berlow@va.gov::2ca71643-eff5-4d67-b81e-ca1c03f44d5e" providerId="AD" clId="Web-{E025EA7A-2975-03E9-7F5E-2A2764100385}" dt="2022-02-28T13:12:52.042" v="28" actId="1076"/>
          <ac:picMkLst>
            <pc:docMk/>
            <pc:sldMk cId="1217656082" sldId="5130"/>
            <ac:picMk id="5" creationId="{73EA6060-722A-4331-9C32-5F428DAF53B9}"/>
          </ac:picMkLst>
        </pc:picChg>
      </pc:sldChg>
      <pc:sldChg chg="addSp delSp modSp add replId">
        <pc:chgData name="Berlow, Jason" userId="S::jason.berlow@va.gov::2ca71643-eff5-4d67-b81e-ca1c03f44d5e" providerId="AD" clId="Web-{E025EA7A-2975-03E9-7F5E-2A2764100385}" dt="2022-02-28T13:17:42.545" v="158" actId="14100"/>
        <pc:sldMkLst>
          <pc:docMk/>
          <pc:sldMk cId="2410691195" sldId="5131"/>
        </pc:sldMkLst>
        <pc:spChg chg="mod">
          <ac:chgData name="Berlow, Jason" userId="S::jason.berlow@va.gov::2ca71643-eff5-4d67-b81e-ca1c03f44d5e" providerId="AD" clId="Web-{E025EA7A-2975-03E9-7F5E-2A2764100385}" dt="2022-02-28T13:12:44.136" v="27" actId="20577"/>
          <ac:spMkLst>
            <pc:docMk/>
            <pc:sldMk cId="2410691195" sldId="5131"/>
            <ac:spMk id="2" creationId="{D618315B-99D4-46BA-B726-885AC43A2FD6}"/>
          </ac:spMkLst>
        </pc:spChg>
        <pc:spChg chg="add del mod">
          <ac:chgData name="Berlow, Jason" userId="S::jason.berlow@va.gov::2ca71643-eff5-4d67-b81e-ca1c03f44d5e" providerId="AD" clId="Web-{E025EA7A-2975-03E9-7F5E-2A2764100385}" dt="2022-02-28T13:12:32.526" v="18"/>
          <ac:spMkLst>
            <pc:docMk/>
            <pc:sldMk cId="2410691195" sldId="5131"/>
            <ac:spMk id="6" creationId="{44D15A65-45F7-4FDB-9D6F-32F59BDA7445}"/>
          </ac:spMkLst>
        </pc:spChg>
        <pc:spChg chg="add mod">
          <ac:chgData name="Berlow, Jason" userId="S::jason.berlow@va.gov::2ca71643-eff5-4d67-b81e-ca1c03f44d5e" providerId="AD" clId="Web-{E025EA7A-2975-03E9-7F5E-2A2764100385}" dt="2022-02-28T13:17:02.951" v="147" actId="20577"/>
          <ac:spMkLst>
            <pc:docMk/>
            <pc:sldMk cId="2410691195" sldId="5131"/>
            <ac:spMk id="8" creationId="{16315C95-1026-4FC7-87B1-A6F93781A6A8}"/>
          </ac:spMkLst>
        </pc:spChg>
        <pc:picChg chg="del">
          <ac:chgData name="Berlow, Jason" userId="S::jason.berlow@va.gov::2ca71643-eff5-4d67-b81e-ca1c03f44d5e" providerId="AD" clId="Web-{E025EA7A-2975-03E9-7F5E-2A2764100385}" dt="2022-02-28T13:12:13.916" v="17"/>
          <ac:picMkLst>
            <pc:docMk/>
            <pc:sldMk cId="2410691195" sldId="5131"/>
            <ac:picMk id="5" creationId="{73EA6060-722A-4331-9C32-5F428DAF53B9}"/>
          </ac:picMkLst>
        </pc:picChg>
        <pc:picChg chg="add mod ord">
          <ac:chgData name="Berlow, Jason" userId="S::jason.berlow@va.gov::2ca71643-eff5-4d67-b81e-ca1c03f44d5e" providerId="AD" clId="Web-{E025EA7A-2975-03E9-7F5E-2A2764100385}" dt="2022-02-28T13:13:04.901" v="30" actId="1076"/>
          <ac:picMkLst>
            <pc:docMk/>
            <pc:sldMk cId="2410691195" sldId="5131"/>
            <ac:picMk id="7" creationId="{32B72DDF-6186-4D56-BAB9-699E367AB28F}"/>
          </ac:picMkLst>
        </pc:picChg>
        <pc:cxnChg chg="add mod">
          <ac:chgData name="Berlow, Jason" userId="S::jason.berlow@va.gov::2ca71643-eff5-4d67-b81e-ca1c03f44d5e" providerId="AD" clId="Web-{E025EA7A-2975-03E9-7F5E-2A2764100385}" dt="2022-02-28T13:17:42.545" v="158" actId="14100"/>
          <ac:cxnSpMkLst>
            <pc:docMk/>
            <pc:sldMk cId="2410691195" sldId="5131"/>
            <ac:cxnSpMk id="9" creationId="{EF1D5250-E38F-4C6C-A0B2-427BE48EB41E}"/>
          </ac:cxnSpMkLst>
        </pc:cxnChg>
      </pc:sldChg>
    </pc:docChg>
  </pc:docChgLst>
  <pc:docChgLst>
    <pc:chgData name="Berlow, Jason" userId="2ca71643-eff5-4d67-b81e-ca1c03f44d5e" providerId="ADAL" clId="{B97C2541-63F0-4415-BCA0-B0F9450D4073}"/>
    <pc:docChg chg="undo custSel addSld delSld modSld">
      <pc:chgData name="Berlow, Jason" userId="2ca71643-eff5-4d67-b81e-ca1c03f44d5e" providerId="ADAL" clId="{B97C2541-63F0-4415-BCA0-B0F9450D4073}" dt="2022-02-23T15:28:44.270" v="1691" actId="20577"/>
      <pc:docMkLst>
        <pc:docMk/>
      </pc:docMkLst>
      <pc:sldChg chg="modSp mod">
        <pc:chgData name="Berlow, Jason" userId="2ca71643-eff5-4d67-b81e-ca1c03f44d5e" providerId="ADAL" clId="{B97C2541-63F0-4415-BCA0-B0F9450D4073}" dt="2022-02-23T15:14:04.304" v="615" actId="313"/>
        <pc:sldMkLst>
          <pc:docMk/>
          <pc:sldMk cId="3257711460" sldId="919"/>
        </pc:sldMkLst>
        <pc:spChg chg="mod">
          <ac:chgData name="Berlow, Jason" userId="2ca71643-eff5-4d67-b81e-ca1c03f44d5e" providerId="ADAL" clId="{B97C2541-63F0-4415-BCA0-B0F9450D4073}" dt="2022-02-23T15:14:04.304" v="615" actId="313"/>
          <ac:spMkLst>
            <pc:docMk/>
            <pc:sldMk cId="3257711460" sldId="919"/>
            <ac:spMk id="3" creationId="{6A3DAFD4-76DF-4423-B260-12A5AEE29923}"/>
          </ac:spMkLst>
        </pc:spChg>
      </pc:sldChg>
      <pc:sldChg chg="modSp mod">
        <pc:chgData name="Berlow, Jason" userId="2ca71643-eff5-4d67-b81e-ca1c03f44d5e" providerId="ADAL" clId="{B97C2541-63F0-4415-BCA0-B0F9450D4073}" dt="2022-02-23T15:23:15.236" v="1590" actId="313"/>
        <pc:sldMkLst>
          <pc:docMk/>
          <pc:sldMk cId="4214668221" sldId="921"/>
        </pc:sldMkLst>
        <pc:spChg chg="mod">
          <ac:chgData name="Berlow, Jason" userId="2ca71643-eff5-4d67-b81e-ca1c03f44d5e" providerId="ADAL" clId="{B97C2541-63F0-4415-BCA0-B0F9450D4073}" dt="2022-02-23T15:23:15.236" v="1590" actId="313"/>
          <ac:spMkLst>
            <pc:docMk/>
            <pc:sldMk cId="4214668221" sldId="921"/>
            <ac:spMk id="3" creationId="{D934ABCC-9273-4ECD-B1B0-FA88A93CD730}"/>
          </ac:spMkLst>
        </pc:spChg>
      </pc:sldChg>
      <pc:sldChg chg="modSp mod addCm">
        <pc:chgData name="Berlow, Jason" userId="2ca71643-eff5-4d67-b81e-ca1c03f44d5e" providerId="ADAL" clId="{B97C2541-63F0-4415-BCA0-B0F9450D4073}" dt="2022-02-23T15:21:17.987" v="1490" actId="1589"/>
        <pc:sldMkLst>
          <pc:docMk/>
          <pc:sldMk cId="3444665492" sldId="923"/>
        </pc:sldMkLst>
        <pc:spChg chg="mod">
          <ac:chgData name="Berlow, Jason" userId="2ca71643-eff5-4d67-b81e-ca1c03f44d5e" providerId="ADAL" clId="{B97C2541-63F0-4415-BCA0-B0F9450D4073}" dt="2022-02-23T15:21:08.166" v="1489" actId="20577"/>
          <ac:spMkLst>
            <pc:docMk/>
            <pc:sldMk cId="3444665492" sldId="923"/>
            <ac:spMk id="3" creationId="{1C84A7BD-C6C8-4F7A-8A58-DE68EB5787C0}"/>
          </ac:spMkLst>
        </pc:spChg>
      </pc:sldChg>
      <pc:sldChg chg="modSp mod">
        <pc:chgData name="Berlow, Jason" userId="2ca71643-eff5-4d67-b81e-ca1c03f44d5e" providerId="ADAL" clId="{B97C2541-63F0-4415-BCA0-B0F9450D4073}" dt="2022-02-23T15:02:02.627" v="185" actId="255"/>
        <pc:sldMkLst>
          <pc:docMk/>
          <pc:sldMk cId="170468136" sldId="924"/>
        </pc:sldMkLst>
        <pc:spChg chg="mod">
          <ac:chgData name="Berlow, Jason" userId="2ca71643-eff5-4d67-b81e-ca1c03f44d5e" providerId="ADAL" clId="{B97C2541-63F0-4415-BCA0-B0F9450D4073}" dt="2022-02-23T15:02:02.627" v="185" actId="255"/>
          <ac:spMkLst>
            <pc:docMk/>
            <pc:sldMk cId="170468136" sldId="924"/>
            <ac:spMk id="3" creationId="{509D24BF-BCE4-4568-88E4-255DD20CAC78}"/>
          </ac:spMkLst>
        </pc:spChg>
      </pc:sldChg>
      <pc:sldChg chg="modSp mod">
        <pc:chgData name="Berlow, Jason" userId="2ca71643-eff5-4d67-b81e-ca1c03f44d5e" providerId="ADAL" clId="{B97C2541-63F0-4415-BCA0-B0F9450D4073}" dt="2022-02-23T15:25:43.314" v="1642" actId="313"/>
        <pc:sldMkLst>
          <pc:docMk/>
          <pc:sldMk cId="3110962985" sldId="925"/>
        </pc:sldMkLst>
        <pc:spChg chg="mod">
          <ac:chgData name="Berlow, Jason" userId="2ca71643-eff5-4d67-b81e-ca1c03f44d5e" providerId="ADAL" clId="{B97C2541-63F0-4415-BCA0-B0F9450D4073}" dt="2022-02-23T15:25:43.314" v="1642" actId="313"/>
          <ac:spMkLst>
            <pc:docMk/>
            <pc:sldMk cId="3110962985" sldId="925"/>
            <ac:spMk id="3" creationId="{17BCFA4D-B5C3-4CB0-8226-B47DF9605AF7}"/>
          </ac:spMkLst>
        </pc:spChg>
      </pc:sldChg>
      <pc:sldChg chg="modSp mod">
        <pc:chgData name="Berlow, Jason" userId="2ca71643-eff5-4d67-b81e-ca1c03f44d5e" providerId="ADAL" clId="{B97C2541-63F0-4415-BCA0-B0F9450D4073}" dt="2022-02-23T15:05:01.875" v="405" actId="20577"/>
        <pc:sldMkLst>
          <pc:docMk/>
          <pc:sldMk cId="2951566146" sldId="927"/>
        </pc:sldMkLst>
        <pc:spChg chg="mod">
          <ac:chgData name="Berlow, Jason" userId="2ca71643-eff5-4d67-b81e-ca1c03f44d5e" providerId="ADAL" clId="{B97C2541-63F0-4415-BCA0-B0F9450D4073}" dt="2022-02-23T15:05:01.875" v="405" actId="20577"/>
          <ac:spMkLst>
            <pc:docMk/>
            <pc:sldMk cId="2951566146" sldId="927"/>
            <ac:spMk id="3" creationId="{CE1404AF-D690-4C02-A225-F7FE1CE09D17}"/>
          </ac:spMkLst>
        </pc:spChg>
      </pc:sldChg>
      <pc:sldChg chg="addSp delSp modSp mod">
        <pc:chgData name="Berlow, Jason" userId="2ca71643-eff5-4d67-b81e-ca1c03f44d5e" providerId="ADAL" clId="{B97C2541-63F0-4415-BCA0-B0F9450D4073}" dt="2022-02-23T14:59:39.652" v="5" actId="1076"/>
        <pc:sldMkLst>
          <pc:docMk/>
          <pc:sldMk cId="3419122478" sldId="928"/>
        </pc:sldMkLst>
        <pc:picChg chg="add mod">
          <ac:chgData name="Berlow, Jason" userId="2ca71643-eff5-4d67-b81e-ca1c03f44d5e" providerId="ADAL" clId="{B97C2541-63F0-4415-BCA0-B0F9450D4073}" dt="2022-02-23T14:59:39.652" v="5" actId="1076"/>
          <ac:picMkLst>
            <pc:docMk/>
            <pc:sldMk cId="3419122478" sldId="928"/>
            <ac:picMk id="3" creationId="{9540B304-228F-4C66-90AF-5300270F6129}"/>
          </ac:picMkLst>
        </pc:picChg>
        <pc:picChg chg="del">
          <ac:chgData name="Berlow, Jason" userId="2ca71643-eff5-4d67-b81e-ca1c03f44d5e" providerId="ADAL" clId="{B97C2541-63F0-4415-BCA0-B0F9450D4073}" dt="2022-02-23T14:59:22.404" v="0" actId="478"/>
          <ac:picMkLst>
            <pc:docMk/>
            <pc:sldMk cId="3419122478" sldId="928"/>
            <ac:picMk id="5" creationId="{CC49352C-ADB8-4BC6-9551-D45693C29FBF}"/>
          </ac:picMkLst>
        </pc:picChg>
        <pc:cxnChg chg="mod ord">
          <ac:chgData name="Berlow, Jason" userId="2ca71643-eff5-4d67-b81e-ca1c03f44d5e" providerId="ADAL" clId="{B97C2541-63F0-4415-BCA0-B0F9450D4073}" dt="2022-02-23T14:59:36.833" v="4" actId="14100"/>
          <ac:cxnSpMkLst>
            <pc:docMk/>
            <pc:sldMk cId="3419122478" sldId="928"/>
            <ac:cxnSpMk id="7" creationId="{6AE5559B-490E-4D88-A350-20594B4FC079}"/>
          </ac:cxnSpMkLst>
        </pc:cxnChg>
      </pc:sldChg>
      <pc:sldChg chg="modSp mod">
        <pc:chgData name="Berlow, Jason" userId="2ca71643-eff5-4d67-b81e-ca1c03f44d5e" providerId="ADAL" clId="{B97C2541-63F0-4415-BCA0-B0F9450D4073}" dt="2022-02-23T15:28:33.664" v="1690" actId="20577"/>
        <pc:sldMkLst>
          <pc:docMk/>
          <pc:sldMk cId="1011316499" sldId="929"/>
        </pc:sldMkLst>
        <pc:spChg chg="mod">
          <ac:chgData name="Berlow, Jason" userId="2ca71643-eff5-4d67-b81e-ca1c03f44d5e" providerId="ADAL" clId="{B97C2541-63F0-4415-BCA0-B0F9450D4073}" dt="2022-02-23T15:28:33.664" v="1690" actId="20577"/>
          <ac:spMkLst>
            <pc:docMk/>
            <pc:sldMk cId="1011316499" sldId="929"/>
            <ac:spMk id="2" creationId="{C198C4CE-F04D-4234-91F8-4B6D526259EA}"/>
          </ac:spMkLst>
        </pc:spChg>
        <pc:spChg chg="mod">
          <ac:chgData name="Berlow, Jason" userId="2ca71643-eff5-4d67-b81e-ca1c03f44d5e" providerId="ADAL" clId="{B97C2541-63F0-4415-BCA0-B0F9450D4073}" dt="2022-02-23T15:28:04.709" v="1655" actId="20577"/>
          <ac:spMkLst>
            <pc:docMk/>
            <pc:sldMk cId="1011316499" sldId="929"/>
            <ac:spMk id="3" creationId="{2B75414A-597E-496E-AA4E-9CFED761A1B5}"/>
          </ac:spMkLst>
        </pc:spChg>
      </pc:sldChg>
      <pc:sldChg chg="addSp delSp modSp new del mod">
        <pc:chgData name="Berlow, Jason" userId="2ca71643-eff5-4d67-b81e-ca1c03f44d5e" providerId="ADAL" clId="{B97C2541-63F0-4415-BCA0-B0F9450D4073}" dt="2022-02-23T15:10:48.135" v="480" actId="47"/>
        <pc:sldMkLst>
          <pc:docMk/>
          <pc:sldMk cId="250092752" sldId="930"/>
        </pc:sldMkLst>
        <pc:spChg chg="mod">
          <ac:chgData name="Berlow, Jason" userId="2ca71643-eff5-4d67-b81e-ca1c03f44d5e" providerId="ADAL" clId="{B97C2541-63F0-4415-BCA0-B0F9450D4073}" dt="2022-02-23T15:07:14.504" v="466" actId="122"/>
          <ac:spMkLst>
            <pc:docMk/>
            <pc:sldMk cId="250092752" sldId="930"/>
            <ac:spMk id="2" creationId="{9D39BCDF-E083-4C5E-9991-54ADC5C14086}"/>
          </ac:spMkLst>
        </pc:spChg>
        <pc:spChg chg="del">
          <ac:chgData name="Berlow, Jason" userId="2ca71643-eff5-4d67-b81e-ca1c03f44d5e" providerId="ADAL" clId="{B97C2541-63F0-4415-BCA0-B0F9450D4073}" dt="2022-02-23T15:07:00.860" v="464" actId="22"/>
          <ac:spMkLst>
            <pc:docMk/>
            <pc:sldMk cId="250092752" sldId="930"/>
            <ac:spMk id="3" creationId="{DADFB9C1-BBDC-4716-8420-6D01FEFB6401}"/>
          </ac:spMkLst>
        </pc:spChg>
        <pc:spChg chg="add del mod">
          <ac:chgData name="Berlow, Jason" userId="2ca71643-eff5-4d67-b81e-ca1c03f44d5e" providerId="ADAL" clId="{B97C2541-63F0-4415-BCA0-B0F9450D4073}" dt="2022-02-23T15:10:06.798" v="470"/>
          <ac:spMkLst>
            <pc:docMk/>
            <pc:sldMk cId="250092752" sldId="930"/>
            <ac:spMk id="8" creationId="{6BF6C1DC-7E3F-4AF0-AA84-592ED48BD884}"/>
          </ac:spMkLst>
        </pc:spChg>
        <pc:spChg chg="add mod">
          <ac:chgData name="Berlow, Jason" userId="2ca71643-eff5-4d67-b81e-ca1c03f44d5e" providerId="ADAL" clId="{B97C2541-63F0-4415-BCA0-B0F9450D4073}" dt="2022-02-23T15:10:37.577" v="478"/>
          <ac:spMkLst>
            <pc:docMk/>
            <pc:sldMk cId="250092752" sldId="930"/>
            <ac:spMk id="11" creationId="{FBEB9379-8CD8-4A60-A8A1-B890B8AB03A2}"/>
          </ac:spMkLst>
        </pc:spChg>
        <pc:picChg chg="add del mod ord">
          <ac:chgData name="Berlow, Jason" userId="2ca71643-eff5-4d67-b81e-ca1c03f44d5e" providerId="ADAL" clId="{B97C2541-63F0-4415-BCA0-B0F9450D4073}" dt="2022-02-23T15:09:58.998" v="469" actId="21"/>
          <ac:picMkLst>
            <pc:docMk/>
            <pc:sldMk cId="250092752" sldId="930"/>
            <ac:picMk id="6" creationId="{D63EA648-D025-4759-880F-5F47766FAA50}"/>
          </ac:picMkLst>
        </pc:picChg>
        <pc:picChg chg="add del mod">
          <ac:chgData name="Berlow, Jason" userId="2ca71643-eff5-4d67-b81e-ca1c03f44d5e" providerId="ADAL" clId="{B97C2541-63F0-4415-BCA0-B0F9450D4073}" dt="2022-02-23T15:10:08.939" v="472" actId="478"/>
          <ac:picMkLst>
            <pc:docMk/>
            <pc:sldMk cId="250092752" sldId="930"/>
            <ac:picMk id="9" creationId="{C9F68852-A4E8-4E82-92F5-4BD9503EB563}"/>
          </ac:picMkLst>
        </pc:picChg>
      </pc:sldChg>
      <pc:sldChg chg="delSp modSp add mod">
        <pc:chgData name="Berlow, Jason" userId="2ca71643-eff5-4d67-b81e-ca1c03f44d5e" providerId="ADAL" clId="{B97C2541-63F0-4415-BCA0-B0F9450D4073}" dt="2022-02-23T15:27:18.763" v="1643" actId="5793"/>
        <pc:sldMkLst>
          <pc:docMk/>
          <pc:sldMk cId="714090773" sldId="5126"/>
        </pc:sldMkLst>
        <pc:spChg chg="mod">
          <ac:chgData name="Berlow, Jason" userId="2ca71643-eff5-4d67-b81e-ca1c03f44d5e" providerId="ADAL" clId="{B97C2541-63F0-4415-BCA0-B0F9450D4073}" dt="2022-02-23T15:10:57.419" v="483" actId="122"/>
          <ac:spMkLst>
            <pc:docMk/>
            <pc:sldMk cId="714090773" sldId="5126"/>
            <ac:spMk id="2" creationId="{3201D341-68AC-49C5-89B9-986ACD283F51}"/>
          </ac:spMkLst>
        </pc:spChg>
        <pc:spChg chg="del">
          <ac:chgData name="Berlow, Jason" userId="2ca71643-eff5-4d67-b81e-ca1c03f44d5e" providerId="ADAL" clId="{B97C2541-63F0-4415-BCA0-B0F9450D4073}" dt="2022-02-23T15:11:00.314" v="484" actId="21"/>
          <ac:spMkLst>
            <pc:docMk/>
            <pc:sldMk cId="714090773" sldId="5126"/>
            <ac:spMk id="5" creationId="{4080698A-0755-4803-82F5-8958F102A1BF}"/>
          </ac:spMkLst>
        </pc:spChg>
        <pc:grpChg chg="del">
          <ac:chgData name="Berlow, Jason" userId="2ca71643-eff5-4d67-b81e-ca1c03f44d5e" providerId="ADAL" clId="{B97C2541-63F0-4415-BCA0-B0F9450D4073}" dt="2022-02-23T15:11:16.638" v="485" actId="478"/>
          <ac:grpSpMkLst>
            <pc:docMk/>
            <pc:sldMk cId="714090773" sldId="5126"/>
            <ac:grpSpMk id="6" creationId="{96C26C72-7A4A-404E-A9F5-2535527EE397}"/>
          </ac:grpSpMkLst>
        </pc:grpChg>
        <pc:graphicFrameChg chg="mod modGraphic">
          <ac:chgData name="Berlow, Jason" userId="2ca71643-eff5-4d67-b81e-ca1c03f44d5e" providerId="ADAL" clId="{B97C2541-63F0-4415-BCA0-B0F9450D4073}" dt="2022-02-23T15:27:18.763" v="1643" actId="5793"/>
          <ac:graphicFrameMkLst>
            <pc:docMk/>
            <pc:sldMk cId="714090773" sldId="5126"/>
            <ac:graphicFrameMk id="7" creationId="{A5D777E5-C2DA-4EB4-9C8B-8DFD56BDBAA4}"/>
          </ac:graphicFrameMkLst>
        </pc:graphicFrameChg>
      </pc:sldChg>
      <pc:sldChg chg="modSp new mod">
        <pc:chgData name="Berlow, Jason" userId="2ca71643-eff5-4d67-b81e-ca1c03f44d5e" providerId="ADAL" clId="{B97C2541-63F0-4415-BCA0-B0F9450D4073}" dt="2022-02-23T15:28:44.270" v="1691" actId="20577"/>
        <pc:sldMkLst>
          <pc:docMk/>
          <pc:sldMk cId="3172147444" sldId="5127"/>
        </pc:sldMkLst>
        <pc:spChg chg="mod">
          <ac:chgData name="Berlow, Jason" userId="2ca71643-eff5-4d67-b81e-ca1c03f44d5e" providerId="ADAL" clId="{B97C2541-63F0-4415-BCA0-B0F9450D4073}" dt="2022-02-23T15:17:28.938" v="1213" actId="5793"/>
          <ac:spMkLst>
            <pc:docMk/>
            <pc:sldMk cId="3172147444" sldId="5127"/>
            <ac:spMk id="2" creationId="{D2F2BD38-D48A-4E42-8806-4AEEFF9296C5}"/>
          </ac:spMkLst>
        </pc:spChg>
        <pc:spChg chg="mod">
          <ac:chgData name="Berlow, Jason" userId="2ca71643-eff5-4d67-b81e-ca1c03f44d5e" providerId="ADAL" clId="{B97C2541-63F0-4415-BCA0-B0F9450D4073}" dt="2022-02-23T15:28:44.270" v="1691" actId="20577"/>
          <ac:spMkLst>
            <pc:docMk/>
            <pc:sldMk cId="3172147444" sldId="5127"/>
            <ac:spMk id="3" creationId="{DD40C07C-3ED1-4D7F-9721-4ED24E197B0E}"/>
          </ac:spMkLst>
        </pc:spChg>
      </pc:sldChg>
    </pc:docChg>
  </pc:docChgLst>
  <pc:docChgLst>
    <pc:chgData name="Verwiel, John M." userId="S::john.verwiel@va.gov::6084c3a2-afcb-4a1d-8185-9f2278d503a8" providerId="AD" clId="Web-{9C366417-3BC9-2016-4A64-BF8FB72B4AE8}"/>
    <pc:docChg chg="modSld">
      <pc:chgData name="Verwiel, John M." userId="S::john.verwiel@va.gov::6084c3a2-afcb-4a1d-8185-9f2278d503a8" providerId="AD" clId="Web-{9C366417-3BC9-2016-4A64-BF8FB72B4AE8}" dt="2022-02-23T14:11:48.422" v="1" actId="20577"/>
      <pc:docMkLst>
        <pc:docMk/>
      </pc:docMkLst>
      <pc:sldChg chg="modSp">
        <pc:chgData name="Verwiel, John M." userId="S::john.verwiel@va.gov::6084c3a2-afcb-4a1d-8185-9f2278d503a8" providerId="AD" clId="Web-{9C366417-3BC9-2016-4A64-BF8FB72B4AE8}" dt="2022-02-23T14:11:48.422" v="1" actId="20577"/>
        <pc:sldMkLst>
          <pc:docMk/>
          <pc:sldMk cId="2242190919" sldId="707"/>
        </pc:sldMkLst>
        <pc:spChg chg="mod">
          <ac:chgData name="Verwiel, John M." userId="S::john.verwiel@va.gov::6084c3a2-afcb-4a1d-8185-9f2278d503a8" providerId="AD" clId="Web-{9C366417-3BC9-2016-4A64-BF8FB72B4AE8}" dt="2022-02-23T14:11:48.422" v="1" actId="20577"/>
          <ac:spMkLst>
            <pc:docMk/>
            <pc:sldMk cId="2242190919" sldId="707"/>
            <ac:spMk id="4" creationId="{50A97B40-0E24-405D-9340-F4C2098E3709}"/>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ABFFA-1284-4EA0-8C6F-4FC295E4885E}"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17ADA-0FCA-4BE3-92B4-BDC5B9A4F0E5}" type="slidenum">
              <a:rPr lang="en-US" smtClean="0"/>
              <a:t>‹#›</a:t>
            </a:fld>
            <a:endParaRPr lang="en-US"/>
          </a:p>
        </p:txBody>
      </p:sp>
    </p:spTree>
    <p:extLst>
      <p:ext uri="{BB962C8B-B14F-4D97-AF65-F5344CB8AC3E}">
        <p14:creationId xmlns:p14="http://schemas.microsoft.com/office/powerpoint/2010/main" val="8930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3</a:t>
            </a:fld>
            <a:endParaRPr lang="en-US"/>
          </a:p>
        </p:txBody>
      </p:sp>
    </p:spTree>
    <p:extLst>
      <p:ext uri="{BB962C8B-B14F-4D97-AF65-F5344CB8AC3E}">
        <p14:creationId xmlns:p14="http://schemas.microsoft.com/office/powerpoint/2010/main" val="271724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20417ADA-0FCA-4BE3-92B4-BDC5B9A4F0E5}" type="slidenum">
              <a:rPr lang="en-US" smtClean="0"/>
              <a:t>12</a:t>
            </a:fld>
            <a:endParaRPr lang="en-US"/>
          </a:p>
        </p:txBody>
      </p:sp>
    </p:spTree>
    <p:extLst>
      <p:ext uri="{BB962C8B-B14F-4D97-AF65-F5344CB8AC3E}">
        <p14:creationId xmlns:p14="http://schemas.microsoft.com/office/powerpoint/2010/main" val="256719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13</a:t>
            </a:fld>
            <a:endParaRPr lang="en-US"/>
          </a:p>
        </p:txBody>
      </p:sp>
    </p:spTree>
    <p:extLst>
      <p:ext uri="{BB962C8B-B14F-4D97-AF65-F5344CB8AC3E}">
        <p14:creationId xmlns:p14="http://schemas.microsoft.com/office/powerpoint/2010/main" val="411534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14</a:t>
            </a:fld>
            <a:endParaRPr lang="en-US"/>
          </a:p>
        </p:txBody>
      </p:sp>
    </p:spTree>
    <p:extLst>
      <p:ext uri="{BB962C8B-B14F-4D97-AF65-F5344CB8AC3E}">
        <p14:creationId xmlns:p14="http://schemas.microsoft.com/office/powerpoint/2010/main" val="50344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15</a:t>
            </a:fld>
            <a:endParaRPr lang="en-US"/>
          </a:p>
        </p:txBody>
      </p:sp>
    </p:spTree>
    <p:extLst>
      <p:ext uri="{BB962C8B-B14F-4D97-AF65-F5344CB8AC3E}">
        <p14:creationId xmlns:p14="http://schemas.microsoft.com/office/powerpoint/2010/main" val="31113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a:t>
            </a:r>
          </a:p>
        </p:txBody>
      </p:sp>
      <p:sp>
        <p:nvSpPr>
          <p:cNvPr id="4" name="Slide Number Placeholder 3"/>
          <p:cNvSpPr>
            <a:spLocks noGrp="1"/>
          </p:cNvSpPr>
          <p:nvPr>
            <p:ph type="sldNum" sz="quarter" idx="5"/>
          </p:nvPr>
        </p:nvSpPr>
        <p:spPr/>
        <p:txBody>
          <a:bodyPr/>
          <a:lstStyle/>
          <a:p>
            <a:fld id="{20417ADA-0FCA-4BE3-92B4-BDC5B9A4F0E5}" type="slidenum">
              <a:rPr lang="en-US" smtClean="0"/>
              <a:t>16</a:t>
            </a:fld>
            <a:endParaRPr lang="en-US"/>
          </a:p>
        </p:txBody>
      </p:sp>
    </p:spTree>
    <p:extLst>
      <p:ext uri="{BB962C8B-B14F-4D97-AF65-F5344CB8AC3E}">
        <p14:creationId xmlns:p14="http://schemas.microsoft.com/office/powerpoint/2010/main" val="403695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a:t>
            </a:r>
          </a:p>
        </p:txBody>
      </p:sp>
      <p:sp>
        <p:nvSpPr>
          <p:cNvPr id="4" name="Slide Number Placeholder 3"/>
          <p:cNvSpPr>
            <a:spLocks noGrp="1"/>
          </p:cNvSpPr>
          <p:nvPr>
            <p:ph type="sldNum" sz="quarter" idx="5"/>
          </p:nvPr>
        </p:nvSpPr>
        <p:spPr/>
        <p:txBody>
          <a:bodyPr/>
          <a:lstStyle/>
          <a:p>
            <a:fld id="{20417ADA-0FCA-4BE3-92B4-BDC5B9A4F0E5}" type="slidenum">
              <a:rPr lang="en-US" smtClean="0"/>
              <a:t>17</a:t>
            </a:fld>
            <a:endParaRPr lang="en-US"/>
          </a:p>
        </p:txBody>
      </p:sp>
    </p:spTree>
    <p:extLst>
      <p:ext uri="{BB962C8B-B14F-4D97-AF65-F5344CB8AC3E}">
        <p14:creationId xmlns:p14="http://schemas.microsoft.com/office/powerpoint/2010/main" val="273220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a:t>
            </a:r>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18</a:t>
            </a:fld>
            <a:endParaRPr lang="en-US"/>
          </a:p>
        </p:txBody>
      </p:sp>
    </p:spTree>
    <p:extLst>
      <p:ext uri="{BB962C8B-B14F-4D97-AF65-F5344CB8AC3E}">
        <p14:creationId xmlns:p14="http://schemas.microsoft.com/office/powerpoint/2010/main" val="2116359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TOny</a:t>
            </a:r>
            <a:endParaRPr lang="en-US" dirty="0" err="1"/>
          </a:p>
        </p:txBody>
      </p:sp>
      <p:sp>
        <p:nvSpPr>
          <p:cNvPr id="4" name="Slide Number Placeholder 3"/>
          <p:cNvSpPr>
            <a:spLocks noGrp="1"/>
          </p:cNvSpPr>
          <p:nvPr>
            <p:ph type="sldNum" sz="quarter" idx="5"/>
          </p:nvPr>
        </p:nvSpPr>
        <p:spPr/>
        <p:txBody>
          <a:bodyPr/>
          <a:lstStyle/>
          <a:p>
            <a:fld id="{20417ADA-0FCA-4BE3-92B4-BDC5B9A4F0E5}" type="slidenum">
              <a:rPr lang="en-US" smtClean="0"/>
              <a:t>19</a:t>
            </a:fld>
            <a:endParaRPr lang="en-US"/>
          </a:p>
        </p:txBody>
      </p:sp>
    </p:spTree>
    <p:extLst>
      <p:ext uri="{BB962C8B-B14F-4D97-AF65-F5344CB8AC3E}">
        <p14:creationId xmlns:p14="http://schemas.microsoft.com/office/powerpoint/2010/main" val="150987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or John Introduce Brent and give him a few minutes</a:t>
            </a:r>
          </a:p>
        </p:txBody>
      </p:sp>
      <p:sp>
        <p:nvSpPr>
          <p:cNvPr id="4" name="Slide Number Placeholder 3"/>
          <p:cNvSpPr>
            <a:spLocks noGrp="1"/>
          </p:cNvSpPr>
          <p:nvPr>
            <p:ph type="sldNum" sz="quarter" idx="5"/>
          </p:nvPr>
        </p:nvSpPr>
        <p:spPr/>
        <p:txBody>
          <a:bodyPr/>
          <a:lstStyle/>
          <a:p>
            <a:fld id="{20417ADA-0FCA-4BE3-92B4-BDC5B9A4F0E5}" type="slidenum">
              <a:rPr lang="en-US" smtClean="0"/>
              <a:t>20</a:t>
            </a:fld>
            <a:endParaRPr lang="en-US"/>
          </a:p>
        </p:txBody>
      </p:sp>
    </p:spTree>
    <p:extLst>
      <p:ext uri="{BB962C8B-B14F-4D97-AF65-F5344CB8AC3E}">
        <p14:creationId xmlns:p14="http://schemas.microsoft.com/office/powerpoint/2010/main" val="342070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a:t>
            </a:r>
          </a:p>
        </p:txBody>
      </p:sp>
      <p:sp>
        <p:nvSpPr>
          <p:cNvPr id="4" name="Slide Number Placeholder 3"/>
          <p:cNvSpPr>
            <a:spLocks noGrp="1"/>
          </p:cNvSpPr>
          <p:nvPr>
            <p:ph type="sldNum" sz="quarter" idx="5"/>
          </p:nvPr>
        </p:nvSpPr>
        <p:spPr/>
        <p:txBody>
          <a:bodyPr/>
          <a:lstStyle/>
          <a:p>
            <a:fld id="{20417ADA-0FCA-4BE3-92B4-BDC5B9A4F0E5}" type="slidenum">
              <a:rPr lang="en-US" smtClean="0"/>
              <a:t>21</a:t>
            </a:fld>
            <a:endParaRPr lang="en-US"/>
          </a:p>
        </p:txBody>
      </p:sp>
    </p:spTree>
    <p:extLst>
      <p:ext uri="{BB962C8B-B14F-4D97-AF65-F5344CB8AC3E}">
        <p14:creationId xmlns:p14="http://schemas.microsoft.com/office/powerpoint/2010/main" val="333193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4</a:t>
            </a:fld>
            <a:endParaRPr lang="en-US"/>
          </a:p>
        </p:txBody>
      </p:sp>
    </p:spTree>
    <p:extLst>
      <p:ext uri="{BB962C8B-B14F-4D97-AF65-F5344CB8AC3E}">
        <p14:creationId xmlns:p14="http://schemas.microsoft.com/office/powerpoint/2010/main" val="398398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a:t>
            </a:r>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22</a:t>
            </a:fld>
            <a:endParaRPr lang="en-US"/>
          </a:p>
        </p:txBody>
      </p:sp>
    </p:spTree>
    <p:extLst>
      <p:ext uri="{BB962C8B-B14F-4D97-AF65-F5344CB8AC3E}">
        <p14:creationId xmlns:p14="http://schemas.microsoft.com/office/powerpoint/2010/main" val="32574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 emphasize short courses  </a:t>
            </a:r>
            <a:r>
              <a:rPr lang="en-US"/>
              <a:t>45 minutes</a:t>
            </a:r>
            <a:endParaRPr lang="en-US" dirty="0"/>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25</a:t>
            </a:fld>
            <a:endParaRPr lang="en-US"/>
          </a:p>
        </p:txBody>
      </p:sp>
    </p:spTree>
    <p:extLst>
      <p:ext uri="{BB962C8B-B14F-4D97-AF65-F5344CB8AC3E}">
        <p14:creationId xmlns:p14="http://schemas.microsoft.com/office/powerpoint/2010/main" val="238665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20417ADA-0FCA-4BE3-92B4-BDC5B9A4F0E5}" type="slidenum">
              <a:rPr lang="en-US" smtClean="0"/>
              <a:t>5</a:t>
            </a:fld>
            <a:endParaRPr lang="en-US"/>
          </a:p>
        </p:txBody>
      </p:sp>
    </p:spTree>
    <p:extLst>
      <p:ext uri="{BB962C8B-B14F-4D97-AF65-F5344CB8AC3E}">
        <p14:creationId xmlns:p14="http://schemas.microsoft.com/office/powerpoint/2010/main" val="383044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a:t>
            </a:r>
          </a:p>
        </p:txBody>
      </p:sp>
      <p:sp>
        <p:nvSpPr>
          <p:cNvPr id="4" name="Slide Number Placeholder 3"/>
          <p:cNvSpPr>
            <a:spLocks noGrp="1"/>
          </p:cNvSpPr>
          <p:nvPr>
            <p:ph type="sldNum" sz="quarter" idx="5"/>
          </p:nvPr>
        </p:nvSpPr>
        <p:spPr/>
        <p:txBody>
          <a:bodyPr/>
          <a:lstStyle/>
          <a:p>
            <a:fld id="{20417ADA-0FCA-4BE3-92B4-BDC5B9A4F0E5}" type="slidenum">
              <a:rPr lang="en-US" smtClean="0"/>
              <a:t>6</a:t>
            </a:fld>
            <a:endParaRPr lang="en-US"/>
          </a:p>
        </p:txBody>
      </p:sp>
    </p:spTree>
    <p:extLst>
      <p:ext uri="{BB962C8B-B14F-4D97-AF65-F5344CB8AC3E}">
        <p14:creationId xmlns:p14="http://schemas.microsoft.com/office/powerpoint/2010/main" val="85467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a:t>
            </a:r>
          </a:p>
        </p:txBody>
      </p:sp>
      <p:sp>
        <p:nvSpPr>
          <p:cNvPr id="4" name="Slide Number Placeholder 3"/>
          <p:cNvSpPr>
            <a:spLocks noGrp="1"/>
          </p:cNvSpPr>
          <p:nvPr>
            <p:ph type="sldNum" sz="quarter" idx="5"/>
          </p:nvPr>
        </p:nvSpPr>
        <p:spPr/>
        <p:txBody>
          <a:bodyPr/>
          <a:lstStyle/>
          <a:p>
            <a:fld id="{20417ADA-0FCA-4BE3-92B4-BDC5B9A4F0E5}" type="slidenum">
              <a:rPr lang="en-US" smtClean="0"/>
              <a:t>7</a:t>
            </a:fld>
            <a:endParaRPr lang="en-US"/>
          </a:p>
        </p:txBody>
      </p:sp>
    </p:spTree>
    <p:extLst>
      <p:ext uri="{BB962C8B-B14F-4D97-AF65-F5344CB8AC3E}">
        <p14:creationId xmlns:p14="http://schemas.microsoft.com/office/powerpoint/2010/main" val="175059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a:t>
            </a:r>
          </a:p>
        </p:txBody>
      </p:sp>
      <p:sp>
        <p:nvSpPr>
          <p:cNvPr id="4" name="Slide Number Placeholder 3"/>
          <p:cNvSpPr>
            <a:spLocks noGrp="1"/>
          </p:cNvSpPr>
          <p:nvPr>
            <p:ph type="sldNum" sz="quarter" idx="5"/>
          </p:nvPr>
        </p:nvSpPr>
        <p:spPr/>
        <p:txBody>
          <a:bodyPr/>
          <a:lstStyle/>
          <a:p>
            <a:fld id="{20417ADA-0FCA-4BE3-92B4-BDC5B9A4F0E5}" type="slidenum">
              <a:rPr lang="en-US" smtClean="0"/>
              <a:t>8</a:t>
            </a:fld>
            <a:endParaRPr lang="en-US"/>
          </a:p>
        </p:txBody>
      </p:sp>
    </p:spTree>
    <p:extLst>
      <p:ext uri="{BB962C8B-B14F-4D97-AF65-F5344CB8AC3E}">
        <p14:creationId xmlns:p14="http://schemas.microsoft.com/office/powerpoint/2010/main" val="3871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a:t>
            </a:r>
          </a:p>
        </p:txBody>
      </p:sp>
      <p:sp>
        <p:nvSpPr>
          <p:cNvPr id="4" name="Slide Number Placeholder 3"/>
          <p:cNvSpPr>
            <a:spLocks noGrp="1"/>
          </p:cNvSpPr>
          <p:nvPr>
            <p:ph type="sldNum" sz="quarter" idx="5"/>
          </p:nvPr>
        </p:nvSpPr>
        <p:spPr/>
        <p:txBody>
          <a:bodyPr/>
          <a:lstStyle/>
          <a:p>
            <a:fld id="{20417ADA-0FCA-4BE3-92B4-BDC5B9A4F0E5}" type="slidenum">
              <a:rPr lang="en-US" smtClean="0"/>
              <a:t>9</a:t>
            </a:fld>
            <a:endParaRPr lang="en-US"/>
          </a:p>
        </p:txBody>
      </p:sp>
    </p:spTree>
    <p:extLst>
      <p:ext uri="{BB962C8B-B14F-4D97-AF65-F5344CB8AC3E}">
        <p14:creationId xmlns:p14="http://schemas.microsoft.com/office/powerpoint/2010/main" val="3008843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a:t>
            </a:r>
          </a:p>
        </p:txBody>
      </p:sp>
      <p:sp>
        <p:nvSpPr>
          <p:cNvPr id="4" name="Slide Number Placeholder 3"/>
          <p:cNvSpPr>
            <a:spLocks noGrp="1"/>
          </p:cNvSpPr>
          <p:nvPr>
            <p:ph type="sldNum" sz="quarter" idx="5"/>
          </p:nvPr>
        </p:nvSpPr>
        <p:spPr/>
        <p:txBody>
          <a:bodyPr/>
          <a:lstStyle/>
          <a:p>
            <a:fld id="{20417ADA-0FCA-4BE3-92B4-BDC5B9A4F0E5}" type="slidenum">
              <a:rPr lang="en-US" smtClean="0"/>
              <a:t>10</a:t>
            </a:fld>
            <a:endParaRPr lang="en-US"/>
          </a:p>
        </p:txBody>
      </p:sp>
    </p:spTree>
    <p:extLst>
      <p:ext uri="{BB962C8B-B14F-4D97-AF65-F5344CB8AC3E}">
        <p14:creationId xmlns:p14="http://schemas.microsoft.com/office/powerpoint/2010/main" val="916772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p:txBody>
      </p:sp>
      <p:sp>
        <p:nvSpPr>
          <p:cNvPr id="4" name="Slide Number Placeholder 3"/>
          <p:cNvSpPr>
            <a:spLocks noGrp="1"/>
          </p:cNvSpPr>
          <p:nvPr>
            <p:ph type="sldNum" sz="quarter" idx="5"/>
          </p:nvPr>
        </p:nvSpPr>
        <p:spPr/>
        <p:txBody>
          <a:bodyPr/>
          <a:lstStyle/>
          <a:p>
            <a:fld id="{20417ADA-0FCA-4BE3-92B4-BDC5B9A4F0E5}" type="slidenum">
              <a:rPr lang="en-US" smtClean="0"/>
              <a:t>11</a:t>
            </a:fld>
            <a:endParaRPr lang="en-US"/>
          </a:p>
        </p:txBody>
      </p:sp>
    </p:spTree>
    <p:extLst>
      <p:ext uri="{BB962C8B-B14F-4D97-AF65-F5344CB8AC3E}">
        <p14:creationId xmlns:p14="http://schemas.microsoft.com/office/powerpoint/2010/main" val="238395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BB724D1E-E362-427C-A590-E2F4A2EDE4B8}"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316447863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72281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01448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01442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46806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50841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0AF1-1BFE-4A66-9595-9AF3637CD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480451-D757-4D5F-ACC5-52A81C16F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64921C-F30C-4CF7-8200-13A459C780AD}"/>
              </a:ext>
            </a:extLst>
          </p:cNvPr>
          <p:cNvSpPr>
            <a:spLocks noGrp="1"/>
          </p:cNvSpPr>
          <p:nvPr>
            <p:ph type="dt" sz="half" idx="10"/>
          </p:nvPr>
        </p:nvSpPr>
        <p:spPr/>
        <p:txBody>
          <a:bodyPr/>
          <a:lstStyle/>
          <a:p>
            <a:fld id="{D115E134-8CF1-4E24-A1D8-B46D6BCD72E6}" type="datetimeFigureOut">
              <a:rPr lang="en-US" smtClean="0"/>
              <a:t>2/28/2022</a:t>
            </a:fld>
            <a:endParaRPr lang="en-US"/>
          </a:p>
        </p:txBody>
      </p:sp>
      <p:sp>
        <p:nvSpPr>
          <p:cNvPr id="5" name="Footer Placeholder 4">
            <a:extLst>
              <a:ext uri="{FF2B5EF4-FFF2-40B4-BE49-F238E27FC236}">
                <a16:creationId xmlns:a16="http://schemas.microsoft.com/office/drawing/2014/main" id="{FA3230BE-A672-400C-97B4-4144E985E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589B0-8C8E-4132-ADB7-686D3B0DC8DD}"/>
              </a:ext>
            </a:extLst>
          </p:cNvPr>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47896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8298541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3904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13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4177375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60669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94911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12371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708145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11583783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4988436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6496504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73589399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68475554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7688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0879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979481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6172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8068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07189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054218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37147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43007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88863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530638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172268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50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376760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220317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700405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906312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994459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669108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12419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21934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621815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BB724D1E-E362-427C-A590-E2F4A2EDE4B8}"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251489565"/>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38399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277108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438272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585925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944605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127729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234543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107955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863655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76649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174430238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9476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488485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00517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09621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60489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85795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29001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35331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43927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53667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33178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2885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308574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67125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09044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78514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222820304"/>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3920767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3"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860220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2588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3079645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854459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01596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2005440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5369455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574608734"/>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86239886"/>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218357664"/>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11785629"/>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98296043"/>
      </p:ext>
    </p:extLst>
  </p:cSld>
  <p:clrMapOvr>
    <a:masterClrMapping/>
  </p:clrMapOvr>
  <p:hf hdr="0" ftr="0" dt="0"/>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26703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12821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81825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224147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4722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3003773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935962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3781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876181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6574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oleObject" Target="../embeddings/oleObject2.bin"/><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ags" Target="../tags/tag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vmlDrawing" Target="../drawings/vmlDrawing2.vml"/><Relationship Id="rId28"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oleObject" Target="../embeddings/oleObject3.bin"/><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6.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5.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vmlDrawing" Target="../drawings/vmlDrawing3.vml"/><Relationship Id="rId28" Type="http://schemas.openxmlformats.org/officeDocument/2006/relationships/image" Target="../media/image2.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3.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ags" Target="../tags/tag7.xml"/><Relationship Id="rId3" Type="http://schemas.openxmlformats.org/officeDocument/2006/relationships/slideLayout" Target="../slideLayouts/slideLayout60.xml"/><Relationship Id="rId21" Type="http://schemas.openxmlformats.org/officeDocument/2006/relationships/image" Target="../media/image1.emf"/><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vmlDrawing" Target="../drawings/vmlDrawing4.vml"/><Relationship Id="rId2" Type="http://schemas.openxmlformats.org/officeDocument/2006/relationships/slideLayout" Target="../slideLayouts/slideLayout59.xml"/><Relationship Id="rId16" Type="http://schemas.openxmlformats.org/officeDocument/2006/relationships/theme" Target="../theme/theme4.xml"/><Relationship Id="rId20" Type="http://schemas.openxmlformats.org/officeDocument/2006/relationships/oleObject" Target="../embeddings/oleObject4.bin"/><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3.png"/><Relationship Id="rId10" Type="http://schemas.openxmlformats.org/officeDocument/2006/relationships/slideLayout" Target="../slideLayouts/slideLayout67.xml"/><Relationship Id="rId19" Type="http://schemas.openxmlformats.org/officeDocument/2006/relationships/tags" Target="../tags/tag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oleObject" Target="../embeddings/oleObject5.bin"/><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ags" Target="../tags/tag10.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tags" Target="../tags/tag9.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vmlDrawing" Target="../drawings/vmlDrawing5.vml"/><Relationship Id="rId28" Type="http://schemas.openxmlformats.org/officeDocument/2006/relationships/image" Target="../media/image2.png"/><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theme" Target="../theme/theme5.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8"/>
            </p:custDataLst>
            <p:extLst>
              <p:ext uri="{D42A27DB-BD31-4B8C-83A1-F6EECF244321}">
                <p14:modId xmlns:p14="http://schemas.microsoft.com/office/powerpoint/2010/main" val="1034459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BB724D1E-E362-427C-A590-E2F4A2EDE4B8}" type="slidenum">
              <a:rPr lang="en-US" smtClean="0"/>
              <a:t>‹#›</a:t>
            </a:fld>
            <a:endParaRPr lang="en-US"/>
          </a:p>
        </p:txBody>
      </p:sp>
    </p:spTree>
    <p:extLst>
      <p:ext uri="{BB962C8B-B14F-4D97-AF65-F5344CB8AC3E}">
        <p14:creationId xmlns:p14="http://schemas.microsoft.com/office/powerpoint/2010/main" val="364068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611468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7"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40112611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30675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1"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24D1E-E362-427C-A590-E2F4A2EDE4B8}"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16793440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8"/>
            </p:custDataLst>
            <p:extLst>
              <p:ext uri="{D42A27DB-BD31-4B8C-83A1-F6EECF244321}">
                <p14:modId xmlns:p14="http://schemas.microsoft.com/office/powerpoint/2010/main" val="2224545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5"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670A9334-4E67-F94F-A05E-0CE8B74A054E}" type="slidenum">
              <a:rPr lang="en-US" smtClean="0"/>
              <a:pPr/>
              <a:t>‹#›</a:t>
            </a:fld>
            <a:endParaRPr lang="en-US"/>
          </a:p>
        </p:txBody>
      </p:sp>
    </p:spTree>
    <p:extLst>
      <p:ext uri="{BB962C8B-B14F-4D97-AF65-F5344CB8AC3E}">
        <p14:creationId xmlns:p14="http://schemas.microsoft.com/office/powerpoint/2010/main" val="16762821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22751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9"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24D1E-E362-427C-A590-E2F4A2EDE4B8}"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1315106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va.gov/resources/policies/guidance/Requesting-ProjectModification.pdf#:~:text=The%20Office%20of%20Research%20and%20Development%20%28ORD%29%20expects,application%20has%20been%20reviewed%20and%20selected%20for%20funding." TargetMode="External"/><Relationship Id="rId2" Type="http://schemas.openxmlformats.org/officeDocument/2006/relationships/notesSlide" Target="../notesSlides/notesSlide17.xml"/><Relationship Id="rId1" Type="http://schemas.openxmlformats.org/officeDocument/2006/relationships/slideLayout" Target="../slideLayouts/slideLayout85.xml"/><Relationship Id="rId4" Type="http://schemas.openxmlformats.org/officeDocument/2006/relationships/hyperlink" Target="https://www.research.va.gov/resources/policies/guidance/ORD-ProjectModification.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8.jpe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1D40-A996-4189-8163-C2F23A7553C1}"/>
              </a:ext>
            </a:extLst>
          </p:cNvPr>
          <p:cNvSpPr>
            <a:spLocks noGrp="1"/>
          </p:cNvSpPr>
          <p:nvPr>
            <p:ph type="ctrTitle"/>
          </p:nvPr>
        </p:nvSpPr>
        <p:spPr>
          <a:xfrm>
            <a:off x="244524" y="124648"/>
            <a:ext cx="11678302" cy="2076333"/>
          </a:xfrm>
        </p:spPr>
        <p:txBody>
          <a:bodyPr anchor="t">
            <a:normAutofit/>
          </a:bodyPr>
          <a:lstStyle/>
          <a:p>
            <a:pPr algn="l"/>
            <a:r>
              <a:rPr lang="en-US" sz="4800">
                <a:solidFill>
                  <a:schemeClr val="tx1"/>
                </a:solidFill>
              </a:rPr>
              <a:t>Research Budget Training </a:t>
            </a:r>
          </a:p>
        </p:txBody>
      </p:sp>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537069" y="3011648"/>
            <a:ext cx="6095551" cy="2473253"/>
          </a:xfrm>
        </p:spPr>
        <p:txBody>
          <a:bodyPr vert="horz" lIns="91440" tIns="45720" rIns="91440" bIns="45720" rtlCol="0" anchor="t">
            <a:normAutofit/>
          </a:bodyPr>
          <a:lstStyle/>
          <a:p>
            <a:r>
              <a:rPr lang="en-US" sz="3600" dirty="0"/>
              <a:t>Feb 28, 2022</a:t>
            </a:r>
          </a:p>
          <a:p>
            <a:r>
              <a:rPr lang="en-US" dirty="0"/>
              <a:t>Matthew Verna, Director Finance, ORD</a:t>
            </a:r>
          </a:p>
          <a:p>
            <a:r>
              <a:rPr lang="en-US" dirty="0"/>
              <a:t>John Verwiel, Assistant Director Finance, ORD</a:t>
            </a:r>
          </a:p>
          <a:p>
            <a:r>
              <a:rPr lang="en-US" dirty="0"/>
              <a:t>Jason Berlow, Management Analyst, Finance</a:t>
            </a:r>
          </a:p>
          <a:p>
            <a:r>
              <a:rPr lang="en-US" dirty="0"/>
              <a:t>Antonio Laracuente, Director, Field Operations</a:t>
            </a:r>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6840484" y="853537"/>
            <a:ext cx="4239195" cy="4336958"/>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269174" y="997485"/>
            <a:ext cx="6363446" cy="1446550"/>
          </a:xfrm>
          <a:prstGeom prst="rect">
            <a:avLst/>
          </a:prstGeom>
          <a:noFill/>
        </p:spPr>
        <p:txBody>
          <a:bodyPr wrap="square" rtlCol="0">
            <a:spAutoFit/>
          </a:bodyPr>
          <a:lstStyle/>
          <a:p>
            <a:r>
              <a:rPr lang="en-US" sz="4400"/>
              <a:t>Lessons Learned from the Sweep and FY 22 Guidance</a:t>
            </a:r>
          </a:p>
        </p:txBody>
      </p:sp>
    </p:spTree>
    <p:extLst>
      <p:ext uri="{BB962C8B-B14F-4D97-AF65-F5344CB8AC3E}">
        <p14:creationId xmlns:p14="http://schemas.microsoft.com/office/powerpoint/2010/main" val="22421909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53AF-96C4-4D8A-9EB9-32A98F53F19C}"/>
              </a:ext>
            </a:extLst>
          </p:cNvPr>
          <p:cNvSpPr>
            <a:spLocks noGrp="1"/>
          </p:cNvSpPr>
          <p:nvPr>
            <p:ph type="title"/>
          </p:nvPr>
        </p:nvSpPr>
        <p:spPr/>
        <p:txBody>
          <a:bodyPr anchor="b">
            <a:normAutofit/>
          </a:bodyPr>
          <a:lstStyle/>
          <a:p>
            <a:pPr algn="l"/>
            <a:r>
              <a:rPr lang="en-US" sz="4000">
                <a:solidFill>
                  <a:srgbClr val="FFFFFF"/>
                </a:solidFill>
              </a:rPr>
              <a:t>Recap the FY 22 Prior Year Carryover Project</a:t>
            </a:r>
          </a:p>
        </p:txBody>
      </p:sp>
      <p:sp>
        <p:nvSpPr>
          <p:cNvPr id="3" name="Content Placeholder 2">
            <a:extLst>
              <a:ext uri="{FF2B5EF4-FFF2-40B4-BE49-F238E27FC236}">
                <a16:creationId xmlns:a16="http://schemas.microsoft.com/office/drawing/2014/main" id="{1C84A7BD-C6C8-4F7A-8A58-DE68EB5787C0}"/>
              </a:ext>
            </a:extLst>
          </p:cNvPr>
          <p:cNvSpPr>
            <a:spLocks noGrp="1"/>
          </p:cNvSpPr>
          <p:nvPr>
            <p:ph idx="1"/>
          </p:nvPr>
        </p:nvSpPr>
        <p:spPr/>
        <p:txBody>
          <a:bodyPr anchor="ctr">
            <a:noAutofit/>
          </a:bodyPr>
          <a:lstStyle/>
          <a:p>
            <a:r>
              <a:rPr lang="en-US" sz="2400" dirty="0"/>
              <a:t>Goal was 4% Carryover from 21 to 22.  Achieved 11%</a:t>
            </a:r>
          </a:p>
          <a:p>
            <a:pPr lvl="1"/>
            <a:r>
              <a:rPr lang="en-US" sz="2000" b="1" dirty="0">
                <a:solidFill>
                  <a:srgbClr val="FF0000"/>
                </a:solidFill>
              </a:rPr>
              <a:t>19 out of 94 stations achieved 4% goal (20%)</a:t>
            </a:r>
          </a:p>
          <a:p>
            <a:pPr lvl="1"/>
            <a:r>
              <a:rPr lang="en-US" sz="2000" b="1" dirty="0">
                <a:solidFill>
                  <a:srgbClr val="FF0000"/>
                </a:solidFill>
              </a:rPr>
              <a:t>30 out of 94 stations carried over more than 30%</a:t>
            </a:r>
          </a:p>
          <a:p>
            <a:r>
              <a:rPr lang="en-US" sz="2400" dirty="0"/>
              <a:t>ORD Carried over $98 Million (October 15, 2021)</a:t>
            </a:r>
          </a:p>
          <a:p>
            <a:r>
              <a:rPr lang="en-US" sz="2400" dirty="0"/>
              <a:t>January 15 – approximately $14 Million </a:t>
            </a:r>
          </a:p>
          <a:p>
            <a:pPr lvl="1"/>
            <a:r>
              <a:rPr lang="en-US" sz="2000" dirty="0"/>
              <a:t>Most is committed for contracts and IPAs</a:t>
            </a:r>
          </a:p>
          <a:p>
            <a:r>
              <a:rPr lang="en-US" sz="2400" dirty="0"/>
              <a:t>Total amount swept - &lt;$4 Million</a:t>
            </a:r>
          </a:p>
          <a:p>
            <a:r>
              <a:rPr lang="en-US" sz="2400" dirty="0"/>
              <a:t>Met overall ORD goal of 1% by end of month January</a:t>
            </a:r>
          </a:p>
          <a:p>
            <a:endParaRPr lang="en-US" sz="1600" dirty="0"/>
          </a:p>
          <a:p>
            <a:pPr marL="0" indent="0" algn="ctr">
              <a:buNone/>
            </a:pPr>
            <a:r>
              <a:rPr lang="en-US" sz="5400" b="1" dirty="0"/>
              <a:t>SUCCESS!!!!!!!!</a:t>
            </a:r>
          </a:p>
        </p:txBody>
      </p:sp>
      <p:sp>
        <p:nvSpPr>
          <p:cNvPr id="4" name="Footer Placeholder 4">
            <a:extLst>
              <a:ext uri="{FF2B5EF4-FFF2-40B4-BE49-F238E27FC236}">
                <a16:creationId xmlns:a16="http://schemas.microsoft.com/office/drawing/2014/main" id="{4480A5FA-287F-40A2-8B73-1990CB8064BF}"/>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344466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6374-7D37-42BC-9BB6-91ED1E7BB1E8}"/>
              </a:ext>
            </a:extLst>
          </p:cNvPr>
          <p:cNvSpPr>
            <a:spLocks noGrp="1"/>
          </p:cNvSpPr>
          <p:nvPr>
            <p:ph type="title"/>
          </p:nvPr>
        </p:nvSpPr>
        <p:spPr/>
        <p:txBody>
          <a:bodyPr/>
          <a:lstStyle/>
          <a:p>
            <a:r>
              <a:rPr lang="en-US"/>
              <a:t>What went right</a:t>
            </a:r>
          </a:p>
        </p:txBody>
      </p:sp>
      <p:sp>
        <p:nvSpPr>
          <p:cNvPr id="3" name="Content Placeholder 2">
            <a:extLst>
              <a:ext uri="{FF2B5EF4-FFF2-40B4-BE49-F238E27FC236}">
                <a16:creationId xmlns:a16="http://schemas.microsoft.com/office/drawing/2014/main" id="{509D24BF-BCE4-4568-88E4-255DD20CAC78}"/>
              </a:ext>
            </a:extLst>
          </p:cNvPr>
          <p:cNvSpPr>
            <a:spLocks noGrp="1"/>
          </p:cNvSpPr>
          <p:nvPr>
            <p:ph idx="1"/>
          </p:nvPr>
        </p:nvSpPr>
        <p:spPr/>
        <p:txBody>
          <a:bodyPr vert="horz" lIns="91440" tIns="45720" rIns="91440" bIns="45720" rtlCol="0" anchor="t">
            <a:noAutofit/>
          </a:bodyPr>
          <a:lstStyle/>
          <a:p>
            <a:r>
              <a:rPr lang="en-US" sz="1800" dirty="0"/>
              <a:t>Compared to Jan 2021, PY amount reduced by $80 Million (Jan 2022)</a:t>
            </a:r>
          </a:p>
          <a:p>
            <a:r>
              <a:rPr lang="en-US" sz="1800" dirty="0"/>
              <a:t>Stations were proactive and communicated with the Finance Team</a:t>
            </a:r>
            <a:endParaRPr lang="en-US" sz="1800" dirty="0">
              <a:cs typeface="Calibri"/>
            </a:endParaRPr>
          </a:p>
          <a:p>
            <a:r>
              <a:rPr lang="en-US" sz="1800" dirty="0"/>
              <a:t>Many stations were responsive and executed Cost Transfers</a:t>
            </a:r>
            <a:endParaRPr lang="en-US" sz="1800" dirty="0">
              <a:cs typeface="Calibri"/>
            </a:endParaRPr>
          </a:p>
          <a:p>
            <a:r>
              <a:rPr lang="en-US" sz="1800" dirty="0"/>
              <a:t>Built relationships with Fiscal Service</a:t>
            </a:r>
            <a:endParaRPr lang="en-US" sz="1800" dirty="0">
              <a:cs typeface="Calibri"/>
            </a:endParaRPr>
          </a:p>
          <a:p>
            <a:r>
              <a:rPr lang="en-US" sz="1800" dirty="0"/>
              <a:t>Stations Develop carryover plans that made sense and could be executed</a:t>
            </a:r>
            <a:endParaRPr lang="en-US" sz="1800" dirty="0">
              <a:cs typeface="Calibri"/>
            </a:endParaRPr>
          </a:p>
          <a:p>
            <a:pPr lvl="1"/>
            <a:r>
              <a:rPr lang="en-US" sz="1800" dirty="0"/>
              <a:t>Plans were provided by Program and Service ID.</a:t>
            </a:r>
            <a:endParaRPr lang="en-US" sz="1800" dirty="0">
              <a:cs typeface="Calibri"/>
            </a:endParaRPr>
          </a:p>
          <a:p>
            <a:pPr lvl="1"/>
            <a:r>
              <a:rPr lang="en-US" sz="1800" dirty="0"/>
              <a:t>Service ID plans allowed ORD Services to contact stations/investigators</a:t>
            </a:r>
            <a:endParaRPr lang="en-US" sz="1800" dirty="0">
              <a:cs typeface="Calibri"/>
            </a:endParaRPr>
          </a:p>
          <a:p>
            <a:r>
              <a:rPr lang="en-US" sz="1800" dirty="0"/>
              <a:t>ORD program directors had visibility on funds</a:t>
            </a:r>
            <a:endParaRPr lang="en-US" sz="1800" dirty="0">
              <a:cs typeface="Calibri"/>
            </a:endParaRPr>
          </a:p>
          <a:p>
            <a:r>
              <a:rPr lang="en-US" sz="1800" dirty="0"/>
              <a:t>Many programs close to zero</a:t>
            </a:r>
            <a:endParaRPr lang="en-US" sz="1800" dirty="0">
              <a:cs typeface="Calibri"/>
            </a:endParaRPr>
          </a:p>
          <a:p>
            <a:r>
              <a:rPr lang="en-US" sz="1800" dirty="0"/>
              <a:t>Struggling programs were able to discuss concerns and create a plan </a:t>
            </a:r>
            <a:endParaRPr lang="en-US" sz="1800" dirty="0">
              <a:cs typeface="Calibri"/>
            </a:endParaRPr>
          </a:p>
          <a:p>
            <a:endParaRPr lang="en-US"/>
          </a:p>
          <a:p>
            <a:pPr marL="0" indent="0">
              <a:buNone/>
            </a:pPr>
            <a:endParaRPr lang="en-US"/>
          </a:p>
        </p:txBody>
      </p:sp>
      <p:sp>
        <p:nvSpPr>
          <p:cNvPr id="4" name="Footer Placeholder 4">
            <a:extLst>
              <a:ext uri="{FF2B5EF4-FFF2-40B4-BE49-F238E27FC236}">
                <a16:creationId xmlns:a16="http://schemas.microsoft.com/office/drawing/2014/main" id="{E9FB2F52-ABE5-4C4D-9FD4-9337F60ADC6D}"/>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17046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6079-CF7A-4817-8FE0-20B8525BA8AA}"/>
              </a:ext>
            </a:extLst>
          </p:cNvPr>
          <p:cNvSpPr>
            <a:spLocks noGrp="1"/>
          </p:cNvSpPr>
          <p:nvPr>
            <p:ph type="title"/>
          </p:nvPr>
        </p:nvSpPr>
        <p:spPr/>
        <p:txBody>
          <a:bodyPr/>
          <a:lstStyle/>
          <a:p>
            <a:r>
              <a:rPr lang="en-US"/>
              <a:t>What did not go so well</a:t>
            </a:r>
          </a:p>
        </p:txBody>
      </p:sp>
      <p:sp>
        <p:nvSpPr>
          <p:cNvPr id="3" name="Content Placeholder 2">
            <a:extLst>
              <a:ext uri="{FF2B5EF4-FFF2-40B4-BE49-F238E27FC236}">
                <a16:creationId xmlns:a16="http://schemas.microsoft.com/office/drawing/2014/main" id="{17BCFA4D-B5C3-4CB0-8226-B47DF9605AF7}"/>
              </a:ext>
            </a:extLst>
          </p:cNvPr>
          <p:cNvSpPr>
            <a:spLocks noGrp="1"/>
          </p:cNvSpPr>
          <p:nvPr>
            <p:ph idx="1"/>
          </p:nvPr>
        </p:nvSpPr>
        <p:spPr>
          <a:xfrm>
            <a:off x="838200" y="871802"/>
            <a:ext cx="10515600" cy="4920621"/>
          </a:xfrm>
        </p:spPr>
        <p:txBody>
          <a:bodyPr vert="horz" lIns="91440" tIns="45720" rIns="91440" bIns="45720" rtlCol="0" anchor="t">
            <a:noAutofit/>
          </a:bodyPr>
          <a:lstStyle/>
          <a:p>
            <a:r>
              <a:rPr lang="en-US" sz="1800" dirty="0"/>
              <a:t>Some stations did not respond timely or at all!</a:t>
            </a:r>
          </a:p>
          <a:p>
            <a:pPr lvl="1"/>
            <a:r>
              <a:rPr lang="en-US" sz="1400" dirty="0"/>
              <a:t>Did not understand instructions of data call</a:t>
            </a:r>
          </a:p>
          <a:p>
            <a:r>
              <a:rPr lang="en-US" sz="1800" dirty="0">
                <a:cs typeface="Calibri"/>
              </a:rPr>
              <a:t>Some stations did not know how to interpret VSSC reports and were not aware of balances </a:t>
            </a:r>
          </a:p>
          <a:p>
            <a:r>
              <a:rPr lang="en-US" sz="1800" dirty="0"/>
              <a:t>Individual program balances offset by other programs</a:t>
            </a:r>
            <a:endParaRPr lang="en-US" sz="1800" dirty="0">
              <a:cs typeface="Calibri"/>
            </a:endParaRPr>
          </a:p>
          <a:p>
            <a:r>
              <a:rPr lang="en-US" sz="1800" dirty="0"/>
              <a:t>Purchase card accruals were not taken into consideration</a:t>
            </a:r>
            <a:endParaRPr lang="en-US" sz="1800" dirty="0">
              <a:cs typeface="Calibri"/>
            </a:endParaRPr>
          </a:p>
          <a:p>
            <a:r>
              <a:rPr lang="en-US" sz="1800" dirty="0"/>
              <a:t>Purchase cards were used without being able to reconcile</a:t>
            </a:r>
            <a:endParaRPr lang="en-US" sz="1800" dirty="0">
              <a:cs typeface="Calibri"/>
            </a:endParaRPr>
          </a:p>
          <a:p>
            <a:r>
              <a:rPr lang="en-US" sz="1800" dirty="0"/>
              <a:t>Contracting did not fully execute </a:t>
            </a:r>
          </a:p>
          <a:p>
            <a:r>
              <a:rPr lang="en-US" sz="1800" dirty="0"/>
              <a:t>Contracts not returned timely</a:t>
            </a:r>
            <a:endParaRPr lang="en-US" sz="1800" dirty="0">
              <a:cs typeface="Calibri"/>
            </a:endParaRPr>
          </a:p>
          <a:p>
            <a:pPr lvl="1"/>
            <a:r>
              <a:rPr lang="en-US" sz="1800" dirty="0"/>
              <a:t>Resources limited</a:t>
            </a:r>
            <a:endParaRPr lang="en-US" sz="1800" dirty="0">
              <a:cs typeface="Calibri"/>
            </a:endParaRPr>
          </a:p>
          <a:p>
            <a:r>
              <a:rPr lang="en-US" sz="1800" dirty="0"/>
              <a:t>Confusion on what PY funds could be used for</a:t>
            </a:r>
            <a:endParaRPr lang="en-US" sz="1800" dirty="0">
              <a:cs typeface="Calibri"/>
            </a:endParaRPr>
          </a:p>
          <a:p>
            <a:r>
              <a:rPr lang="en-US" sz="1800" dirty="0"/>
              <a:t>Communication overload by ORD – </a:t>
            </a:r>
            <a:endParaRPr lang="en-US" sz="1800" dirty="0">
              <a:cs typeface="Calibri"/>
            </a:endParaRPr>
          </a:p>
          <a:p>
            <a:pPr lvl="1"/>
            <a:r>
              <a:rPr lang="en-US" sz="1800" dirty="0"/>
              <a:t>Different people contacting different folks</a:t>
            </a:r>
            <a:endParaRPr lang="en-US" sz="1800" dirty="0">
              <a:cs typeface="Calibri"/>
            </a:endParaRPr>
          </a:p>
        </p:txBody>
      </p:sp>
      <p:sp>
        <p:nvSpPr>
          <p:cNvPr id="4" name="Footer Placeholder 4">
            <a:extLst>
              <a:ext uri="{FF2B5EF4-FFF2-40B4-BE49-F238E27FC236}">
                <a16:creationId xmlns:a16="http://schemas.microsoft.com/office/drawing/2014/main" id="{859C345D-3CC3-4D07-805F-2BDE78995AA0}"/>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311096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58B9-DC81-4507-883E-D145093B07A1}"/>
              </a:ext>
            </a:extLst>
          </p:cNvPr>
          <p:cNvSpPr>
            <a:spLocks noGrp="1"/>
          </p:cNvSpPr>
          <p:nvPr>
            <p:ph type="title"/>
          </p:nvPr>
        </p:nvSpPr>
        <p:spPr/>
        <p:txBody>
          <a:bodyPr/>
          <a:lstStyle/>
          <a:p>
            <a:r>
              <a:rPr lang="en-US"/>
              <a:t>Lessons Learned</a:t>
            </a:r>
          </a:p>
        </p:txBody>
      </p:sp>
      <p:sp>
        <p:nvSpPr>
          <p:cNvPr id="3" name="Content Placeholder 2">
            <a:extLst>
              <a:ext uri="{FF2B5EF4-FFF2-40B4-BE49-F238E27FC236}">
                <a16:creationId xmlns:a16="http://schemas.microsoft.com/office/drawing/2014/main" id="{CE1404AF-D690-4C02-A225-F7FE1CE09D17}"/>
              </a:ext>
            </a:extLst>
          </p:cNvPr>
          <p:cNvSpPr>
            <a:spLocks noGrp="1"/>
          </p:cNvSpPr>
          <p:nvPr>
            <p:ph idx="1"/>
          </p:nvPr>
        </p:nvSpPr>
        <p:spPr>
          <a:xfrm>
            <a:off x="838200" y="871802"/>
            <a:ext cx="10515600" cy="4818857"/>
          </a:xfrm>
        </p:spPr>
        <p:txBody>
          <a:bodyPr vert="horz" lIns="91440" tIns="45720" rIns="91440" bIns="45720" rtlCol="0" anchor="t">
            <a:noAutofit/>
          </a:bodyPr>
          <a:lstStyle/>
          <a:p>
            <a:r>
              <a:rPr lang="en-US" sz="1800" dirty="0"/>
              <a:t>Clear Guidance on RAFT expenditure submissions</a:t>
            </a:r>
          </a:p>
          <a:p>
            <a:pPr lvl="1"/>
            <a:r>
              <a:rPr lang="en-US" sz="1800" dirty="0"/>
              <a:t>Only report against allocation in FY and use cumulative numbers</a:t>
            </a:r>
            <a:endParaRPr lang="en-US" sz="1800" dirty="0">
              <a:cs typeface="Calibri"/>
            </a:endParaRPr>
          </a:p>
          <a:p>
            <a:r>
              <a:rPr lang="en-US" sz="1800" dirty="0"/>
              <a:t>Streamline Data call to not require duplicate reporting by Program and Service ID</a:t>
            </a:r>
            <a:endParaRPr lang="en-US" sz="1800" dirty="0">
              <a:cs typeface="Calibri"/>
            </a:endParaRPr>
          </a:p>
          <a:p>
            <a:r>
              <a:rPr lang="en-US" sz="1800" dirty="0"/>
              <a:t>Reconcile Credit Cards as soon as possible prior to end of year</a:t>
            </a:r>
            <a:endParaRPr lang="en-US" sz="1800" dirty="0">
              <a:cs typeface="Calibri"/>
            </a:endParaRPr>
          </a:p>
          <a:p>
            <a:pPr lvl="1"/>
            <a:r>
              <a:rPr lang="en-US" sz="1800" dirty="0"/>
              <a:t>Hold orders, cancel backlog order or convert to current year</a:t>
            </a:r>
            <a:endParaRPr lang="en-US" sz="1800" dirty="0">
              <a:cs typeface="Calibri"/>
            </a:endParaRPr>
          </a:p>
          <a:p>
            <a:r>
              <a:rPr lang="en-US" sz="1800" dirty="0"/>
              <a:t>Plan contracts to be submitted earlier</a:t>
            </a:r>
            <a:endParaRPr lang="en-US" sz="1800" dirty="0">
              <a:cs typeface="Calibri"/>
            </a:endParaRPr>
          </a:p>
          <a:p>
            <a:pPr lvl="1"/>
            <a:r>
              <a:rPr lang="en-US" sz="1800" dirty="0"/>
              <a:t>RPO will send clear guidance out regarding deadlines</a:t>
            </a:r>
            <a:endParaRPr lang="en-US" sz="1800" dirty="0">
              <a:cs typeface="Calibri"/>
            </a:endParaRPr>
          </a:p>
          <a:p>
            <a:r>
              <a:rPr lang="en-US" sz="1800" dirty="0"/>
              <a:t>Understand the difference between funds committed and obligated </a:t>
            </a:r>
            <a:endParaRPr lang="en-US" sz="1800" dirty="0">
              <a:cs typeface="Calibri"/>
            </a:endParaRPr>
          </a:p>
          <a:p>
            <a:pPr lvl="1"/>
            <a:r>
              <a:rPr lang="en-US" sz="1800" dirty="0"/>
              <a:t>Words used interchangeably – Obligated is what hits FMS not Committed</a:t>
            </a:r>
            <a:endParaRPr lang="en-US" sz="1800" dirty="0">
              <a:cs typeface="Calibri"/>
            </a:endParaRPr>
          </a:p>
          <a:p>
            <a:r>
              <a:rPr lang="en-US" sz="1800" dirty="0"/>
              <a:t>Balancing control points is critical</a:t>
            </a:r>
            <a:endParaRPr lang="en-US" sz="1800" dirty="0">
              <a:cs typeface="Calibri"/>
            </a:endParaRPr>
          </a:p>
          <a:p>
            <a:r>
              <a:rPr lang="en-US" sz="1800" dirty="0">
                <a:cs typeface="Calibri"/>
              </a:rPr>
              <a:t>ACOS/AO Directory needs updating </a:t>
            </a:r>
          </a:p>
          <a:p>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p:txBody>
      </p:sp>
      <p:sp>
        <p:nvSpPr>
          <p:cNvPr id="4" name="Footer Placeholder 4">
            <a:extLst>
              <a:ext uri="{FF2B5EF4-FFF2-40B4-BE49-F238E27FC236}">
                <a16:creationId xmlns:a16="http://schemas.microsoft.com/office/drawing/2014/main" id="{243C2F4F-3C8F-4431-9798-3BDF392F8E23}"/>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295156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58B9-DC81-4507-883E-D145093B07A1}"/>
              </a:ext>
            </a:extLst>
          </p:cNvPr>
          <p:cNvSpPr>
            <a:spLocks noGrp="1"/>
          </p:cNvSpPr>
          <p:nvPr>
            <p:ph type="title"/>
          </p:nvPr>
        </p:nvSpPr>
        <p:spPr/>
        <p:txBody>
          <a:bodyPr/>
          <a:lstStyle/>
          <a:p>
            <a:r>
              <a:rPr lang="en-US"/>
              <a:t>Lessons Learned</a:t>
            </a:r>
          </a:p>
        </p:txBody>
      </p:sp>
      <p:sp>
        <p:nvSpPr>
          <p:cNvPr id="3" name="Content Placeholder 2">
            <a:extLst>
              <a:ext uri="{FF2B5EF4-FFF2-40B4-BE49-F238E27FC236}">
                <a16:creationId xmlns:a16="http://schemas.microsoft.com/office/drawing/2014/main" id="{CE1404AF-D690-4C02-A225-F7FE1CE09D17}"/>
              </a:ext>
            </a:extLst>
          </p:cNvPr>
          <p:cNvSpPr>
            <a:spLocks noGrp="1"/>
          </p:cNvSpPr>
          <p:nvPr>
            <p:ph idx="1"/>
          </p:nvPr>
        </p:nvSpPr>
        <p:spPr>
          <a:xfrm>
            <a:off x="838199" y="871802"/>
            <a:ext cx="10982093" cy="4818857"/>
          </a:xfrm>
        </p:spPr>
        <p:txBody>
          <a:bodyPr/>
          <a:lstStyle/>
          <a:p>
            <a:r>
              <a:rPr lang="en-US" dirty="0"/>
              <a:t>Lack of access to appropriate resources – RAFT, VSSC, VISTA, RTS</a:t>
            </a:r>
          </a:p>
          <a:p>
            <a:r>
              <a:rPr lang="en-US" dirty="0"/>
              <a:t>Cross program transfers – needs better explanation</a:t>
            </a:r>
          </a:p>
          <a:p>
            <a:r>
              <a:rPr lang="en-US" dirty="0"/>
              <a:t>Individual program balances offset by other programs – Cannot Happen! </a:t>
            </a:r>
          </a:p>
          <a:p>
            <a:pPr lvl="1"/>
            <a:r>
              <a:rPr lang="en-US" dirty="0"/>
              <a:t>staff need to be costed correctly</a:t>
            </a:r>
          </a:p>
          <a:p>
            <a:r>
              <a:rPr lang="en-US" dirty="0"/>
              <a:t>Meet with investigators sooner (March/April) to plan PMOs and redistribute funds accordingly</a:t>
            </a:r>
          </a:p>
          <a:p>
            <a:r>
              <a:rPr lang="en-US" dirty="0"/>
              <a:t>Review project start dates to ensure that execution can occur.  </a:t>
            </a:r>
          </a:p>
          <a:p>
            <a:pPr lvl="1"/>
            <a:r>
              <a:rPr lang="en-US" sz="2800" dirty="0"/>
              <a:t>Do not accept funding until investigator is on board or has on-board date</a:t>
            </a:r>
          </a:p>
        </p:txBody>
      </p:sp>
      <p:sp>
        <p:nvSpPr>
          <p:cNvPr id="4" name="Footer Placeholder 4">
            <a:extLst>
              <a:ext uri="{FF2B5EF4-FFF2-40B4-BE49-F238E27FC236}">
                <a16:creationId xmlns:a16="http://schemas.microsoft.com/office/drawing/2014/main" id="{116AE835-3329-4513-84A1-AC82091458D0}"/>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53783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FED0-0C2C-48B8-91DE-1B6EE9B32379}"/>
              </a:ext>
            </a:extLst>
          </p:cNvPr>
          <p:cNvSpPr>
            <a:spLocks noGrp="1"/>
          </p:cNvSpPr>
          <p:nvPr>
            <p:ph type="title"/>
          </p:nvPr>
        </p:nvSpPr>
        <p:spPr/>
        <p:txBody>
          <a:bodyPr anchor="b">
            <a:normAutofit/>
          </a:bodyPr>
          <a:lstStyle/>
          <a:p>
            <a:pPr algn="l"/>
            <a:r>
              <a:rPr lang="en-US" sz="4000">
                <a:solidFill>
                  <a:srgbClr val="FFFFFF"/>
                </a:solidFill>
              </a:rPr>
              <a:t>What can you expect in FY 22</a:t>
            </a:r>
          </a:p>
        </p:txBody>
      </p:sp>
      <p:sp>
        <p:nvSpPr>
          <p:cNvPr id="3" name="Content Placeholder 2">
            <a:extLst>
              <a:ext uri="{FF2B5EF4-FFF2-40B4-BE49-F238E27FC236}">
                <a16:creationId xmlns:a16="http://schemas.microsoft.com/office/drawing/2014/main" id="{D2F1B1BC-7162-4BB8-9E3B-83E7DCBEA8A9}"/>
              </a:ext>
            </a:extLst>
          </p:cNvPr>
          <p:cNvSpPr>
            <a:spLocks noGrp="1"/>
          </p:cNvSpPr>
          <p:nvPr>
            <p:ph idx="1"/>
          </p:nvPr>
        </p:nvSpPr>
        <p:spPr/>
        <p:txBody>
          <a:bodyPr anchor="ctr">
            <a:normAutofit lnSpcReduction="10000"/>
          </a:bodyPr>
          <a:lstStyle/>
          <a:p>
            <a:r>
              <a:rPr lang="en-US" sz="2800"/>
              <a:t>Expenditure execution Report will be required April 15, July 15 and October 15 </a:t>
            </a:r>
          </a:p>
          <a:p>
            <a:pPr lvl="1"/>
            <a:r>
              <a:rPr lang="en-US" sz="2800"/>
              <a:t>Each quarter cumulative FY expenditures will be reported into RAFT</a:t>
            </a:r>
          </a:p>
          <a:p>
            <a:pPr lvl="1"/>
            <a:r>
              <a:rPr lang="en-US" sz="2800"/>
              <a:t>This will be one lump sum per project – only CY funds reported</a:t>
            </a:r>
          </a:p>
          <a:p>
            <a:pPr lvl="1"/>
            <a:r>
              <a:rPr lang="en-US" sz="2800"/>
              <a:t>ORD will review to determine if projects are under executing and may request additional information</a:t>
            </a:r>
          </a:p>
          <a:p>
            <a:r>
              <a:rPr lang="en-US" sz="2800"/>
              <a:t>Research Offices will be the POC for these discussions.</a:t>
            </a:r>
          </a:p>
          <a:p>
            <a:pPr lvl="1"/>
            <a:r>
              <a:rPr lang="en-US"/>
              <a:t>Centers and COINS will be involved as well</a:t>
            </a:r>
          </a:p>
          <a:p>
            <a:r>
              <a:rPr lang="en-US"/>
              <a:t>Carryover &gt;4% will have to submit a plan </a:t>
            </a:r>
            <a:endParaRPr lang="en-US" sz="2800"/>
          </a:p>
        </p:txBody>
      </p:sp>
      <p:sp>
        <p:nvSpPr>
          <p:cNvPr id="4" name="Footer Placeholder 4">
            <a:extLst>
              <a:ext uri="{FF2B5EF4-FFF2-40B4-BE49-F238E27FC236}">
                <a16:creationId xmlns:a16="http://schemas.microsoft.com/office/drawing/2014/main" id="{08C04A6F-5C63-4B6F-A5F9-8D32A48A188E}"/>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363646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9B65-53E1-4A2C-BEB4-6D91700D3257}"/>
              </a:ext>
            </a:extLst>
          </p:cNvPr>
          <p:cNvSpPr>
            <a:spLocks noGrp="1"/>
          </p:cNvSpPr>
          <p:nvPr>
            <p:ph type="title"/>
          </p:nvPr>
        </p:nvSpPr>
        <p:spPr/>
        <p:txBody>
          <a:bodyPr/>
          <a:lstStyle/>
          <a:p>
            <a:r>
              <a:rPr lang="en-US"/>
              <a:t>FY 22 Current Year Funding</a:t>
            </a:r>
          </a:p>
        </p:txBody>
      </p:sp>
      <p:sp>
        <p:nvSpPr>
          <p:cNvPr id="3" name="Content Placeholder 2">
            <a:extLst>
              <a:ext uri="{FF2B5EF4-FFF2-40B4-BE49-F238E27FC236}">
                <a16:creationId xmlns:a16="http://schemas.microsoft.com/office/drawing/2014/main" id="{6A3DAFD4-76DF-4423-B260-12A5AEE29923}"/>
              </a:ext>
            </a:extLst>
          </p:cNvPr>
          <p:cNvSpPr>
            <a:spLocks noGrp="1"/>
          </p:cNvSpPr>
          <p:nvPr>
            <p:ph idx="1"/>
          </p:nvPr>
        </p:nvSpPr>
        <p:spPr/>
        <p:txBody>
          <a:bodyPr/>
          <a:lstStyle/>
          <a:p>
            <a:r>
              <a:rPr lang="en-US"/>
              <a:t>We are still in a CR (through March 11).</a:t>
            </a:r>
          </a:p>
          <a:p>
            <a:r>
              <a:rPr lang="en-US"/>
              <a:t>We anticipate a full year appropriation by March 11</a:t>
            </a:r>
            <a:r>
              <a:rPr lang="en-US" baseline="30000"/>
              <a:t>th</a:t>
            </a:r>
            <a:r>
              <a:rPr lang="en-US"/>
              <a:t>.  </a:t>
            </a:r>
          </a:p>
          <a:p>
            <a:r>
              <a:rPr lang="en-US"/>
              <a:t>  Need to be ready once funding is released. </a:t>
            </a:r>
          </a:p>
          <a:p>
            <a:pPr marL="742950" marR="0" lvl="1" indent="-285750">
              <a:lnSpc>
                <a:spcPct val="107000"/>
              </a:lnSpc>
              <a:spcBef>
                <a:spcPts val="0"/>
              </a:spcBef>
              <a:spcAft>
                <a:spcPts val="0"/>
              </a:spcAft>
              <a:buFont typeface="Courier New" panose="02070309020205020404" pitchFamily="49" charset="0"/>
              <a:buChar char="o"/>
            </a:pPr>
            <a:r>
              <a:rPr lang="en-US" sz="2800"/>
              <a:t>Continue to hire personnel and execute IPAs during the continuing resolution.</a:t>
            </a:r>
          </a:p>
          <a:p>
            <a:pPr marL="742950" marR="0" lvl="1" indent="-285750">
              <a:lnSpc>
                <a:spcPct val="107000"/>
              </a:lnSpc>
              <a:spcBef>
                <a:spcPts val="0"/>
              </a:spcBef>
              <a:spcAft>
                <a:spcPts val="0"/>
              </a:spcAft>
              <a:buFont typeface="Courier New" panose="02070309020205020404" pitchFamily="49" charset="0"/>
              <a:buChar char="o"/>
            </a:pPr>
            <a:r>
              <a:rPr lang="en-US" sz="2800"/>
              <a:t>Utilize current year funding (2022/2023) for Contracting purposes</a:t>
            </a:r>
          </a:p>
          <a:p>
            <a:pPr marL="742950" marR="0" lvl="1" indent="-285750">
              <a:lnSpc>
                <a:spcPct val="107000"/>
              </a:lnSpc>
              <a:spcBef>
                <a:spcPts val="0"/>
              </a:spcBef>
              <a:spcAft>
                <a:spcPts val="0"/>
              </a:spcAft>
              <a:buFont typeface="Courier New" panose="02070309020205020404" pitchFamily="49" charset="0"/>
              <a:buChar char="o"/>
            </a:pPr>
            <a:r>
              <a:rPr lang="en-US" sz="2800"/>
              <a:t>Develop packages for equipment and other infrastructure needs that can be obligated in FY 22.</a:t>
            </a:r>
          </a:p>
          <a:p>
            <a:pPr marL="742950" marR="0" lvl="1" indent="-285750">
              <a:lnSpc>
                <a:spcPct val="107000"/>
              </a:lnSpc>
              <a:spcBef>
                <a:spcPts val="0"/>
              </a:spcBef>
              <a:spcAft>
                <a:spcPts val="0"/>
              </a:spcAft>
              <a:buFont typeface="Courier New" panose="02070309020205020404" pitchFamily="49" charset="0"/>
              <a:buChar char="o"/>
            </a:pPr>
            <a:r>
              <a:rPr lang="en-US" sz="2800"/>
              <a:t>Work with investigator to understand their spend plans</a:t>
            </a:r>
          </a:p>
          <a:p>
            <a:pPr lvl="1"/>
            <a:endParaRPr lang="en-US"/>
          </a:p>
        </p:txBody>
      </p:sp>
      <p:sp>
        <p:nvSpPr>
          <p:cNvPr id="4" name="Footer Placeholder 4">
            <a:extLst>
              <a:ext uri="{FF2B5EF4-FFF2-40B4-BE49-F238E27FC236}">
                <a16:creationId xmlns:a16="http://schemas.microsoft.com/office/drawing/2014/main" id="{9520D0DC-1EE7-476F-A597-6CAEC1E5945E}"/>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325771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D341-68AC-49C5-89B9-986ACD283F51}"/>
              </a:ext>
            </a:extLst>
          </p:cNvPr>
          <p:cNvSpPr>
            <a:spLocks noGrp="1"/>
          </p:cNvSpPr>
          <p:nvPr>
            <p:ph type="title"/>
          </p:nvPr>
        </p:nvSpPr>
        <p:spPr/>
        <p:txBody>
          <a:bodyPr/>
          <a:lstStyle/>
          <a:p>
            <a:pPr algn="ctr"/>
            <a:r>
              <a:rPr lang="en-US"/>
              <a:t>Late Enactment of FY22</a:t>
            </a:r>
          </a:p>
        </p:txBody>
      </p:sp>
      <p:sp>
        <p:nvSpPr>
          <p:cNvPr id="3" name="Content Placeholder 2">
            <a:extLst>
              <a:ext uri="{FF2B5EF4-FFF2-40B4-BE49-F238E27FC236}">
                <a16:creationId xmlns:a16="http://schemas.microsoft.com/office/drawing/2014/main" id="{05EBD753-877F-425C-8656-F930AEA0AAF5}"/>
              </a:ext>
            </a:extLst>
          </p:cNvPr>
          <p:cNvSpPr>
            <a:spLocks noGrp="1"/>
          </p:cNvSpPr>
          <p:nvPr>
            <p:ph idx="1"/>
          </p:nvPr>
        </p:nvSpPr>
        <p:spPr/>
        <p:txBody>
          <a:bodyPr/>
          <a:lstStyle/>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D43036EC-4249-4C23-BF48-CCCC2CE3E7CE}"/>
              </a:ext>
            </a:extLst>
          </p:cNvPr>
          <p:cNvSpPr>
            <a:spLocks noGrp="1"/>
          </p:cNvSpPr>
          <p:nvPr>
            <p:ph type="sldNum" sz="quarter" idx="12"/>
          </p:nvPr>
        </p:nvSpPr>
        <p:spPr/>
        <p:txBody>
          <a:bodyPr/>
          <a:lstStyle/>
          <a:p>
            <a:fld id="{670A9334-4E67-F94F-A05E-0CE8B74A054E}" type="slidenum">
              <a:rPr lang="en-US" smtClean="0"/>
              <a:t>17</a:t>
            </a:fld>
            <a:endParaRPr lang="en-US"/>
          </a:p>
        </p:txBody>
      </p:sp>
      <p:graphicFrame>
        <p:nvGraphicFramePr>
          <p:cNvPr id="7" name="Table 6">
            <a:extLst>
              <a:ext uri="{FF2B5EF4-FFF2-40B4-BE49-F238E27FC236}">
                <a16:creationId xmlns:a16="http://schemas.microsoft.com/office/drawing/2014/main" id="{A5D777E5-C2DA-4EB4-9C8B-8DFD56BDBAA4}"/>
              </a:ext>
            </a:extLst>
          </p:cNvPr>
          <p:cNvGraphicFramePr>
            <a:graphicFrameLocks noGrp="1"/>
          </p:cNvGraphicFramePr>
          <p:nvPr>
            <p:extLst>
              <p:ext uri="{D42A27DB-BD31-4B8C-83A1-F6EECF244321}">
                <p14:modId xmlns:p14="http://schemas.microsoft.com/office/powerpoint/2010/main" val="1956251145"/>
              </p:ext>
            </p:extLst>
          </p:nvPr>
        </p:nvGraphicFramePr>
        <p:xfrm>
          <a:off x="1734854" y="1302962"/>
          <a:ext cx="8722292" cy="4581278"/>
        </p:xfrm>
        <a:graphic>
          <a:graphicData uri="http://schemas.openxmlformats.org/drawingml/2006/table">
            <a:tbl>
              <a:tblPr/>
              <a:tblGrid>
                <a:gridCol w="1778367">
                  <a:extLst>
                    <a:ext uri="{9D8B030D-6E8A-4147-A177-3AD203B41FA5}">
                      <a16:colId xmlns:a16="http://schemas.microsoft.com/office/drawing/2014/main" val="1783657778"/>
                    </a:ext>
                  </a:extLst>
                </a:gridCol>
                <a:gridCol w="3161419">
                  <a:extLst>
                    <a:ext uri="{9D8B030D-6E8A-4147-A177-3AD203B41FA5}">
                      <a16:colId xmlns:a16="http://schemas.microsoft.com/office/drawing/2014/main" val="1036307256"/>
                    </a:ext>
                  </a:extLst>
                </a:gridCol>
                <a:gridCol w="3782506">
                  <a:extLst>
                    <a:ext uri="{9D8B030D-6E8A-4147-A177-3AD203B41FA5}">
                      <a16:colId xmlns:a16="http://schemas.microsoft.com/office/drawing/2014/main" val="1725928465"/>
                    </a:ext>
                  </a:extLst>
                </a:gridCol>
              </a:tblGrid>
              <a:tr h="468550">
                <a:tc rowSpan="2">
                  <a:txBody>
                    <a:bodyPr/>
                    <a:lstStyle/>
                    <a:p>
                      <a:pPr algn="ctr" fontAlgn="b"/>
                      <a:r>
                        <a:rPr lang="en-US" sz="1600" b="0" i="0" u="none" strike="noStrike">
                          <a:solidFill>
                            <a:srgbClr val="000000"/>
                          </a:solidFill>
                          <a:effectLst/>
                          <a:latin typeface="Calibri" panose="020F0502020204030204" pitchFamily="34" charset="0"/>
                        </a:rPr>
                        <a:t> </a:t>
                      </a:r>
                      <a:r>
                        <a:rPr lang="en-US" sz="1600" b="1" i="0" u="none" strike="noStrike">
                          <a:solidFill>
                            <a:srgbClr val="000000"/>
                          </a:solidFill>
                          <a:effectLst/>
                          <a:latin typeface="Calibri" panose="020F0502020204030204" pitchFamily="34" charset="0"/>
                        </a:rPr>
                        <a:t>Funding Type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Continuing Resolution</a:t>
                      </a:r>
                      <a:br>
                        <a:rPr lang="en-US" sz="1600" b="1" i="0" u="none" strike="noStrike">
                          <a:solidFill>
                            <a:srgbClr val="000000"/>
                          </a:solidFill>
                          <a:effectLst/>
                          <a:latin typeface="Calibri" panose="020F0502020204030204" pitchFamily="34" charset="0"/>
                        </a:rPr>
                      </a:b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600" b="1" i="0" u="none" strike="noStrike">
                          <a:solidFill>
                            <a:srgbClr val="000000"/>
                          </a:solidFill>
                          <a:effectLst/>
                          <a:latin typeface="Calibri" panose="020F0502020204030204" pitchFamily="34" charset="0"/>
                        </a:rPr>
                        <a:t>FY 22 Enactment </a:t>
                      </a:r>
                      <a:br>
                        <a:rPr lang="en-US" sz="1600" b="1" i="0" u="none" strike="noStrike">
                          <a:solidFill>
                            <a:srgbClr val="000000"/>
                          </a:solidFill>
                          <a:effectLst/>
                          <a:latin typeface="Calibri" panose="020F0502020204030204" pitchFamily="34" charset="0"/>
                        </a:rPr>
                      </a:br>
                      <a:endParaRPr lang="en-US" sz="16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89904753"/>
                  </a:ext>
                </a:extLst>
              </a:tr>
              <a:tr h="212035">
                <a:tc vMerge="1">
                  <a:txBody>
                    <a:bodyPr/>
                    <a:lstStyle/>
                    <a:p>
                      <a:pPr algn="l" fontAlgn="b"/>
                      <a:r>
                        <a:rPr lang="en-US" sz="1100" b="0" i="0" u="none" strike="noStrike">
                          <a:solidFill>
                            <a:srgbClr val="000000"/>
                          </a:solidFill>
                          <a:effectLst/>
                          <a:latin typeface="Calibri" panose="020F0502020204030204" pitchFamily="34" charset="0"/>
                        </a:rPr>
                        <a:t>Funding Type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October 1-March 11 (est.)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effectLst/>
                          <a:latin typeface="Calibri" panose="020F0502020204030204" pitchFamily="34" charset="0"/>
                        </a:rPr>
                        <a:t>March 11 (est.) September 30</a:t>
                      </a:r>
                      <a:r>
                        <a:rPr lang="en-US" sz="1100" b="1" i="0" u="none" strike="noStrike" baseline="30000" dirty="0">
                          <a:solidFill>
                            <a:srgbClr val="000000"/>
                          </a:solidFill>
                          <a:effectLst/>
                          <a:latin typeface="Calibri" panose="020F0502020204030204" pitchFamily="34" charset="0"/>
                        </a:rPr>
                        <a:t>th</a:t>
                      </a:r>
                      <a:endParaRPr lang="en-US" sz="1100" b="1"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20479127"/>
                  </a:ext>
                </a:extLst>
              </a:tr>
              <a:tr h="1844917">
                <a:tc>
                  <a:txBody>
                    <a:bodyPr/>
                    <a:lstStyle/>
                    <a:p>
                      <a:pPr algn="ctr" fontAlgn="b"/>
                      <a:r>
                        <a:rPr lang="en-US" sz="1600" b="1" i="0" u="none" strike="noStrike">
                          <a:solidFill>
                            <a:srgbClr val="000000"/>
                          </a:solidFill>
                          <a:effectLst/>
                          <a:latin typeface="Calibri" panose="020F0502020204030204" pitchFamily="34" charset="0"/>
                        </a:rPr>
                        <a:t>Prior Year (21-22)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1400" b="0" i="0" u="none" strike="noStrike">
                          <a:solidFill>
                            <a:srgbClr val="000000"/>
                          </a:solidFill>
                          <a:effectLst/>
                          <a:latin typeface="Calibri" panose="020F0502020204030204" pitchFamily="34" charset="0"/>
                        </a:rPr>
                        <a:t>ORD's unobligated balance at the start of FY 22 was $98.9 Million. ORD Leadership aggressively pursued a strategy to obligate the majority of carryover by the end of the 1</a:t>
                      </a:r>
                      <a:r>
                        <a:rPr lang="en-US" sz="1400" b="0" i="0" u="none" strike="noStrike" baseline="30000">
                          <a:solidFill>
                            <a:srgbClr val="000000"/>
                          </a:solidFill>
                          <a:effectLst/>
                          <a:latin typeface="Calibri" panose="020F0502020204030204" pitchFamily="34" charset="0"/>
                        </a:rPr>
                        <a:t>st</a:t>
                      </a:r>
                      <a:r>
                        <a:rPr lang="en-US" sz="1400" b="0" i="0" u="none" strike="noStrike">
                          <a:solidFill>
                            <a:srgbClr val="000000"/>
                          </a:solidFill>
                          <a:effectLst/>
                          <a:latin typeface="Calibri" panose="020F0502020204030204" pitchFamily="34" charset="0"/>
                        </a:rPr>
                        <a:t> Quarter.  As  of 2-18-22, approximately $15.7 Million is remaining in prior year funding (a reduction of 84%).  This represented a major shift for the field and required a lot of 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1400" b="0" i="0" u="none" strike="noStrike">
                          <a:solidFill>
                            <a:srgbClr val="000000"/>
                          </a:solidFill>
                          <a:effectLst/>
                          <a:latin typeface="Calibri" panose="020F0502020204030204" pitchFamily="34" charset="0"/>
                        </a:rPr>
                        <a:t>With the majority of Prior Year Funding Obligated prior to enactment, VACO and Field Stations can concentrate obligating current 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042895"/>
                  </a:ext>
                </a:extLst>
              </a:tr>
              <a:tr h="1961323">
                <a:tc>
                  <a:txBody>
                    <a:bodyPr/>
                    <a:lstStyle/>
                    <a:p>
                      <a:pPr algn="ctr" fontAlgn="b"/>
                      <a:r>
                        <a:rPr lang="en-US" sz="1600" b="1" i="0" u="none" strike="noStrike">
                          <a:solidFill>
                            <a:srgbClr val="000000"/>
                          </a:solidFill>
                          <a:effectLst/>
                          <a:latin typeface="Calibri" panose="020F0502020204030204" pitchFamily="34" charset="0"/>
                        </a:rPr>
                        <a:t>Current Year (22-23)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 Operate under annualized CR amount of $795 Million until FY 22 Enactment. </a:t>
                      </a:r>
                    </a:p>
                    <a:p>
                      <a:pPr marL="0" indent="0" algn="l" fontAlgn="b">
                        <a:buFont typeface="Arial" panose="020B0604020202020204" pitchFamily="34" charset="0"/>
                        <a:buNone/>
                      </a:pPr>
                      <a:r>
                        <a:rPr lang="en-US" sz="1400" b="0" i="0" u="none" strike="noStrike" dirty="0">
                          <a:solidFill>
                            <a:srgbClr val="000000"/>
                          </a:solidFill>
                          <a:effectLst/>
                          <a:latin typeface="Calibri" panose="020F0502020204030204" pitchFamily="34" charset="0"/>
                        </a:rPr>
                        <a:t> </a:t>
                      </a:r>
                    </a:p>
                    <a:p>
                      <a:pPr marL="0" indent="0" algn="l" fontAlgn="b">
                        <a:buFont typeface="Arial" panose="020B0604020202020204" pitchFamily="34" charset="0"/>
                        <a:buNone/>
                      </a:pPr>
                      <a:r>
                        <a:rPr lang="en-US" sz="1400" b="0" i="0" u="none" strike="noStrike" dirty="0">
                          <a:solidFill>
                            <a:srgbClr val="000000"/>
                          </a:solidFill>
                          <a:effectLst/>
                          <a:latin typeface="Calibri" panose="020F0502020204030204" pitchFamily="34" charset="0"/>
                        </a:rPr>
                        <a:t> </a:t>
                      </a:r>
                    </a:p>
                    <a:p>
                      <a:pPr marL="171450" indent="-171450" algn="l" fontAlgn="b">
                        <a:buFont typeface="Arial" panose="020B0604020202020204" pitchFamily="34" charset="0"/>
                        <a:buChar char="•"/>
                      </a:pPr>
                      <a:endParaRPr lang="en-US" sz="14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FY 2022 Enactment will be either $882 M (Senate) or $902 M (House), resulting in an increase of up to</a:t>
                      </a:r>
                      <a:r>
                        <a:rPr lang="en-US" sz="1400" b="1" i="0" u="none" strike="noStrike" dirty="0">
                          <a:solidFill>
                            <a:srgbClr val="000000"/>
                          </a:solidFill>
                          <a:effectLst/>
                          <a:latin typeface="Calibri" panose="020F0502020204030204" pitchFamily="34" charset="0"/>
                        </a:rPr>
                        <a:t> $107 Million</a:t>
                      </a:r>
                      <a:r>
                        <a:rPr lang="en-US" sz="1400" b="0" i="0" u="none" strike="noStrike" dirty="0">
                          <a:solidFill>
                            <a:srgbClr val="000000"/>
                          </a:solidFill>
                          <a:effectLst/>
                          <a:latin typeface="Calibri" panose="020F0502020204030204" pitchFamily="34" charset="0"/>
                        </a:rPr>
                        <a:t> to obligate in the middle of the FY (it will take 30-60 days to receive full funding after enactment). </a:t>
                      </a:r>
                    </a:p>
                    <a:p>
                      <a:pPr marL="0" indent="0" algn="l" fontAlgn="b">
                        <a:buFont typeface="Arial" panose="020B0604020202020204" pitchFamily="34" charset="0"/>
                        <a:buNone/>
                      </a:pPr>
                      <a:br>
                        <a:rPr lang="en-US" sz="1400" b="0" i="0" u="none" strike="noStrike" dirty="0">
                          <a:solidFill>
                            <a:srgbClr val="000000"/>
                          </a:solidFill>
                          <a:effectLst/>
                          <a:latin typeface="Calibri" panose="020F0502020204030204" pitchFamily="34" charset="0"/>
                        </a:rPr>
                      </a:br>
                      <a:endParaRPr lang="en-US" sz="1400" b="0" i="0" u="none" strike="noStrike" dirty="0">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191451"/>
                  </a:ext>
                </a:extLst>
              </a:tr>
            </a:tbl>
          </a:graphicData>
        </a:graphic>
      </p:graphicFrame>
      <p:sp>
        <p:nvSpPr>
          <p:cNvPr id="6" name="Footer Placeholder 4">
            <a:extLst>
              <a:ext uri="{FF2B5EF4-FFF2-40B4-BE49-F238E27FC236}">
                <a16:creationId xmlns:a16="http://schemas.microsoft.com/office/drawing/2014/main" id="{814717DF-13D4-4A39-AAA3-1F24E038224C}"/>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71409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9C31-41EA-4FDD-B6E0-FE16A479A1EC}"/>
              </a:ext>
            </a:extLst>
          </p:cNvPr>
          <p:cNvSpPr>
            <a:spLocks noGrp="1"/>
          </p:cNvSpPr>
          <p:nvPr>
            <p:ph type="title"/>
          </p:nvPr>
        </p:nvSpPr>
        <p:spPr/>
        <p:txBody>
          <a:bodyPr/>
          <a:lstStyle/>
          <a:p>
            <a:r>
              <a:rPr lang="en-US"/>
              <a:t>End of FY 22 Expectations</a:t>
            </a:r>
          </a:p>
        </p:txBody>
      </p:sp>
      <p:sp>
        <p:nvSpPr>
          <p:cNvPr id="3" name="Content Placeholder 2">
            <a:extLst>
              <a:ext uri="{FF2B5EF4-FFF2-40B4-BE49-F238E27FC236}">
                <a16:creationId xmlns:a16="http://schemas.microsoft.com/office/drawing/2014/main" id="{37EAC08B-84E8-4852-BC4A-8967631894E9}"/>
              </a:ext>
            </a:extLst>
          </p:cNvPr>
          <p:cNvSpPr>
            <a:spLocks noGrp="1"/>
          </p:cNvSpPr>
          <p:nvPr>
            <p:ph idx="1"/>
          </p:nvPr>
        </p:nvSpPr>
        <p:spPr/>
        <p:txBody>
          <a:bodyPr/>
          <a:lstStyle/>
          <a:p>
            <a:r>
              <a:rPr lang="en-US" dirty="0"/>
              <a:t>Spend the money you get</a:t>
            </a:r>
          </a:p>
          <a:p>
            <a:r>
              <a:rPr lang="en-US" dirty="0"/>
              <a:t>Very little carryover – plan on 4% but may be less</a:t>
            </a:r>
          </a:p>
          <a:p>
            <a:r>
              <a:rPr lang="en-US" dirty="0"/>
              <a:t>Get your contracts in early </a:t>
            </a:r>
          </a:p>
          <a:p>
            <a:r>
              <a:rPr lang="en-US" dirty="0"/>
              <a:t>Process your Purchase Cards so there is little accrual</a:t>
            </a:r>
          </a:p>
          <a:p>
            <a:r>
              <a:rPr lang="en-US" dirty="0"/>
              <a:t>Initiate the hiring process as soon as you get your intent to award email</a:t>
            </a:r>
          </a:p>
          <a:p>
            <a:r>
              <a:rPr lang="en-US" dirty="0"/>
              <a:t>Meet with the PI to see how progress is going.  May have to include portfolio managers</a:t>
            </a:r>
          </a:p>
          <a:p>
            <a:endParaRPr lang="en-US" dirty="0"/>
          </a:p>
          <a:p>
            <a:endParaRPr lang="en-US" dirty="0"/>
          </a:p>
        </p:txBody>
      </p:sp>
      <p:sp>
        <p:nvSpPr>
          <p:cNvPr id="4" name="Footer Placeholder 4">
            <a:extLst>
              <a:ext uri="{FF2B5EF4-FFF2-40B4-BE49-F238E27FC236}">
                <a16:creationId xmlns:a16="http://schemas.microsoft.com/office/drawing/2014/main" id="{028AC44D-9DD1-46D7-AE35-BEE010E6DD07}"/>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264434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6CD7-AA1E-4E3E-B7C1-5BD7D6B09550}"/>
              </a:ext>
            </a:extLst>
          </p:cNvPr>
          <p:cNvSpPr>
            <a:spLocks noGrp="1"/>
          </p:cNvSpPr>
          <p:nvPr>
            <p:ph type="title"/>
          </p:nvPr>
        </p:nvSpPr>
        <p:spPr/>
        <p:txBody>
          <a:bodyPr/>
          <a:lstStyle/>
          <a:p>
            <a:r>
              <a:rPr lang="en-US" dirty="0"/>
              <a:t>Project Modifications</a:t>
            </a:r>
          </a:p>
        </p:txBody>
      </p:sp>
      <p:sp>
        <p:nvSpPr>
          <p:cNvPr id="3" name="Content Placeholder 2">
            <a:extLst>
              <a:ext uri="{FF2B5EF4-FFF2-40B4-BE49-F238E27FC236}">
                <a16:creationId xmlns:a16="http://schemas.microsoft.com/office/drawing/2014/main" id="{6DAB3E11-1761-49D7-B6C6-4FCB8057A6C7}"/>
              </a:ext>
            </a:extLst>
          </p:cNvPr>
          <p:cNvSpPr>
            <a:spLocks noGrp="1"/>
          </p:cNvSpPr>
          <p:nvPr>
            <p:ph idx="1"/>
          </p:nvPr>
        </p:nvSpPr>
        <p:spPr>
          <a:xfrm>
            <a:off x="729558" y="1019571"/>
            <a:ext cx="10515600" cy="4818857"/>
          </a:xfrm>
        </p:spPr>
        <p:txBody>
          <a:bodyPr/>
          <a:lstStyle/>
          <a:p>
            <a:r>
              <a:rPr lang="en-US" dirty="0"/>
              <a:t>If you need to redistribute funds from FY 22 to later in the project and have not done so already, create a PMO.</a:t>
            </a:r>
          </a:p>
          <a:p>
            <a:r>
              <a:rPr lang="en-US" dirty="0"/>
              <a:t>Follow the guidance at </a:t>
            </a:r>
            <a:r>
              <a:rPr lang="en-US" dirty="0">
                <a:hlinkClick r:id="rId3"/>
              </a:rPr>
              <a:t>Criteria and Instructions for Requesting an Administrative Project Modification (va.gov)</a:t>
            </a:r>
            <a:endParaRPr lang="en-US" dirty="0"/>
          </a:p>
          <a:p>
            <a:r>
              <a:rPr lang="en-US" dirty="0"/>
              <a:t>Form  </a:t>
            </a:r>
            <a:r>
              <a:rPr lang="en-US" dirty="0">
                <a:hlinkClick r:id="rId4"/>
              </a:rPr>
              <a:t>Request for Administrative Project Modification (va.gov)</a:t>
            </a:r>
            <a:endParaRPr lang="en-US" dirty="0"/>
          </a:p>
          <a:p>
            <a:r>
              <a:rPr lang="en-US" dirty="0"/>
              <a:t>Submit Request for Redistribution by dates:	</a:t>
            </a:r>
          </a:p>
          <a:p>
            <a:pPr lvl="1"/>
            <a:r>
              <a:rPr lang="en-US" dirty="0"/>
              <a:t>BLRD 7/15</a:t>
            </a:r>
          </a:p>
          <a:p>
            <a:pPr lvl="1"/>
            <a:r>
              <a:rPr lang="en-US" dirty="0"/>
              <a:t>CSRD, HSRD and RRD 4/29</a:t>
            </a:r>
          </a:p>
          <a:p>
            <a:pPr marL="457200" lvl="1" indent="0">
              <a:buNone/>
            </a:pPr>
            <a:endParaRPr lang="en-US" dirty="0"/>
          </a:p>
        </p:txBody>
      </p:sp>
      <p:sp>
        <p:nvSpPr>
          <p:cNvPr id="4" name="Text Placeholder 3">
            <a:extLst>
              <a:ext uri="{FF2B5EF4-FFF2-40B4-BE49-F238E27FC236}">
                <a16:creationId xmlns:a16="http://schemas.microsoft.com/office/drawing/2014/main" id="{FE38B291-5D4A-4F03-B1D5-007AC7A7F570}"/>
              </a:ext>
            </a:extLst>
          </p:cNvPr>
          <p:cNvSpPr>
            <a:spLocks noGrp="1"/>
          </p:cNvSpPr>
          <p:nvPr>
            <p:ph type="body" sz="quarter" idx="13"/>
          </p:nvPr>
        </p:nvSpPr>
        <p:spPr/>
        <p:txBody>
          <a:bodyPr/>
          <a:lstStyle/>
          <a:p>
            <a:endParaRPr lang="en-US"/>
          </a:p>
        </p:txBody>
      </p:sp>
      <p:sp>
        <p:nvSpPr>
          <p:cNvPr id="5" name="Footer Placeholder 4">
            <a:extLst>
              <a:ext uri="{FF2B5EF4-FFF2-40B4-BE49-F238E27FC236}">
                <a16:creationId xmlns:a16="http://schemas.microsoft.com/office/drawing/2014/main" id="{A8F47071-A362-4752-8EF3-221B46CBFAA0}"/>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281400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6D520D-CF8A-4BB6-9670-DEC4E11E2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952" y="893192"/>
            <a:ext cx="2611507" cy="1741855"/>
          </a:xfrm>
          <a:prstGeom prst="rect">
            <a:avLst/>
          </a:prstGeom>
        </p:spPr>
      </p:pic>
      <p:sp>
        <p:nvSpPr>
          <p:cNvPr id="2" name="Title 1">
            <a:extLst>
              <a:ext uri="{FF2B5EF4-FFF2-40B4-BE49-F238E27FC236}">
                <a16:creationId xmlns:a16="http://schemas.microsoft.com/office/drawing/2014/main" id="{0EF1004C-97FF-49FC-9CDD-2ABB171ED04E}"/>
              </a:ext>
            </a:extLst>
          </p:cNvPr>
          <p:cNvSpPr>
            <a:spLocks noGrp="1"/>
          </p:cNvSpPr>
          <p:nvPr>
            <p:ph type="title"/>
          </p:nvPr>
        </p:nvSpPr>
        <p:spPr>
          <a:xfrm>
            <a:off x="2931573" y="1764119"/>
            <a:ext cx="1644279" cy="213949"/>
          </a:xfrm>
        </p:spPr>
        <p:txBody>
          <a:bodyPr>
            <a:noAutofit/>
          </a:bodyPr>
          <a:lstStyle/>
          <a:p>
            <a:pPr algn="ctr"/>
            <a:r>
              <a:rPr lang="en-US" sz="1350" i="1" dirty="0">
                <a:solidFill>
                  <a:schemeClr val="tx1"/>
                </a:solidFill>
                <a:latin typeface="Bradley Hand ITC" panose="03070402050302030203" pitchFamily="66" charset="0"/>
              </a:rPr>
              <a:t>Webinar </a:t>
            </a:r>
            <a:br>
              <a:rPr lang="en-US" sz="1350" i="1" dirty="0">
                <a:solidFill>
                  <a:schemeClr val="tx1"/>
                </a:solidFill>
                <a:latin typeface="Bradley Hand ITC" panose="03070402050302030203" pitchFamily="66" charset="0"/>
              </a:rPr>
            </a:br>
            <a:r>
              <a:rPr lang="en-US" sz="1350" i="1" dirty="0">
                <a:solidFill>
                  <a:schemeClr val="tx1"/>
                </a:solidFill>
                <a:latin typeface="Bradley Hand ITC" panose="03070402050302030203" pitchFamily="66" charset="0"/>
              </a:rPr>
              <a:t>Housekeeping</a:t>
            </a:r>
          </a:p>
        </p:txBody>
      </p:sp>
      <p:sp>
        <p:nvSpPr>
          <p:cNvPr id="3" name="Content Placeholder 2">
            <a:extLst>
              <a:ext uri="{FF2B5EF4-FFF2-40B4-BE49-F238E27FC236}">
                <a16:creationId xmlns:a16="http://schemas.microsoft.com/office/drawing/2014/main" id="{0DAE7681-BEA4-4D50-8DEF-1B2419867206}"/>
              </a:ext>
            </a:extLst>
          </p:cNvPr>
          <p:cNvSpPr>
            <a:spLocks noGrp="1"/>
          </p:cNvSpPr>
          <p:nvPr>
            <p:ph idx="1"/>
          </p:nvPr>
        </p:nvSpPr>
        <p:spPr>
          <a:xfrm>
            <a:off x="2180374" y="2848995"/>
            <a:ext cx="3996077" cy="3498024"/>
          </a:xfrm>
        </p:spPr>
        <p:txBody>
          <a:bodyPr>
            <a:noAutofit/>
          </a:bodyPr>
          <a:lstStyle/>
          <a:p>
            <a:pPr>
              <a:buFont typeface="Wingdings" panose="05000000000000000000" pitchFamily="2" charset="2"/>
              <a:buChar char="ü"/>
            </a:pPr>
            <a:r>
              <a:rPr lang="en-US" sz="1900" dirty="0"/>
              <a:t>A recording of this session and the associated handouts will be available on ORPP&amp;E’s Education and Training website approximately one-week post-webinar</a:t>
            </a:r>
          </a:p>
          <a:p>
            <a:pPr>
              <a:buFont typeface="Wingdings" panose="05000000000000000000" pitchFamily="2" charset="2"/>
              <a:buChar char="ü"/>
            </a:pPr>
            <a:r>
              <a:rPr lang="en-US" sz="1900" dirty="0"/>
              <a:t>An archive of all ORPP&amp;E webinars can be found here: </a:t>
            </a:r>
            <a:br>
              <a:rPr lang="en-US" sz="1900" dirty="0"/>
            </a:br>
            <a:r>
              <a:rPr lang="en-US" sz="1900" dirty="0">
                <a:hlinkClick r:id="rId3">
                  <a:extLst>
                    <a:ext uri="{A12FA001-AC4F-418D-AE19-62706E023703}">
                      <ahyp:hlinkClr xmlns:ahyp="http://schemas.microsoft.com/office/drawing/2018/hyperlinkcolor" val="tx"/>
                    </a:ext>
                  </a:extLst>
                </a:hlinkClick>
              </a:rPr>
              <a:t>https://www.research.va.gov/programs/orppe/education/webinars/archives.cfm</a:t>
            </a:r>
            <a:endParaRPr lang="en-US" sz="1900" dirty="0"/>
          </a:p>
          <a:p>
            <a:pPr>
              <a:buFont typeface="Wingdings" panose="05000000000000000000" pitchFamily="2" charset="2"/>
              <a:buChar char="ü"/>
            </a:pPr>
            <a:endParaRPr lang="en-US" sz="1900" dirty="0"/>
          </a:p>
          <a:p>
            <a:pPr>
              <a:buFont typeface="Wingdings" panose="05000000000000000000" pitchFamily="2" charset="2"/>
              <a:buChar char="ü"/>
            </a:pPr>
            <a:endParaRPr lang="en-US" sz="1900" b="1" dirty="0"/>
          </a:p>
          <a:p>
            <a:pPr marL="342900" lvl="1" indent="0">
              <a:buNone/>
            </a:pPr>
            <a:r>
              <a:rPr lang="en-US" sz="1500" b="1" dirty="0">
                <a:solidFill>
                  <a:srgbClr val="FF0000"/>
                </a:solidFill>
              </a:rPr>
              <a:t>  </a:t>
            </a:r>
          </a:p>
        </p:txBody>
      </p:sp>
      <p:sp>
        <p:nvSpPr>
          <p:cNvPr id="5" name="Content Placeholder 2">
            <a:extLst>
              <a:ext uri="{FF2B5EF4-FFF2-40B4-BE49-F238E27FC236}">
                <a16:creationId xmlns:a16="http://schemas.microsoft.com/office/drawing/2014/main" id="{46A09BA2-8888-4B72-AF37-6C8B1457E05A}"/>
              </a:ext>
            </a:extLst>
          </p:cNvPr>
          <p:cNvSpPr txBox="1">
            <a:spLocks/>
          </p:cNvSpPr>
          <p:nvPr/>
        </p:nvSpPr>
        <p:spPr>
          <a:xfrm>
            <a:off x="6088103" y="1081435"/>
            <a:ext cx="3945835" cy="388297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800" dirty="0"/>
              <a:t>Please use the Q&amp;A feature to submit questions.  </a:t>
            </a:r>
          </a:p>
          <a:p>
            <a:pPr lvl="1">
              <a:buFont typeface="Wingdings" panose="05000000000000000000" pitchFamily="2" charset="2"/>
              <a:buChar char="ü"/>
            </a:pPr>
            <a:r>
              <a:rPr lang="en-US" sz="1500" b="1" dirty="0">
                <a:solidFill>
                  <a:srgbClr val="FF0000"/>
                </a:solidFill>
              </a:rPr>
              <a:t>Please do not use Chat to send in questions</a:t>
            </a:r>
            <a:r>
              <a:rPr lang="en-US" sz="1500" dirty="0">
                <a:solidFill>
                  <a:srgbClr val="FF0000"/>
                </a:solidFill>
              </a:rPr>
              <a:t>.  </a:t>
            </a:r>
          </a:p>
          <a:p>
            <a:pPr lvl="1">
              <a:buFont typeface="Wingdings" panose="05000000000000000000" pitchFamily="2" charset="2"/>
              <a:buChar char="ü"/>
            </a:pPr>
            <a:r>
              <a:rPr lang="en-US" sz="1500" b="1" dirty="0">
                <a:solidFill>
                  <a:srgbClr val="FF0000"/>
                </a:solidFill>
              </a:rPr>
              <a:t>Be sure to send questions to “All panelists”.</a:t>
            </a:r>
          </a:p>
          <a:p>
            <a:pPr marL="171450" indent="-171450" defTabSz="685800">
              <a:spcBef>
                <a:spcPts val="750"/>
              </a:spcBef>
              <a:buFont typeface="Wingdings" panose="05000000000000000000" pitchFamily="2" charset="2"/>
              <a:buChar char="ü"/>
              <a:defRPr/>
            </a:pPr>
            <a:r>
              <a:rPr lang="en-US" sz="1800" dirty="0">
                <a:latin typeface="Calibri" panose="020F0502020204030204"/>
              </a:rPr>
              <a:t>We would be ever so grateful if you would complete the post-webinar evaluation survey that pops up once you exit the webinar. </a:t>
            </a:r>
          </a:p>
          <a:p>
            <a:pPr marL="171450" indent="-171450" defTabSz="685800">
              <a:spcBef>
                <a:spcPts val="750"/>
              </a:spcBef>
              <a:buFont typeface="Wingdings" panose="05000000000000000000" pitchFamily="2" charset="2"/>
              <a:buChar char="ü"/>
              <a:defRPr/>
            </a:pPr>
            <a:r>
              <a:rPr lang="en-US" sz="1800" dirty="0">
                <a:latin typeface="Calibri" panose="020F0502020204030204"/>
              </a:rPr>
              <a:t>Experiencing sound issues – you can call in using the number included on the handouts and on your registration confirmation email that you received.</a:t>
            </a:r>
          </a:p>
        </p:txBody>
      </p:sp>
      <p:sp>
        <p:nvSpPr>
          <p:cNvPr id="8" name="TextBox 7">
            <a:extLst>
              <a:ext uri="{FF2B5EF4-FFF2-40B4-BE49-F238E27FC236}">
                <a16:creationId xmlns:a16="http://schemas.microsoft.com/office/drawing/2014/main" id="{D063B290-2F2F-412C-8AC2-73C8BD860B4C}"/>
              </a:ext>
            </a:extLst>
          </p:cNvPr>
          <p:cNvSpPr txBox="1"/>
          <p:nvPr/>
        </p:nvSpPr>
        <p:spPr>
          <a:xfrm>
            <a:off x="6367403" y="5118731"/>
            <a:ext cx="3644223"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defRPr/>
            </a:pPr>
            <a:r>
              <a:rPr lang="en-US" sz="1400" dirty="0">
                <a:solidFill>
                  <a:prstClr val="black"/>
                </a:solidFill>
                <a:latin typeface="Calibri" panose="020F0502020204030204"/>
              </a:rPr>
              <a:t>• Call in #: 1 404 397 1596</a:t>
            </a:r>
          </a:p>
          <a:p>
            <a:pPr>
              <a:defRPr/>
            </a:pPr>
            <a:r>
              <a:rPr lang="en-US" sz="1400" dirty="0">
                <a:solidFill>
                  <a:prstClr val="black"/>
                </a:solidFill>
                <a:latin typeface="Calibri" panose="020F0502020204030204"/>
              </a:rPr>
              <a:t>• Event Number/Access Code: </a:t>
            </a:r>
            <a:r>
              <a:rPr lang="en-US" sz="1400" b="0" i="0" dirty="0">
                <a:solidFill>
                  <a:srgbClr val="000000"/>
                </a:solidFill>
                <a:effectLst/>
                <a:latin typeface="ciscosansttregular"/>
              </a:rPr>
              <a:t>2764 253 1909</a:t>
            </a:r>
            <a:endParaRPr lang="en-US" sz="1400" dirty="0">
              <a:solidFill>
                <a:prstClr val="black"/>
              </a:solidFill>
              <a:latin typeface="Calibri" panose="020F0502020204030204"/>
            </a:endParaRPr>
          </a:p>
          <a:p>
            <a:pPr>
              <a:defRPr/>
            </a:pPr>
            <a:r>
              <a:rPr lang="en-US" sz="1400" dirty="0">
                <a:solidFill>
                  <a:prstClr val="black"/>
                </a:solidFill>
                <a:latin typeface="Calibri" panose="020F0502020204030204"/>
              </a:rPr>
              <a:t>• Event Password: ORPP&amp;EWebinars1</a:t>
            </a:r>
          </a:p>
        </p:txBody>
      </p:sp>
    </p:spTree>
    <p:extLst>
      <p:ext uri="{BB962C8B-B14F-4D97-AF65-F5344CB8AC3E}">
        <p14:creationId xmlns:p14="http://schemas.microsoft.com/office/powerpoint/2010/main" val="48839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1BEE-E8B2-4E14-909F-4D4882FC9D5C}"/>
              </a:ext>
            </a:extLst>
          </p:cNvPr>
          <p:cNvSpPr>
            <a:spLocks noGrp="1"/>
          </p:cNvSpPr>
          <p:nvPr>
            <p:ph type="title"/>
          </p:nvPr>
        </p:nvSpPr>
        <p:spPr/>
        <p:txBody>
          <a:bodyPr/>
          <a:lstStyle/>
          <a:p>
            <a:r>
              <a:rPr lang="en-US" dirty="0"/>
              <a:t>Contracting	</a:t>
            </a:r>
          </a:p>
        </p:txBody>
      </p:sp>
      <p:sp>
        <p:nvSpPr>
          <p:cNvPr id="3" name="Content Placeholder 2">
            <a:extLst>
              <a:ext uri="{FF2B5EF4-FFF2-40B4-BE49-F238E27FC236}">
                <a16:creationId xmlns:a16="http://schemas.microsoft.com/office/drawing/2014/main" id="{33CD05F8-7B30-4EED-899F-8650863AC5C2}"/>
              </a:ext>
            </a:extLst>
          </p:cNvPr>
          <p:cNvSpPr>
            <a:spLocks noGrp="1"/>
          </p:cNvSpPr>
          <p:nvPr>
            <p:ph idx="1"/>
          </p:nvPr>
        </p:nvSpPr>
        <p:spPr/>
        <p:txBody>
          <a:bodyPr/>
          <a:lstStyle/>
          <a:p>
            <a:r>
              <a:rPr lang="en-US" sz="2200" dirty="0"/>
              <a:t>New Director of RPO Contracting Team – Brent Goe</a:t>
            </a:r>
          </a:p>
          <a:p>
            <a:pPr lvl="1"/>
            <a:r>
              <a:rPr lang="en-US" sz="2200" dirty="0"/>
              <a:t>Have met several times to get updated report.</a:t>
            </a:r>
          </a:p>
          <a:p>
            <a:r>
              <a:rPr lang="en-US" sz="2200" dirty="0"/>
              <a:t>Enter requirement into FORCE as soon as possible so they can plan a</a:t>
            </a:r>
          </a:p>
          <a:p>
            <a:pPr lvl="1"/>
            <a:r>
              <a:rPr lang="en-US" sz="2200" dirty="0"/>
              <a:t>Include the 2237 number. </a:t>
            </a:r>
          </a:p>
          <a:p>
            <a:pPr lvl="2"/>
            <a:r>
              <a:rPr lang="en-US" sz="2200" dirty="0"/>
              <a:t>If you cannot approve it due to CR limitations, enter it and keep until you can approve</a:t>
            </a:r>
          </a:p>
          <a:p>
            <a:r>
              <a:rPr lang="en-US" sz="2200" dirty="0"/>
              <a:t>Deadlines -  Drop Dead so sooner the better</a:t>
            </a:r>
          </a:p>
          <a:p>
            <a:pPr lvl="1"/>
            <a:r>
              <a:rPr lang="en-US" sz="2200" b="0" i="0" dirty="0">
                <a:solidFill>
                  <a:srgbClr val="323130"/>
                </a:solidFill>
                <a:effectLst/>
                <a:latin typeface="Segoe UI" panose="020B0502040204020203" pitchFamily="34" charset="0"/>
              </a:rPr>
              <a:t>Greater than $7M – April 1</a:t>
            </a:r>
          </a:p>
          <a:p>
            <a:pPr lvl="1"/>
            <a:r>
              <a:rPr lang="en-US" sz="2200" b="0" i="0" dirty="0">
                <a:solidFill>
                  <a:srgbClr val="323130"/>
                </a:solidFill>
                <a:effectLst/>
                <a:latin typeface="Segoe UI" panose="020B0502040204020203" pitchFamily="34" charset="0"/>
              </a:rPr>
              <a:t>Between $500k - $7M – May 1</a:t>
            </a:r>
          </a:p>
          <a:p>
            <a:pPr lvl="1"/>
            <a:r>
              <a:rPr lang="en-US" sz="2200" b="0" i="0" dirty="0">
                <a:solidFill>
                  <a:srgbClr val="323130"/>
                </a:solidFill>
                <a:effectLst/>
                <a:latin typeface="Segoe UI" panose="020B0502040204020203" pitchFamily="34" charset="0"/>
              </a:rPr>
              <a:t>Between $250k - $500k – June 15</a:t>
            </a:r>
          </a:p>
          <a:p>
            <a:pPr lvl="1"/>
            <a:r>
              <a:rPr lang="en-US" sz="2200" b="0" i="0" dirty="0">
                <a:solidFill>
                  <a:srgbClr val="323130"/>
                </a:solidFill>
                <a:effectLst/>
                <a:latin typeface="Segoe UI" panose="020B0502040204020203" pitchFamily="34" charset="0"/>
              </a:rPr>
              <a:t>Between $25k - $250k – June 30</a:t>
            </a:r>
          </a:p>
          <a:p>
            <a:pPr lvl="1"/>
            <a:endParaRPr lang="en-US" sz="2200" dirty="0"/>
          </a:p>
          <a:p>
            <a:pPr lvl="2"/>
            <a:endParaRPr lang="en-US" sz="2200" dirty="0"/>
          </a:p>
        </p:txBody>
      </p:sp>
      <p:sp>
        <p:nvSpPr>
          <p:cNvPr id="4" name="Footer Placeholder 4">
            <a:extLst>
              <a:ext uri="{FF2B5EF4-FFF2-40B4-BE49-F238E27FC236}">
                <a16:creationId xmlns:a16="http://schemas.microsoft.com/office/drawing/2014/main" id="{9C104353-A5E0-42AF-B80D-C2388C5E8A41}"/>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127790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EDEF-4FF9-4997-ACAC-7AED25050B2E}"/>
              </a:ext>
            </a:extLst>
          </p:cNvPr>
          <p:cNvSpPr>
            <a:spLocks noGrp="1"/>
          </p:cNvSpPr>
          <p:nvPr>
            <p:ph type="title"/>
          </p:nvPr>
        </p:nvSpPr>
        <p:spPr/>
        <p:txBody>
          <a:bodyPr/>
          <a:lstStyle/>
          <a:p>
            <a:r>
              <a:rPr lang="en-US"/>
              <a:t>Reimbursable funding</a:t>
            </a:r>
          </a:p>
        </p:txBody>
      </p:sp>
      <p:sp>
        <p:nvSpPr>
          <p:cNvPr id="3" name="Content Placeholder 2">
            <a:extLst>
              <a:ext uri="{FF2B5EF4-FFF2-40B4-BE49-F238E27FC236}">
                <a16:creationId xmlns:a16="http://schemas.microsoft.com/office/drawing/2014/main" id="{D934ABCC-9273-4ECD-B1B0-FA88A93CD730}"/>
              </a:ext>
            </a:extLst>
          </p:cNvPr>
          <p:cNvSpPr>
            <a:spLocks noGrp="1"/>
          </p:cNvSpPr>
          <p:nvPr>
            <p:ph idx="1"/>
          </p:nvPr>
        </p:nvSpPr>
        <p:spPr>
          <a:xfrm>
            <a:off x="838200" y="871802"/>
            <a:ext cx="10515600" cy="4818857"/>
          </a:xfrm>
        </p:spPr>
        <p:txBody>
          <a:bodyPr/>
          <a:lstStyle/>
          <a:p>
            <a:r>
              <a:rPr lang="en-US" sz="2600" dirty="0"/>
              <a:t>Reminder that reimbursable funds are collected to reimburse the appropriation</a:t>
            </a:r>
          </a:p>
          <a:p>
            <a:pPr lvl="1"/>
            <a:r>
              <a:rPr lang="en-US" sz="2600" dirty="0"/>
              <a:t>Currently have $4 M 0161R1 21/22 and $4.7 M 0161X2 </a:t>
            </a:r>
          </a:p>
          <a:p>
            <a:r>
              <a:rPr lang="en-US" sz="2600" dirty="0"/>
              <a:t>Many are missing the final step</a:t>
            </a:r>
          </a:p>
          <a:p>
            <a:pPr lvl="1"/>
            <a:r>
              <a:rPr lang="en-US" sz="2600" dirty="0"/>
              <a:t>Cost transfer from where the cost was incurred to the 0161R1 or X2 fund</a:t>
            </a:r>
          </a:p>
          <a:p>
            <a:r>
              <a:rPr lang="en-US" sz="2600" dirty="0"/>
              <a:t>For Advance Collections from Interagency Agreements, work with fiscal to record the collection of revenue in FMS prior to end of fiscal year.</a:t>
            </a:r>
          </a:p>
          <a:p>
            <a:r>
              <a:rPr lang="en-US" sz="2600" dirty="0"/>
              <a:t>Stations are carrying over the balance</a:t>
            </a:r>
          </a:p>
          <a:p>
            <a:r>
              <a:rPr lang="en-US" sz="2600" dirty="0"/>
              <a:t>Need the 0161A funds made whole for use in FY 22</a:t>
            </a:r>
          </a:p>
          <a:p>
            <a:pPr marL="0" indent="0">
              <a:buNone/>
            </a:pPr>
            <a:endParaRPr lang="en-US" sz="2600" dirty="0"/>
          </a:p>
        </p:txBody>
      </p:sp>
      <p:sp>
        <p:nvSpPr>
          <p:cNvPr id="4" name="Footer Placeholder 4">
            <a:extLst>
              <a:ext uri="{FF2B5EF4-FFF2-40B4-BE49-F238E27FC236}">
                <a16:creationId xmlns:a16="http://schemas.microsoft.com/office/drawing/2014/main" id="{3AA4D504-29A8-4434-9148-2CA1811817CC}"/>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4214668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C4CE-F04D-4234-91F8-4B6D526259EA}"/>
              </a:ext>
            </a:extLst>
          </p:cNvPr>
          <p:cNvSpPr>
            <a:spLocks noGrp="1"/>
          </p:cNvSpPr>
          <p:nvPr>
            <p:ph type="title"/>
          </p:nvPr>
        </p:nvSpPr>
        <p:spPr/>
        <p:txBody>
          <a:bodyPr/>
          <a:lstStyle/>
          <a:p>
            <a:r>
              <a:rPr lang="en-US"/>
              <a:t>Upcoming Data Call (RAFT Q2 Expenditure Report)</a:t>
            </a:r>
          </a:p>
        </p:txBody>
      </p:sp>
      <p:sp>
        <p:nvSpPr>
          <p:cNvPr id="3" name="Content Placeholder 2">
            <a:extLst>
              <a:ext uri="{FF2B5EF4-FFF2-40B4-BE49-F238E27FC236}">
                <a16:creationId xmlns:a16="http://schemas.microsoft.com/office/drawing/2014/main" id="{2B75414A-597E-496E-AA4E-9CFED761A1B5}"/>
              </a:ext>
            </a:extLst>
          </p:cNvPr>
          <p:cNvSpPr>
            <a:spLocks noGrp="1"/>
          </p:cNvSpPr>
          <p:nvPr>
            <p:ph idx="1"/>
          </p:nvPr>
        </p:nvSpPr>
        <p:spPr/>
        <p:txBody>
          <a:bodyPr vert="horz" lIns="91440" tIns="45720" rIns="91440" bIns="45720" rtlCol="0" anchor="t">
            <a:noAutofit/>
          </a:bodyPr>
          <a:lstStyle/>
          <a:p>
            <a:r>
              <a:rPr lang="en-US" dirty="0"/>
              <a:t>The RAFT Q2 Expenditure Report will open April 1 and is </a:t>
            </a:r>
            <a:r>
              <a:rPr lang="en-US"/>
              <a:t>due April 15</a:t>
            </a:r>
            <a:r>
              <a:rPr lang="en-US" baseline="30000"/>
              <a:t>th</a:t>
            </a:r>
            <a:r>
              <a:rPr lang="en-US"/>
              <a:t>.</a:t>
            </a:r>
            <a:endParaRPr lang="en-US" dirty="0"/>
          </a:p>
          <a:p>
            <a:pPr lvl="1"/>
            <a:r>
              <a:rPr lang="en-US" dirty="0"/>
              <a:t>It will request expenditures by SERVICE ID and a Narrative (in one request). </a:t>
            </a:r>
          </a:p>
          <a:p>
            <a:pPr lvl="1"/>
            <a:r>
              <a:rPr lang="en-US" dirty="0"/>
              <a:t>ORD Finance will not be sending a second data to be completed via SharePoint (as we did in October 2021).</a:t>
            </a:r>
          </a:p>
          <a:p>
            <a:pPr lvl="1"/>
            <a:r>
              <a:rPr lang="en-US" dirty="0"/>
              <a:t>More formal guidance and training will be held at end of March</a:t>
            </a:r>
          </a:p>
          <a:p>
            <a:r>
              <a:rPr lang="en-US" dirty="0"/>
              <a:t>ORD Finance will take the submission and distribute them to the ORD Services to review statuses of under-executing project with further contact to the field regarding these projects.</a:t>
            </a:r>
          </a:p>
        </p:txBody>
      </p:sp>
      <p:sp>
        <p:nvSpPr>
          <p:cNvPr id="4" name="Footer Placeholder 4">
            <a:extLst>
              <a:ext uri="{FF2B5EF4-FFF2-40B4-BE49-F238E27FC236}">
                <a16:creationId xmlns:a16="http://schemas.microsoft.com/office/drawing/2014/main" id="{A7B8F33C-D25A-4897-9086-963ED47DA68C}"/>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1011316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315B-99D4-46BA-B726-885AC43A2FD6}"/>
              </a:ext>
            </a:extLst>
          </p:cNvPr>
          <p:cNvSpPr>
            <a:spLocks noGrp="1"/>
          </p:cNvSpPr>
          <p:nvPr>
            <p:ph type="title"/>
          </p:nvPr>
        </p:nvSpPr>
        <p:spPr/>
        <p:txBody>
          <a:bodyPr/>
          <a:lstStyle/>
          <a:p>
            <a:r>
              <a:rPr lang="en-US" dirty="0">
                <a:ea typeface="+mj-lt"/>
                <a:cs typeface="+mj-lt"/>
              </a:rPr>
              <a:t>Upcoming Data Call (RAFT Q2 Expenditure Report)</a:t>
            </a:r>
            <a:endParaRPr lang="en-US" b="0" dirty="0">
              <a:ea typeface="+mj-lt"/>
              <a:cs typeface="+mj-lt"/>
            </a:endParaRPr>
          </a:p>
          <a:p>
            <a:endParaRPr lang="en-US" dirty="0">
              <a:cs typeface="Calibri Light"/>
            </a:endParaRPr>
          </a:p>
        </p:txBody>
      </p:sp>
      <p:pic>
        <p:nvPicPr>
          <p:cNvPr id="5" name="Picture 5">
            <a:extLst>
              <a:ext uri="{FF2B5EF4-FFF2-40B4-BE49-F238E27FC236}">
                <a16:creationId xmlns:a16="http://schemas.microsoft.com/office/drawing/2014/main" id="{73EA6060-722A-4331-9C32-5F428DAF53B9}"/>
              </a:ext>
            </a:extLst>
          </p:cNvPr>
          <p:cNvPicPr>
            <a:picLocks noGrp="1" noChangeAspect="1"/>
          </p:cNvPicPr>
          <p:nvPr>
            <p:ph idx="1"/>
          </p:nvPr>
        </p:nvPicPr>
        <p:blipFill>
          <a:blip r:embed="rId2"/>
          <a:stretch>
            <a:fillRect/>
          </a:stretch>
        </p:blipFill>
        <p:spPr>
          <a:xfrm>
            <a:off x="541383" y="1473461"/>
            <a:ext cx="10833099" cy="37488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 Placeholder 3">
            <a:extLst>
              <a:ext uri="{FF2B5EF4-FFF2-40B4-BE49-F238E27FC236}">
                <a16:creationId xmlns:a16="http://schemas.microsoft.com/office/drawing/2014/main" id="{8E1F2102-288F-4B9A-912E-DB2A03105535}"/>
              </a:ext>
            </a:extLst>
          </p:cNvPr>
          <p:cNvSpPr>
            <a:spLocks noGrp="1"/>
          </p:cNvSpPr>
          <p:nvPr>
            <p:ph type="body" sz="quarter" idx="13"/>
          </p:nvPr>
        </p:nvSpPr>
        <p:spPr/>
        <p:txBody>
          <a:bodyPr/>
          <a:lstStyle/>
          <a:p>
            <a:endParaRPr lang="en-US"/>
          </a:p>
        </p:txBody>
      </p:sp>
      <p:sp>
        <p:nvSpPr>
          <p:cNvPr id="6" name="Footer Placeholder 4">
            <a:extLst>
              <a:ext uri="{FF2B5EF4-FFF2-40B4-BE49-F238E27FC236}">
                <a16:creationId xmlns:a16="http://schemas.microsoft.com/office/drawing/2014/main" id="{9BD5A16F-C7F1-40C8-A9E1-F0A0EBF5670E}"/>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1217656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315B-99D4-46BA-B726-885AC43A2FD6}"/>
              </a:ext>
            </a:extLst>
          </p:cNvPr>
          <p:cNvSpPr>
            <a:spLocks noGrp="1"/>
          </p:cNvSpPr>
          <p:nvPr>
            <p:ph type="title"/>
          </p:nvPr>
        </p:nvSpPr>
        <p:spPr/>
        <p:txBody>
          <a:bodyPr/>
          <a:lstStyle/>
          <a:p>
            <a:r>
              <a:rPr lang="en-US" dirty="0">
                <a:ea typeface="+mj-lt"/>
                <a:cs typeface="+mj-lt"/>
              </a:rPr>
              <a:t>RAFT Q2 Expenditure Report: Narrative</a:t>
            </a:r>
            <a:endParaRPr lang="en-US" b="0" dirty="0">
              <a:ea typeface="+mj-lt"/>
              <a:cs typeface="+mj-lt"/>
            </a:endParaRPr>
          </a:p>
          <a:p>
            <a:endParaRPr lang="en-US" dirty="0">
              <a:cs typeface="Calibri Light"/>
            </a:endParaRPr>
          </a:p>
        </p:txBody>
      </p:sp>
      <p:sp>
        <p:nvSpPr>
          <p:cNvPr id="4" name="Text Placeholder 3">
            <a:extLst>
              <a:ext uri="{FF2B5EF4-FFF2-40B4-BE49-F238E27FC236}">
                <a16:creationId xmlns:a16="http://schemas.microsoft.com/office/drawing/2014/main" id="{8E1F2102-288F-4B9A-912E-DB2A03105535}"/>
              </a:ext>
            </a:extLst>
          </p:cNvPr>
          <p:cNvSpPr>
            <a:spLocks noGrp="1"/>
          </p:cNvSpPr>
          <p:nvPr>
            <p:ph type="body" sz="quarter" idx="13"/>
          </p:nvPr>
        </p:nvSpPr>
        <p:spPr/>
        <p:txBody>
          <a:bodyPr/>
          <a:lstStyle/>
          <a:p>
            <a:endParaRPr lang="en-US"/>
          </a:p>
        </p:txBody>
      </p:sp>
      <p:pic>
        <p:nvPicPr>
          <p:cNvPr id="7" name="Picture 7">
            <a:extLst>
              <a:ext uri="{FF2B5EF4-FFF2-40B4-BE49-F238E27FC236}">
                <a16:creationId xmlns:a16="http://schemas.microsoft.com/office/drawing/2014/main" id="{32B72DDF-6186-4D56-BAB9-699E367AB28F}"/>
              </a:ext>
            </a:extLst>
          </p:cNvPr>
          <p:cNvPicPr>
            <a:picLocks noGrp="1" noChangeAspect="1"/>
          </p:cNvPicPr>
          <p:nvPr>
            <p:ph idx="1"/>
          </p:nvPr>
        </p:nvPicPr>
        <p:blipFill>
          <a:blip r:embed="rId2"/>
          <a:stretch>
            <a:fillRect/>
          </a:stretch>
        </p:blipFill>
        <p:spPr>
          <a:xfrm>
            <a:off x="419100" y="1322037"/>
            <a:ext cx="10515600" cy="34595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a:extLst>
              <a:ext uri="{FF2B5EF4-FFF2-40B4-BE49-F238E27FC236}">
                <a16:creationId xmlns:a16="http://schemas.microsoft.com/office/drawing/2014/main" id="{16315C95-1026-4FC7-87B1-A6F93781A6A8}"/>
              </a:ext>
            </a:extLst>
          </p:cNvPr>
          <p:cNvSpPr/>
          <p:nvPr/>
        </p:nvSpPr>
        <p:spPr>
          <a:xfrm>
            <a:off x="792480" y="2148840"/>
            <a:ext cx="2842260" cy="1470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u="sng" dirty="0">
                <a:latin typeface="Calibri Light"/>
                <a:cs typeface="Calibri"/>
              </a:rPr>
              <a:t>For Service IDs below 30% Obligated list</a:t>
            </a:r>
            <a:r>
              <a:rPr lang="en-US" sz="1000" dirty="0">
                <a:latin typeface="Calibri Light"/>
                <a:cs typeface="Calibri"/>
              </a:rPr>
              <a:t>:</a:t>
            </a:r>
          </a:p>
          <a:p>
            <a:pPr marL="1143000" lvl="2" indent="-228600">
              <a:lnSpc>
                <a:spcPct val="107000"/>
              </a:lnSpc>
              <a:buFont typeface="Wingdings,Sans-Serif"/>
              <a:buChar char=""/>
            </a:pPr>
            <a:r>
              <a:rPr lang="en-US" sz="800" dirty="0">
                <a:cs typeface="Calibri"/>
              </a:rPr>
              <a:t>Number of Pay Periods required to utilized funding (FY 22 and FY 23)</a:t>
            </a:r>
            <a:endParaRPr lang="en-US" sz="800">
              <a:ea typeface="+mn-lt"/>
              <a:cs typeface="+mn-lt"/>
            </a:endParaRPr>
          </a:p>
          <a:p>
            <a:pPr marL="1143000" lvl="2" indent="-228600">
              <a:lnSpc>
                <a:spcPct val="107000"/>
              </a:lnSpc>
              <a:buFont typeface="Wingdings,Sans-Serif"/>
              <a:buChar char=""/>
            </a:pPr>
            <a:r>
              <a:rPr lang="en-US" sz="800" dirty="0">
                <a:cs typeface="Calibri"/>
              </a:rPr>
              <a:t>Amount projected to be obligated through 1358s</a:t>
            </a:r>
            <a:endParaRPr lang="en-US" sz="800">
              <a:ea typeface="+mn-lt"/>
              <a:cs typeface="+mn-lt"/>
            </a:endParaRPr>
          </a:p>
          <a:p>
            <a:pPr marL="1143000" lvl="2" indent="-228600">
              <a:lnSpc>
                <a:spcPct val="107000"/>
              </a:lnSpc>
              <a:spcAft>
                <a:spcPts val="800"/>
              </a:spcAft>
              <a:buFont typeface="Wingdings,Sans-Serif"/>
              <a:buChar char=""/>
            </a:pPr>
            <a:r>
              <a:rPr lang="en-US" sz="800" dirty="0">
                <a:ea typeface="+mn-lt"/>
                <a:cs typeface="+mn-lt"/>
              </a:rPr>
              <a:t>Any other important details to explain under execution</a:t>
            </a:r>
          </a:p>
          <a:p>
            <a:pPr marL="1143000" lvl="2" indent="-228600">
              <a:lnSpc>
                <a:spcPct val="107000"/>
              </a:lnSpc>
              <a:spcAft>
                <a:spcPts val="800"/>
              </a:spcAft>
              <a:buFont typeface="Wingdings,Sans-Serif"/>
              <a:buChar char=""/>
            </a:pPr>
            <a:r>
              <a:rPr lang="en-US" sz="800" dirty="0">
                <a:cs typeface="Calibri"/>
              </a:rPr>
              <a:t>List of Contracts to be obligated by 9/30/2022.</a:t>
            </a:r>
            <a:endParaRPr lang="en-US" dirty="0"/>
          </a:p>
          <a:p>
            <a:pPr marL="1143000" lvl="2" indent="-228600">
              <a:lnSpc>
                <a:spcPct val="107000"/>
              </a:lnSpc>
              <a:spcAft>
                <a:spcPts val="800"/>
              </a:spcAft>
              <a:buFont typeface="Wingdings,Sans-Serif"/>
              <a:buChar char=""/>
            </a:pPr>
            <a:endParaRPr lang="en-US" sz="800" dirty="0">
              <a:cs typeface="Calibri"/>
            </a:endParaRPr>
          </a:p>
        </p:txBody>
      </p:sp>
      <p:cxnSp>
        <p:nvCxnSpPr>
          <p:cNvPr id="9" name="Straight Arrow Connector 8">
            <a:extLst>
              <a:ext uri="{FF2B5EF4-FFF2-40B4-BE49-F238E27FC236}">
                <a16:creationId xmlns:a16="http://schemas.microsoft.com/office/drawing/2014/main" id="{EF1D5250-E38F-4C6C-A0B2-427BE48EB41E}"/>
              </a:ext>
            </a:extLst>
          </p:cNvPr>
          <p:cNvCxnSpPr/>
          <p:nvPr/>
        </p:nvCxnSpPr>
        <p:spPr>
          <a:xfrm>
            <a:off x="3566160" y="3230880"/>
            <a:ext cx="640080" cy="2895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Footer Placeholder 4">
            <a:extLst>
              <a:ext uri="{FF2B5EF4-FFF2-40B4-BE49-F238E27FC236}">
                <a16:creationId xmlns:a16="http://schemas.microsoft.com/office/drawing/2014/main" id="{B765F27F-AFAD-421C-A3AD-6458A439864D}"/>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2410691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BD38-D48A-4E42-8806-4AEEFF9296C5}"/>
              </a:ext>
            </a:extLst>
          </p:cNvPr>
          <p:cNvSpPr>
            <a:spLocks noGrp="1"/>
          </p:cNvSpPr>
          <p:nvPr>
            <p:ph type="title"/>
          </p:nvPr>
        </p:nvSpPr>
        <p:spPr/>
        <p:txBody>
          <a:bodyPr/>
          <a:lstStyle/>
          <a:p>
            <a:r>
              <a:rPr lang="en-US"/>
              <a:t>Research Finance-Training Course </a:t>
            </a:r>
          </a:p>
        </p:txBody>
      </p:sp>
      <p:sp>
        <p:nvSpPr>
          <p:cNvPr id="3" name="Content Placeholder 2">
            <a:extLst>
              <a:ext uri="{FF2B5EF4-FFF2-40B4-BE49-F238E27FC236}">
                <a16:creationId xmlns:a16="http://schemas.microsoft.com/office/drawing/2014/main" id="{DD40C07C-3ED1-4D7F-9721-4ED24E197B0E}"/>
              </a:ext>
            </a:extLst>
          </p:cNvPr>
          <p:cNvSpPr>
            <a:spLocks noGrp="1"/>
          </p:cNvSpPr>
          <p:nvPr>
            <p:ph idx="1"/>
          </p:nvPr>
        </p:nvSpPr>
        <p:spPr/>
        <p:txBody>
          <a:bodyPr vert="horz" lIns="91440" tIns="45720" rIns="91440" bIns="45720" rtlCol="0" anchor="t">
            <a:noAutofit/>
          </a:bodyPr>
          <a:lstStyle/>
          <a:p>
            <a:r>
              <a:rPr lang="en-US" dirty="0"/>
              <a:t>ORD Finance is planning to schedule monthly calls (45 minutes) to conduct field training on Financial issues</a:t>
            </a:r>
          </a:p>
          <a:p>
            <a:r>
              <a:rPr lang="en-US" b="1" u="sng" dirty="0"/>
              <a:t>Preliminary topics include:</a:t>
            </a:r>
            <a:endParaRPr lang="en-US" b="1" u="sng" dirty="0">
              <a:cs typeface="Calibri"/>
            </a:endParaRPr>
          </a:p>
          <a:p>
            <a:pPr lvl="1"/>
            <a:r>
              <a:rPr lang="en-US" sz="2000" dirty="0"/>
              <a:t>Excel – track IPAs, download and integrate data across systems, produce reports</a:t>
            </a:r>
            <a:endParaRPr lang="en-US" sz="2000" dirty="0">
              <a:cs typeface="Calibri"/>
            </a:endParaRPr>
          </a:p>
          <a:p>
            <a:pPr lvl="1"/>
            <a:r>
              <a:rPr lang="en-US" sz="2000" dirty="0"/>
              <a:t>FMS – produce Status of Allowance reports, cost transfers by Fiscal</a:t>
            </a:r>
            <a:endParaRPr lang="en-US" sz="2000" dirty="0">
              <a:cs typeface="Calibri"/>
            </a:endParaRPr>
          </a:p>
          <a:p>
            <a:pPr lvl="1"/>
            <a:r>
              <a:rPr lang="en-US" sz="2000" dirty="0"/>
              <a:t>IFCAP/</a:t>
            </a:r>
            <a:r>
              <a:rPr lang="en-US" sz="2000" dirty="0" err="1"/>
              <a:t>VistA</a:t>
            </a:r>
            <a:r>
              <a:rPr lang="en-US" sz="2000" dirty="0"/>
              <a:t> – place and track orders (1358s), manage and track contracts (2237s)</a:t>
            </a:r>
            <a:endParaRPr lang="en-US" sz="2000" dirty="0">
              <a:cs typeface="Calibri"/>
            </a:endParaRPr>
          </a:p>
          <a:p>
            <a:pPr lvl="1"/>
            <a:r>
              <a:rPr lang="en-US" sz="2000" dirty="0"/>
              <a:t>RAFT – download pink sheets and report obligations to ORD</a:t>
            </a:r>
            <a:endParaRPr lang="en-US" sz="2000" dirty="0">
              <a:cs typeface="Calibri"/>
            </a:endParaRPr>
          </a:p>
          <a:p>
            <a:pPr lvl="1"/>
            <a:r>
              <a:rPr lang="en-US" sz="2000" dirty="0"/>
              <a:t>RDIS and </a:t>
            </a:r>
            <a:r>
              <a:rPr lang="en-US" sz="2000" dirty="0" err="1"/>
              <a:t>ePromise</a:t>
            </a:r>
            <a:r>
              <a:rPr lang="en-US" sz="2000" dirty="0"/>
              <a:t> – validate and submit project reports</a:t>
            </a:r>
            <a:endParaRPr lang="en-US" sz="2000" dirty="0">
              <a:cs typeface="Calibri"/>
            </a:endParaRPr>
          </a:p>
          <a:p>
            <a:pPr lvl="1"/>
            <a:r>
              <a:rPr lang="en-US" sz="2000" dirty="0"/>
              <a:t>RMS/</a:t>
            </a:r>
            <a:r>
              <a:rPr lang="en-US" sz="2000" dirty="0" err="1"/>
              <a:t>WinRMS</a:t>
            </a:r>
            <a:r>
              <a:rPr lang="en-US" sz="2000" dirty="0"/>
              <a:t> – download and analyze FMS and VSSC data, produce reports</a:t>
            </a:r>
            <a:endParaRPr lang="en-US" sz="2000" dirty="0">
              <a:cs typeface="Calibri"/>
            </a:endParaRPr>
          </a:p>
          <a:p>
            <a:pPr lvl="1"/>
            <a:r>
              <a:rPr lang="en-US" sz="2000" dirty="0"/>
              <a:t>VSSC – track non-IPA salaries</a:t>
            </a:r>
            <a:endParaRPr lang="en-US" sz="2000" dirty="0">
              <a:cs typeface="Calibri"/>
            </a:endParaRPr>
          </a:p>
          <a:p>
            <a:pPr lvl="1"/>
            <a:r>
              <a:rPr lang="en-US" sz="2000" dirty="0"/>
              <a:t>IPPS</a:t>
            </a:r>
            <a:endParaRPr lang="en-US" sz="2000" dirty="0">
              <a:cs typeface="Calibri"/>
            </a:endParaRPr>
          </a:p>
          <a:p>
            <a:pPr lvl="1"/>
            <a:endParaRPr lang="en-US" dirty="0"/>
          </a:p>
        </p:txBody>
      </p:sp>
      <p:sp>
        <p:nvSpPr>
          <p:cNvPr id="4" name="Footer Placeholder 4">
            <a:extLst>
              <a:ext uri="{FF2B5EF4-FFF2-40B4-BE49-F238E27FC236}">
                <a16:creationId xmlns:a16="http://schemas.microsoft.com/office/drawing/2014/main" id="{17C72E23-6F10-4B4C-9EA1-263EEC96A5CD}"/>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3172147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39C4-AA12-481C-B89F-ECEBD483A9FC}"/>
              </a:ext>
            </a:extLst>
          </p:cNvPr>
          <p:cNvSpPr>
            <a:spLocks noGrp="1"/>
          </p:cNvSpPr>
          <p:nvPr>
            <p:ph type="title"/>
          </p:nvPr>
        </p:nvSpPr>
        <p:spPr/>
        <p:txBody>
          <a:bodyPr/>
          <a:lstStyle/>
          <a:p>
            <a:r>
              <a:rPr lang="en-US" sz="3600" dirty="0">
                <a:solidFill>
                  <a:srgbClr val="FFFFFF"/>
                </a:solidFill>
                <a:ea typeface="+mj-lt"/>
                <a:cs typeface="+mj-lt"/>
              </a:rPr>
              <a:t>Availability of Recording</a:t>
            </a:r>
            <a:endParaRPr lang="en-US" dirty="0"/>
          </a:p>
        </p:txBody>
      </p:sp>
      <p:sp>
        <p:nvSpPr>
          <p:cNvPr id="3" name="Content Placeholder 2">
            <a:extLst>
              <a:ext uri="{FF2B5EF4-FFF2-40B4-BE49-F238E27FC236}">
                <a16:creationId xmlns:a16="http://schemas.microsoft.com/office/drawing/2014/main" id="{3358737A-D300-47B0-BB0B-E99851A9382B}"/>
              </a:ext>
            </a:extLst>
          </p:cNvPr>
          <p:cNvSpPr>
            <a:spLocks noGrp="1"/>
          </p:cNvSpPr>
          <p:nvPr>
            <p:ph idx="1"/>
          </p:nvPr>
        </p:nvSpPr>
        <p:spPr/>
        <p:txBody>
          <a:bodyPr/>
          <a:lstStyle/>
          <a:p>
            <a:r>
              <a:rPr lang="en-US" dirty="0">
                <a:ea typeface="+mn-lt"/>
                <a:cs typeface="+mn-lt"/>
              </a:rPr>
              <a:t>A recording of this session and the associated handouts will be available on ORPP&amp;E’s Education and Training website approximately one-week post-webinar</a:t>
            </a:r>
            <a:endParaRPr lang="en-US" dirty="0">
              <a:cs typeface="Calibri" panose="020F0502020204030204"/>
            </a:endParaRPr>
          </a:p>
          <a:p>
            <a:r>
              <a:rPr lang="en-US" dirty="0">
                <a:ea typeface="+mn-lt"/>
                <a:cs typeface="+mn-lt"/>
              </a:rPr>
              <a:t>An archive of all ORPP&amp;E webinars can be found here:  </a:t>
            </a:r>
            <a:r>
              <a:rPr lang="en-US" dirty="0">
                <a:ea typeface="+mn-lt"/>
                <a:cs typeface="+mn-lt"/>
                <a:hlinkClick r:id="rId2"/>
              </a:rPr>
              <a:t>https://www.research.va.gov/programs/orppe/education/webinars/archives.cfm.</a:t>
            </a:r>
            <a:endParaRPr lang="en-US" dirty="0">
              <a:cs typeface="Calibri"/>
            </a:endParaRPr>
          </a:p>
          <a:p>
            <a:endParaRPr lang="en-US" sz="2400" dirty="0">
              <a:cs typeface="Calibri"/>
            </a:endParaRPr>
          </a:p>
          <a:p>
            <a:endParaRPr lang="en-US" dirty="0"/>
          </a:p>
        </p:txBody>
      </p:sp>
      <p:sp>
        <p:nvSpPr>
          <p:cNvPr id="7" name="Footer Placeholder 4">
            <a:extLst>
              <a:ext uri="{FF2B5EF4-FFF2-40B4-BE49-F238E27FC236}">
                <a16:creationId xmlns:a16="http://schemas.microsoft.com/office/drawing/2014/main" id="{DFEF8E44-B71F-4495-9157-1BC790FA69B1}"/>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234082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CDCC-952B-40CE-836F-FDF0459CF29D}"/>
              </a:ext>
            </a:extLst>
          </p:cNvPr>
          <p:cNvSpPr>
            <a:spLocks noGrp="1"/>
          </p:cNvSpPr>
          <p:nvPr>
            <p:ph type="title"/>
          </p:nvPr>
        </p:nvSpPr>
        <p:spPr>
          <a:xfrm>
            <a:off x="838200" y="2240090"/>
            <a:ext cx="10515600" cy="1536779"/>
          </a:xfrm>
        </p:spPr>
        <p:txBody>
          <a:bodyPr>
            <a:noAutofit/>
          </a:bodyPr>
          <a:lstStyle/>
          <a:p>
            <a:r>
              <a:rPr lang="en-US" sz="6600">
                <a:solidFill>
                  <a:schemeClr val="tx1"/>
                </a:solidFill>
              </a:rPr>
              <a:t>Questions ????????</a:t>
            </a:r>
          </a:p>
        </p:txBody>
      </p:sp>
      <p:sp>
        <p:nvSpPr>
          <p:cNvPr id="3" name="Footer Placeholder 4">
            <a:extLst>
              <a:ext uri="{FF2B5EF4-FFF2-40B4-BE49-F238E27FC236}">
                <a16:creationId xmlns:a16="http://schemas.microsoft.com/office/drawing/2014/main" id="{2A20A622-A70B-4DCA-9316-3FB351ED0C43}"/>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21456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B4E8-0A04-45F3-9848-4F41E540D4AD}"/>
              </a:ext>
            </a:extLst>
          </p:cNvPr>
          <p:cNvSpPr>
            <a:spLocks noGrp="1"/>
          </p:cNvSpPr>
          <p:nvPr>
            <p:ph type="title"/>
          </p:nvPr>
        </p:nvSpPr>
        <p:spPr/>
        <p:txBody>
          <a:bodyPr anchor="b">
            <a:normAutofit/>
          </a:bodyPr>
          <a:lstStyle/>
          <a:p>
            <a:pPr algn="l"/>
            <a:r>
              <a:rPr lang="en-US" sz="4000">
                <a:solidFill>
                  <a:srgbClr val="FFFFFF"/>
                </a:solidFill>
              </a:rPr>
              <a:t>Commitment to the Enterprise</a:t>
            </a:r>
          </a:p>
        </p:txBody>
      </p:sp>
      <p:sp>
        <p:nvSpPr>
          <p:cNvPr id="3" name="Content Placeholder 2">
            <a:extLst>
              <a:ext uri="{FF2B5EF4-FFF2-40B4-BE49-F238E27FC236}">
                <a16:creationId xmlns:a16="http://schemas.microsoft.com/office/drawing/2014/main" id="{322F8AC7-2DE8-4988-9E35-7FB9CF22AD7B}"/>
              </a:ext>
            </a:extLst>
          </p:cNvPr>
          <p:cNvSpPr>
            <a:spLocks noGrp="1"/>
          </p:cNvSpPr>
          <p:nvPr>
            <p:ph idx="1"/>
          </p:nvPr>
        </p:nvSpPr>
        <p:spPr/>
        <p:txBody>
          <a:bodyPr anchor="ctr">
            <a:normAutofit/>
          </a:bodyPr>
          <a:lstStyle/>
          <a:p>
            <a:r>
              <a:rPr lang="en-US" sz="3000" dirty="0"/>
              <a:t>ORD relies on each station to independently manage the budgets allocated to facilities.  One major factor to consider is how effective management of funding at the local facility impacts the overall appropriation.   </a:t>
            </a:r>
          </a:p>
          <a:p>
            <a:r>
              <a:rPr lang="en-US" sz="3000" dirty="0"/>
              <a:t>We understand the constant pressures on spending and the limitations from hiring and executing the budget.</a:t>
            </a:r>
          </a:p>
          <a:p>
            <a:r>
              <a:rPr lang="en-US" sz="3000" dirty="0"/>
              <a:t>However, we need to continue the message: “SPEND the MONEY you GET in the Year you get it!”</a:t>
            </a:r>
          </a:p>
        </p:txBody>
      </p:sp>
      <p:sp>
        <p:nvSpPr>
          <p:cNvPr id="4" name="Footer Placeholder 4">
            <a:extLst>
              <a:ext uri="{FF2B5EF4-FFF2-40B4-BE49-F238E27FC236}">
                <a16:creationId xmlns:a16="http://schemas.microsoft.com/office/drawing/2014/main" id="{DD22D799-3F3D-4DE2-9825-3B50AE9E1EA4}"/>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172955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A523-F9E1-4FDE-BEA2-97368E2019EA}"/>
              </a:ext>
            </a:extLst>
          </p:cNvPr>
          <p:cNvSpPr>
            <a:spLocks noGrp="1"/>
          </p:cNvSpPr>
          <p:nvPr>
            <p:ph type="title"/>
          </p:nvPr>
        </p:nvSpPr>
        <p:spPr>
          <a:xfrm>
            <a:off x="838200" y="313899"/>
            <a:ext cx="10515600" cy="1214650"/>
          </a:xfrm>
        </p:spPr>
        <p:txBody>
          <a:bodyPr anchor="b">
            <a:normAutofit fontScale="90000"/>
          </a:bodyPr>
          <a:lstStyle/>
          <a:p>
            <a:pPr algn="l" eaLnBrk="0" fontAlgn="base" hangingPunct="0">
              <a:spcAft>
                <a:spcPct val="0"/>
              </a:spcAft>
              <a:defRPr/>
            </a:pPr>
            <a:r>
              <a:rPr lang="en-US" sz="4000">
                <a:solidFill>
                  <a:srgbClr val="FFFFFF"/>
                </a:solidFill>
                <a:latin typeface="Calibri" panose="020F0502020204030204" pitchFamily="34" charset="0"/>
                <a:cs typeface="Calibri" panose="020F0502020204030204" pitchFamily="34" charset="0"/>
              </a:rPr>
              <a:t>ORD Expectations of the field</a:t>
            </a:r>
            <a:br>
              <a:rPr lang="en-US" sz="4000">
                <a:solidFill>
                  <a:srgbClr val="FFFFFF"/>
                </a:solidFill>
                <a:latin typeface="Calibri" panose="020F0502020204030204" pitchFamily="34" charset="0"/>
                <a:cs typeface="Calibri" panose="020F0502020204030204" pitchFamily="34" charset="0"/>
              </a:rPr>
            </a:br>
            <a:r>
              <a:rPr lang="en-US" sz="2800" b="1" i="1">
                <a:solidFill>
                  <a:srgbClr val="FFFFFF"/>
                </a:solidFill>
                <a:latin typeface="Book Antiqua" pitchFamily="18" charset="0"/>
              </a:rPr>
              <a:t> </a:t>
            </a:r>
            <a:br>
              <a:rPr lang="en-US" sz="2800" b="1" i="1">
                <a:solidFill>
                  <a:srgbClr val="FFFFFF"/>
                </a:solidFill>
                <a:latin typeface="Book Antiqua" pitchFamily="18" charset="0"/>
              </a:rPr>
            </a:br>
            <a:endParaRPr lang="en-US" sz="2800">
              <a:solidFill>
                <a:srgbClr val="FFFFFF"/>
              </a:solidFill>
            </a:endParaRPr>
          </a:p>
        </p:txBody>
      </p:sp>
      <p:sp>
        <p:nvSpPr>
          <p:cNvPr id="3" name="Content Placeholder 2">
            <a:extLst>
              <a:ext uri="{FF2B5EF4-FFF2-40B4-BE49-F238E27FC236}">
                <a16:creationId xmlns:a16="http://schemas.microsoft.com/office/drawing/2014/main" id="{B59BD8E6-5846-415C-9D96-D680F2931FAA}"/>
              </a:ext>
            </a:extLst>
          </p:cNvPr>
          <p:cNvSpPr>
            <a:spLocks noGrp="1"/>
          </p:cNvSpPr>
          <p:nvPr>
            <p:ph idx="1"/>
          </p:nvPr>
        </p:nvSpPr>
        <p:spPr/>
        <p:txBody>
          <a:bodyPr anchor="ctr">
            <a:normAutofit fontScale="92500" lnSpcReduction="10000"/>
          </a:bodyPr>
          <a:lstStyle/>
          <a:p>
            <a:pPr eaLnBrk="0" fontAlgn="base" hangingPunct="0">
              <a:spcBef>
                <a:spcPct val="0"/>
              </a:spcBef>
              <a:spcAft>
                <a:spcPct val="0"/>
              </a:spcAft>
            </a:pPr>
            <a:r>
              <a:rPr lang="en-US" sz="1900" b="1">
                <a:latin typeface="+mj-lt"/>
                <a:cs typeface="Arial" panose="020B0604020202020204" pitchFamily="34" charset="0"/>
              </a:rPr>
              <a:t>Honesty and Integrity</a:t>
            </a:r>
            <a:r>
              <a:rPr lang="en-US" sz="1900">
                <a:latin typeface="+mj-lt"/>
                <a:cs typeface="Arial" panose="020B0604020202020204" pitchFamily="34" charset="0"/>
              </a:rPr>
              <a:t>:  Once you lose that relationship, it is very hard to re-establish</a:t>
            </a:r>
          </a:p>
          <a:p>
            <a:pPr eaLnBrk="0" fontAlgn="base" hangingPunct="0">
              <a:spcBef>
                <a:spcPct val="0"/>
              </a:spcBef>
              <a:spcAft>
                <a:spcPct val="0"/>
              </a:spcAft>
            </a:pPr>
            <a:endParaRPr lang="en-US" sz="1900">
              <a:latin typeface="+mj-lt"/>
              <a:cs typeface="Arial" panose="020B0604020202020204" pitchFamily="34" charset="0"/>
            </a:endParaRPr>
          </a:p>
          <a:p>
            <a:pPr eaLnBrk="0" fontAlgn="base" hangingPunct="0">
              <a:spcBef>
                <a:spcPct val="0"/>
              </a:spcBef>
              <a:spcAft>
                <a:spcPct val="0"/>
              </a:spcAft>
            </a:pPr>
            <a:r>
              <a:rPr lang="en-US" sz="1900">
                <a:latin typeface="+mj-lt"/>
                <a:cs typeface="Arial" panose="020B0604020202020204" pitchFamily="34" charset="0"/>
              </a:rPr>
              <a:t>We expect you to </a:t>
            </a:r>
            <a:r>
              <a:rPr lang="en-US" sz="1900" b="1">
                <a:latin typeface="+mj-lt"/>
                <a:cs typeface="Arial" panose="020B0604020202020204" pitchFamily="34" charset="0"/>
              </a:rPr>
              <a:t>know the basics of fiscal law </a:t>
            </a:r>
            <a:r>
              <a:rPr lang="en-US" sz="1900">
                <a:latin typeface="+mj-lt"/>
                <a:cs typeface="Arial" panose="020B0604020202020204" pitchFamily="34" charset="0"/>
              </a:rPr>
              <a:t>and act accordingly.  Know Purpose, Time, and Amount (PTA);  You have funds for a specific purpose to be obligated during a particular time not to exceed a certain amount.</a:t>
            </a:r>
          </a:p>
          <a:p>
            <a:pPr eaLnBrk="0" fontAlgn="base" hangingPunct="0">
              <a:spcBef>
                <a:spcPct val="0"/>
              </a:spcBef>
              <a:spcAft>
                <a:spcPct val="0"/>
              </a:spcAft>
            </a:pPr>
            <a:endParaRPr lang="en-US" sz="1900">
              <a:latin typeface="+mj-lt"/>
              <a:cs typeface="Arial" panose="020B0604020202020204" pitchFamily="34" charset="0"/>
            </a:endParaRPr>
          </a:p>
          <a:p>
            <a:pPr eaLnBrk="0" fontAlgn="base" hangingPunct="0">
              <a:spcBef>
                <a:spcPct val="0"/>
              </a:spcBef>
              <a:spcAft>
                <a:spcPct val="0"/>
              </a:spcAft>
            </a:pPr>
            <a:r>
              <a:rPr lang="en-US" sz="1900" b="1">
                <a:latin typeface="+mj-lt"/>
                <a:cs typeface="Arial" panose="020B0604020202020204" pitchFamily="34" charset="0"/>
              </a:rPr>
              <a:t>Return money in a timely manner</a:t>
            </a:r>
          </a:p>
          <a:p>
            <a:pPr eaLnBrk="0" fontAlgn="base" hangingPunct="0">
              <a:spcBef>
                <a:spcPct val="0"/>
              </a:spcBef>
              <a:spcAft>
                <a:spcPct val="0"/>
              </a:spcAft>
            </a:pPr>
            <a:endParaRPr lang="en-US" sz="1900" b="1">
              <a:latin typeface="+mj-lt"/>
              <a:cs typeface="Arial" panose="020B0604020202020204" pitchFamily="34" charset="0"/>
            </a:endParaRPr>
          </a:p>
          <a:p>
            <a:pPr eaLnBrk="0" fontAlgn="base" hangingPunct="0">
              <a:spcBef>
                <a:spcPct val="0"/>
              </a:spcBef>
              <a:spcAft>
                <a:spcPct val="0"/>
              </a:spcAft>
            </a:pPr>
            <a:r>
              <a:rPr lang="en-US" sz="1900">
                <a:latin typeface="+mj-lt"/>
                <a:cs typeface="Arial" panose="020B0604020202020204" pitchFamily="34" charset="0"/>
              </a:rPr>
              <a:t>We try to have </a:t>
            </a:r>
            <a:r>
              <a:rPr lang="en-US" sz="1900" b="1">
                <a:latin typeface="+mj-lt"/>
                <a:cs typeface="Arial" panose="020B0604020202020204" pitchFamily="34" charset="0"/>
              </a:rPr>
              <a:t>open communications </a:t>
            </a:r>
            <a:r>
              <a:rPr lang="en-US" sz="1900">
                <a:latin typeface="+mj-lt"/>
                <a:cs typeface="Arial" panose="020B0604020202020204" pitchFamily="34" charset="0"/>
              </a:rPr>
              <a:t>with the field.  We will attempt to answer your questions as quickly possible.  When we ask for information, we expect a response.</a:t>
            </a:r>
          </a:p>
          <a:p>
            <a:pPr eaLnBrk="0" fontAlgn="base" hangingPunct="0">
              <a:spcBef>
                <a:spcPct val="0"/>
              </a:spcBef>
              <a:spcAft>
                <a:spcPct val="0"/>
              </a:spcAft>
            </a:pPr>
            <a:endParaRPr lang="en-US" sz="1900">
              <a:latin typeface="+mj-lt"/>
              <a:cs typeface="Arial" panose="020B0604020202020204" pitchFamily="34" charset="0"/>
            </a:endParaRPr>
          </a:p>
          <a:p>
            <a:pPr eaLnBrk="0" fontAlgn="base" hangingPunct="0">
              <a:spcBef>
                <a:spcPct val="0"/>
              </a:spcBef>
              <a:spcAft>
                <a:spcPct val="0"/>
              </a:spcAft>
            </a:pPr>
            <a:r>
              <a:rPr lang="en-US" sz="1900">
                <a:latin typeface="+mj-lt"/>
                <a:cs typeface="Arial" panose="020B0604020202020204" pitchFamily="34" charset="0"/>
              </a:rPr>
              <a:t>ORD has tried to foster a closer relationship with your VISN CFOs.  We understand the dynamics of working with over 100 different fiscal offices and officers.  We will try to give you information and guidance to help you in this relationship.  Bottom line however is that your local CFO will dictate various interpretations of policy and regulation.  We encourage you to build a trusting and supportive relationship with this individual.</a:t>
            </a:r>
          </a:p>
          <a:p>
            <a:pPr eaLnBrk="0" fontAlgn="base" hangingPunct="0">
              <a:spcBef>
                <a:spcPct val="0"/>
              </a:spcBef>
              <a:spcAft>
                <a:spcPct val="0"/>
              </a:spcAft>
            </a:pPr>
            <a:endParaRPr lang="en-US" sz="1900">
              <a:latin typeface="+mj-lt"/>
              <a:cs typeface="Arial" panose="020B0604020202020204" pitchFamily="34" charset="0"/>
            </a:endParaRPr>
          </a:p>
          <a:p>
            <a:pPr eaLnBrk="0" fontAlgn="base" hangingPunct="0">
              <a:spcBef>
                <a:spcPct val="0"/>
              </a:spcBef>
              <a:spcAft>
                <a:spcPct val="0"/>
              </a:spcAft>
            </a:pPr>
            <a:r>
              <a:rPr lang="en-US" sz="1900">
                <a:latin typeface="+mj-lt"/>
                <a:cs typeface="Arial" panose="020B0604020202020204" pitchFamily="34" charset="0"/>
              </a:rPr>
              <a:t>No matter what we say today, we know  – </a:t>
            </a:r>
            <a:r>
              <a:rPr lang="en-US" sz="1900" b="1">
                <a:solidFill>
                  <a:srgbClr val="FF0000"/>
                </a:solidFill>
                <a:latin typeface="+mj-lt"/>
                <a:cs typeface="Arial" panose="020B0604020202020204" pitchFamily="34" charset="0"/>
              </a:rPr>
              <a:t>you are where the rubber meets the road</a:t>
            </a:r>
          </a:p>
          <a:p>
            <a:endParaRPr lang="en-US" sz="1600"/>
          </a:p>
        </p:txBody>
      </p:sp>
      <p:sp>
        <p:nvSpPr>
          <p:cNvPr id="4" name="Footer Placeholder 4">
            <a:extLst>
              <a:ext uri="{FF2B5EF4-FFF2-40B4-BE49-F238E27FC236}">
                <a16:creationId xmlns:a16="http://schemas.microsoft.com/office/drawing/2014/main" id="{FF25D42D-40E6-4E30-AE47-E751113D7D3A}"/>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227894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B4E8-0A04-45F3-9848-4F41E540D4AD}"/>
              </a:ext>
            </a:extLst>
          </p:cNvPr>
          <p:cNvSpPr>
            <a:spLocks noGrp="1"/>
          </p:cNvSpPr>
          <p:nvPr>
            <p:ph type="title"/>
          </p:nvPr>
        </p:nvSpPr>
        <p:spPr/>
        <p:txBody>
          <a:bodyPr anchor="b">
            <a:normAutofit/>
          </a:bodyPr>
          <a:lstStyle/>
          <a:p>
            <a:pPr algn="l"/>
            <a:r>
              <a:rPr lang="en-US" sz="4000">
                <a:solidFill>
                  <a:srgbClr val="FFFFFF"/>
                </a:solidFill>
              </a:rPr>
              <a:t>Prior Trainings</a:t>
            </a:r>
          </a:p>
        </p:txBody>
      </p:sp>
      <p:sp>
        <p:nvSpPr>
          <p:cNvPr id="3" name="Content Placeholder 2">
            <a:extLst>
              <a:ext uri="{FF2B5EF4-FFF2-40B4-BE49-F238E27FC236}">
                <a16:creationId xmlns:a16="http://schemas.microsoft.com/office/drawing/2014/main" id="{322F8AC7-2DE8-4988-9E35-7FB9CF22AD7B}"/>
              </a:ext>
            </a:extLst>
          </p:cNvPr>
          <p:cNvSpPr>
            <a:spLocks noGrp="1"/>
          </p:cNvSpPr>
          <p:nvPr>
            <p:ph idx="1"/>
          </p:nvPr>
        </p:nvSpPr>
        <p:spPr/>
        <p:txBody>
          <a:bodyPr anchor="ctr">
            <a:normAutofit/>
          </a:bodyPr>
          <a:lstStyle/>
          <a:p>
            <a:pPr marL="0" indent="0" algn="ctr">
              <a:buNone/>
            </a:pPr>
            <a:r>
              <a:rPr lang="en-US" sz="3000"/>
              <a:t>Prior training can be located at the ORPP&amp;E Archive Training</a:t>
            </a:r>
          </a:p>
          <a:p>
            <a:pPr marL="457200" lvl="1" indent="0">
              <a:buNone/>
            </a:pPr>
            <a:r>
              <a:rPr lang="en-US" sz="2200">
                <a:hlinkClick r:id="rId3"/>
              </a:rPr>
              <a:t>https://www.research.va.gov/programs/orppe/education/webinars/archives.cfm</a:t>
            </a:r>
            <a:endParaRPr lang="en-US" sz="2200"/>
          </a:p>
          <a:p>
            <a:pPr marL="457200" lvl="1" indent="0">
              <a:buNone/>
            </a:pPr>
            <a:endParaRPr lang="en-US" sz="2200"/>
          </a:p>
        </p:txBody>
      </p:sp>
      <p:sp>
        <p:nvSpPr>
          <p:cNvPr id="4" name="Footer Placeholder 4">
            <a:extLst>
              <a:ext uri="{FF2B5EF4-FFF2-40B4-BE49-F238E27FC236}">
                <a16:creationId xmlns:a16="http://schemas.microsoft.com/office/drawing/2014/main" id="{A6FF28F6-A5CF-407F-9F9C-DEFC6E6EC108}"/>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415043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53AF-96C4-4D8A-9EB9-32A98F53F19C}"/>
              </a:ext>
            </a:extLst>
          </p:cNvPr>
          <p:cNvSpPr>
            <a:spLocks noGrp="1"/>
          </p:cNvSpPr>
          <p:nvPr>
            <p:ph type="title"/>
          </p:nvPr>
        </p:nvSpPr>
        <p:spPr/>
        <p:txBody>
          <a:bodyPr anchor="b">
            <a:normAutofit/>
          </a:bodyPr>
          <a:lstStyle/>
          <a:p>
            <a:pPr algn="l"/>
            <a:r>
              <a:rPr lang="en-US" sz="4000">
                <a:solidFill>
                  <a:srgbClr val="FFFFFF"/>
                </a:solidFill>
              </a:rPr>
              <a:t>Goals of Today’s Session</a:t>
            </a:r>
          </a:p>
        </p:txBody>
      </p:sp>
      <p:sp>
        <p:nvSpPr>
          <p:cNvPr id="3" name="Content Placeholder 2">
            <a:extLst>
              <a:ext uri="{FF2B5EF4-FFF2-40B4-BE49-F238E27FC236}">
                <a16:creationId xmlns:a16="http://schemas.microsoft.com/office/drawing/2014/main" id="{1C84A7BD-C6C8-4F7A-8A58-DE68EB5787C0}"/>
              </a:ext>
            </a:extLst>
          </p:cNvPr>
          <p:cNvSpPr>
            <a:spLocks noGrp="1"/>
          </p:cNvSpPr>
          <p:nvPr>
            <p:ph idx="1"/>
          </p:nvPr>
        </p:nvSpPr>
        <p:spPr/>
        <p:txBody>
          <a:bodyPr anchor="ctr">
            <a:noAutofit/>
          </a:bodyPr>
          <a:lstStyle/>
          <a:p>
            <a:r>
              <a:rPr lang="en-US" sz="2400" dirty="0"/>
              <a:t>Provide you with information regarding the outcome of the PY Carryover Reduction Project</a:t>
            </a:r>
          </a:p>
          <a:p>
            <a:pPr lvl="1"/>
            <a:r>
              <a:rPr lang="en-US" sz="2000" b="1" dirty="0">
                <a:solidFill>
                  <a:srgbClr val="FF0000"/>
                </a:solidFill>
              </a:rPr>
              <a:t>Review what went right (sustain) and what went not so right (avoid), and lessons learned</a:t>
            </a:r>
          </a:p>
          <a:p>
            <a:r>
              <a:rPr lang="en-US" sz="2400" dirty="0"/>
              <a:t>Provide guidance on use of the remaining 21/22 funding</a:t>
            </a:r>
          </a:p>
          <a:p>
            <a:r>
              <a:rPr lang="en-US" sz="2400" dirty="0"/>
              <a:t>Provide guidance for 22/23 funding</a:t>
            </a:r>
          </a:p>
          <a:p>
            <a:pPr lvl="1"/>
            <a:r>
              <a:rPr lang="en-US" sz="2000" dirty="0"/>
              <a:t>Expenditure reports</a:t>
            </a:r>
          </a:p>
          <a:p>
            <a:pPr lvl="1"/>
            <a:r>
              <a:rPr lang="en-US" sz="2000" dirty="0"/>
              <a:t>Contracts</a:t>
            </a:r>
          </a:p>
          <a:p>
            <a:pPr lvl="1"/>
            <a:r>
              <a:rPr lang="en-US" sz="2000" dirty="0"/>
              <a:t>Purchase cards</a:t>
            </a:r>
          </a:p>
          <a:p>
            <a:r>
              <a:rPr lang="en-US" sz="2400" dirty="0"/>
              <a:t>Discuss 0161R1 and X2 funding</a:t>
            </a:r>
          </a:p>
          <a:p>
            <a:r>
              <a:rPr lang="en-US" sz="2400" dirty="0"/>
              <a:t>Upcoming data call and trainings</a:t>
            </a:r>
          </a:p>
        </p:txBody>
      </p:sp>
      <p:sp>
        <p:nvSpPr>
          <p:cNvPr id="4" name="Footer Placeholder 4">
            <a:extLst>
              <a:ext uri="{FF2B5EF4-FFF2-40B4-BE49-F238E27FC236}">
                <a16:creationId xmlns:a16="http://schemas.microsoft.com/office/drawing/2014/main" id="{C100D5AF-FC2B-42C7-83D6-6A7739ADF20D}"/>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60078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32E3-F2FD-46A5-8AE3-9BBCDD4AD826}"/>
              </a:ext>
            </a:extLst>
          </p:cNvPr>
          <p:cNvSpPr>
            <a:spLocks noGrp="1"/>
          </p:cNvSpPr>
          <p:nvPr>
            <p:ph type="title"/>
          </p:nvPr>
        </p:nvSpPr>
        <p:spPr/>
        <p:txBody>
          <a:bodyPr/>
          <a:lstStyle/>
          <a:p>
            <a:r>
              <a:rPr lang="en-US"/>
              <a:t>How did we get here</a:t>
            </a:r>
          </a:p>
        </p:txBody>
      </p:sp>
      <p:sp>
        <p:nvSpPr>
          <p:cNvPr id="6" name="Rectangle 5">
            <a:extLst>
              <a:ext uri="{FF2B5EF4-FFF2-40B4-BE49-F238E27FC236}">
                <a16:creationId xmlns:a16="http://schemas.microsoft.com/office/drawing/2014/main" id="{CE249A20-B866-46A4-8C2D-0F2B36177289}"/>
              </a:ext>
            </a:extLst>
          </p:cNvPr>
          <p:cNvSpPr/>
          <p:nvPr/>
        </p:nvSpPr>
        <p:spPr>
          <a:xfrm>
            <a:off x="9836727" y="1302326"/>
            <a:ext cx="2257737" cy="198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 FY 2018 and FY 2019 ORD’s request was lower than enactment the final enactment which leads to higher carryover amounts. </a:t>
            </a:r>
          </a:p>
        </p:txBody>
      </p:sp>
      <p:pic>
        <p:nvPicPr>
          <p:cNvPr id="3" name="Picture 2">
            <a:extLst>
              <a:ext uri="{FF2B5EF4-FFF2-40B4-BE49-F238E27FC236}">
                <a16:creationId xmlns:a16="http://schemas.microsoft.com/office/drawing/2014/main" id="{9540B304-228F-4C66-90AF-5300270F6129}"/>
              </a:ext>
            </a:extLst>
          </p:cNvPr>
          <p:cNvPicPr>
            <a:picLocks noChangeAspect="1"/>
          </p:cNvPicPr>
          <p:nvPr/>
        </p:nvPicPr>
        <p:blipFill>
          <a:blip r:embed="rId3"/>
          <a:stretch>
            <a:fillRect/>
          </a:stretch>
        </p:blipFill>
        <p:spPr>
          <a:xfrm>
            <a:off x="1758189" y="953465"/>
            <a:ext cx="7230483" cy="4999249"/>
          </a:xfrm>
          <a:prstGeom prst="rect">
            <a:avLst/>
          </a:prstGeom>
        </p:spPr>
      </p:pic>
      <p:cxnSp>
        <p:nvCxnSpPr>
          <p:cNvPr id="7" name="Straight Arrow Connector 6">
            <a:extLst>
              <a:ext uri="{FF2B5EF4-FFF2-40B4-BE49-F238E27FC236}">
                <a16:creationId xmlns:a16="http://schemas.microsoft.com/office/drawing/2014/main" id="{6AE5559B-490E-4D88-A350-20594B4FC079}"/>
              </a:ext>
            </a:extLst>
          </p:cNvPr>
          <p:cNvCxnSpPr>
            <a:cxnSpLocks/>
          </p:cNvCxnSpPr>
          <p:nvPr/>
        </p:nvCxnSpPr>
        <p:spPr>
          <a:xfrm flipH="1">
            <a:off x="5051502" y="3003259"/>
            <a:ext cx="4897843" cy="22155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Footer Placeholder 4">
            <a:extLst>
              <a:ext uri="{FF2B5EF4-FFF2-40B4-BE49-F238E27FC236}">
                <a16:creationId xmlns:a16="http://schemas.microsoft.com/office/drawing/2014/main" id="{EA58BEB6-5DC0-46F8-9212-CEA51210B198}"/>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341912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53AF-96C4-4D8A-9EB9-32A98F53F19C}"/>
              </a:ext>
            </a:extLst>
          </p:cNvPr>
          <p:cNvSpPr>
            <a:spLocks noGrp="1"/>
          </p:cNvSpPr>
          <p:nvPr>
            <p:ph type="title"/>
          </p:nvPr>
        </p:nvSpPr>
        <p:spPr/>
        <p:txBody>
          <a:bodyPr anchor="b">
            <a:normAutofit/>
          </a:bodyPr>
          <a:lstStyle/>
          <a:p>
            <a:pPr algn="l"/>
            <a:r>
              <a:rPr lang="en-US" sz="4000">
                <a:solidFill>
                  <a:srgbClr val="FFFFFF"/>
                </a:solidFill>
              </a:rPr>
              <a:t>Recap the FY 22 Prior Year Carryover Project</a:t>
            </a:r>
          </a:p>
        </p:txBody>
      </p:sp>
      <p:sp>
        <p:nvSpPr>
          <p:cNvPr id="3" name="Content Placeholder 2">
            <a:extLst>
              <a:ext uri="{FF2B5EF4-FFF2-40B4-BE49-F238E27FC236}">
                <a16:creationId xmlns:a16="http://schemas.microsoft.com/office/drawing/2014/main" id="{1C84A7BD-C6C8-4F7A-8A58-DE68EB5787C0}"/>
              </a:ext>
            </a:extLst>
          </p:cNvPr>
          <p:cNvSpPr>
            <a:spLocks noGrp="1"/>
          </p:cNvSpPr>
          <p:nvPr>
            <p:ph idx="1"/>
          </p:nvPr>
        </p:nvSpPr>
        <p:spPr/>
        <p:txBody>
          <a:bodyPr anchor="ctr">
            <a:noAutofit/>
          </a:bodyPr>
          <a:lstStyle/>
          <a:p>
            <a:r>
              <a:rPr lang="en-US" sz="2400"/>
              <a:t>Goal provided mid year 2021 was 4% Carryover in the field from 21 to 22 and to reduce the chance of a recission</a:t>
            </a:r>
          </a:p>
          <a:p>
            <a:r>
              <a:rPr lang="en-US" sz="2400"/>
              <a:t>Memo sent out 10/6/2021 outlining expectations and providing guidance</a:t>
            </a:r>
          </a:p>
          <a:p>
            <a:r>
              <a:rPr lang="en-US" sz="2400"/>
              <a:t>4</a:t>
            </a:r>
            <a:r>
              <a:rPr lang="en-US" sz="2400" baseline="30000"/>
              <a:t>th</a:t>
            </a:r>
            <a:r>
              <a:rPr lang="en-US" sz="2400"/>
              <a:t> Quarter RAFT Expenditure Reports were used to track project expenditures.</a:t>
            </a:r>
          </a:p>
          <a:p>
            <a:pPr lvl="1"/>
            <a:r>
              <a:rPr lang="en-US" sz="2000"/>
              <a:t>Data Correlated to VSSC</a:t>
            </a:r>
          </a:p>
          <a:p>
            <a:r>
              <a:rPr lang="en-US" sz="2400"/>
              <a:t>Balances used after PP 20 was expensed</a:t>
            </a:r>
          </a:p>
          <a:p>
            <a:r>
              <a:rPr lang="en-US" sz="2400"/>
              <a:t>Training held on Friday October 22</a:t>
            </a:r>
          </a:p>
          <a:p>
            <a:r>
              <a:rPr lang="en-US" sz="2400"/>
              <a:t>Collection of data through </a:t>
            </a:r>
            <a:r>
              <a:rPr lang="en-US" sz="2400" err="1"/>
              <a:t>sharepoint</a:t>
            </a:r>
            <a:r>
              <a:rPr lang="en-US" sz="2400"/>
              <a:t> site</a:t>
            </a:r>
          </a:p>
          <a:p>
            <a:r>
              <a:rPr lang="en-US" sz="2400"/>
              <a:t>Many </a:t>
            </a:r>
            <a:r>
              <a:rPr lang="en-US" sz="2400" err="1"/>
              <a:t>many</a:t>
            </a:r>
            <a:r>
              <a:rPr lang="en-US" sz="2400"/>
              <a:t> emails and calls with stations</a:t>
            </a:r>
          </a:p>
        </p:txBody>
      </p:sp>
      <p:sp>
        <p:nvSpPr>
          <p:cNvPr id="4" name="Footer Placeholder 4">
            <a:extLst>
              <a:ext uri="{FF2B5EF4-FFF2-40B4-BE49-F238E27FC236}">
                <a16:creationId xmlns:a16="http://schemas.microsoft.com/office/drawing/2014/main" id="{1DA6380E-B85A-423C-83C6-6FFAFA8729F9}"/>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110472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0825-68BD-40C2-86DF-90C8F68D8DDD}"/>
              </a:ext>
            </a:extLst>
          </p:cNvPr>
          <p:cNvSpPr>
            <a:spLocks noGrp="1"/>
          </p:cNvSpPr>
          <p:nvPr>
            <p:ph type="title"/>
          </p:nvPr>
        </p:nvSpPr>
        <p:spPr>
          <a:xfrm>
            <a:off x="838200" y="152357"/>
            <a:ext cx="10515600" cy="752929"/>
          </a:xfrm>
        </p:spPr>
        <p:txBody>
          <a:bodyPr/>
          <a:lstStyle/>
          <a:p>
            <a:r>
              <a:rPr lang="en-US" sz="4000">
                <a:latin typeface="+mn-lt"/>
              </a:rPr>
              <a:t>Plans – Required for &gt;4%</a:t>
            </a:r>
          </a:p>
        </p:txBody>
      </p:sp>
      <p:sp>
        <p:nvSpPr>
          <p:cNvPr id="3" name="Content Placeholder 2">
            <a:extLst>
              <a:ext uri="{FF2B5EF4-FFF2-40B4-BE49-F238E27FC236}">
                <a16:creationId xmlns:a16="http://schemas.microsoft.com/office/drawing/2014/main" id="{9479CE97-7142-4130-BA90-3D81109E807B}"/>
              </a:ext>
            </a:extLst>
          </p:cNvPr>
          <p:cNvSpPr>
            <a:spLocks noGrp="1"/>
          </p:cNvSpPr>
          <p:nvPr>
            <p:ph idx="1"/>
          </p:nvPr>
        </p:nvSpPr>
        <p:spPr/>
        <p:txBody>
          <a:bodyPr/>
          <a:lstStyle/>
          <a:p>
            <a:pPr marL="0" marR="0">
              <a:lnSpc>
                <a:spcPct val="107000"/>
              </a:lnSpc>
              <a:spcBef>
                <a:spcPts val="0"/>
              </a:spcBef>
              <a:spcAft>
                <a:spcPts val="800"/>
              </a:spcAft>
            </a:pPr>
            <a:r>
              <a:rPr lang="en-US" sz="1800">
                <a:effectLst/>
                <a:ea typeface="Calibri" panose="020F0502020204030204" pitchFamily="34" charset="0"/>
                <a:cs typeface="Times New Roman" panose="02020603050405020304" pitchFamily="18" charset="0"/>
              </a:rPr>
              <a:t>Facilities carrying over &gt;4% of the total 0161A1 FY 21/22 allocation must provide ORD Finance a budget plan by 11/1/2021 outlining the following (via SharePoint form):</a:t>
            </a:r>
          </a:p>
          <a:p>
            <a:pPr marL="742950" marR="0" lvl="1" indent="-285750">
              <a:lnSpc>
                <a:spcPct val="107000"/>
              </a:lnSpc>
              <a:spcBef>
                <a:spcPts val="0"/>
              </a:spcBef>
              <a:spcAft>
                <a:spcPts val="0"/>
              </a:spcAft>
              <a:buFont typeface="Symbol" panose="05050102010706020507" pitchFamily="18" charset="2"/>
              <a:buChar char=""/>
            </a:pPr>
            <a:r>
              <a:rPr lang="en-US" sz="1800">
                <a:effectLst/>
                <a:ea typeface="Calibri" panose="020F0502020204030204" pitchFamily="34" charset="0"/>
                <a:cs typeface="Times New Roman" panose="02020603050405020304" pitchFamily="18" charset="0"/>
              </a:rPr>
              <a:t>Amount of carryover by Program (820, 821, 822, 824, 825, 826, 829)</a:t>
            </a:r>
          </a:p>
          <a:p>
            <a:pPr marL="742950" marR="0" lvl="1" indent="-285750">
              <a:lnSpc>
                <a:spcPct val="107000"/>
              </a:lnSpc>
              <a:spcBef>
                <a:spcPts val="0"/>
              </a:spcBef>
              <a:spcAft>
                <a:spcPts val="0"/>
              </a:spcAft>
              <a:buFont typeface="Symbol" panose="05050102010706020507" pitchFamily="18" charset="2"/>
              <a:buChar char=""/>
            </a:pPr>
            <a:r>
              <a:rPr lang="en-US" sz="1800">
                <a:effectLst/>
                <a:ea typeface="Calibri" panose="020F0502020204030204" pitchFamily="34" charset="0"/>
                <a:cs typeface="Times New Roman" panose="02020603050405020304" pitchFamily="18" charset="0"/>
              </a:rPr>
              <a:t>Amount of carryover by Service ID</a:t>
            </a:r>
          </a:p>
          <a:p>
            <a:pPr marL="742950" marR="0" lvl="1" indent="-285750">
              <a:lnSpc>
                <a:spcPct val="107000"/>
              </a:lnSpc>
              <a:spcBef>
                <a:spcPts val="0"/>
              </a:spcBef>
              <a:spcAft>
                <a:spcPts val="0"/>
              </a:spcAft>
              <a:buFont typeface="Symbol" panose="05050102010706020507" pitchFamily="18" charset="2"/>
              <a:buChar char=""/>
            </a:pPr>
            <a:r>
              <a:rPr lang="en-US" sz="1800">
                <a:effectLst/>
                <a:ea typeface="Calibri" panose="020F0502020204030204" pitchFamily="34" charset="0"/>
                <a:cs typeface="Times New Roman" panose="02020603050405020304" pitchFamily="18" charset="0"/>
              </a:rPr>
              <a:t>Plan by program to obligate funds </a:t>
            </a:r>
          </a:p>
          <a:p>
            <a:pPr marL="1143000" marR="0" lvl="2" indent="-228600">
              <a:lnSpc>
                <a:spcPct val="107000"/>
              </a:lnSpc>
              <a:spcBef>
                <a:spcPts val="0"/>
              </a:spcBef>
              <a:spcAft>
                <a:spcPts val="0"/>
              </a:spcAft>
              <a:buFont typeface="Wingdings" panose="05000000000000000000" pitchFamily="2" charset="2"/>
              <a:buChar char=""/>
            </a:pPr>
            <a:r>
              <a:rPr lang="en-US" sz="1800">
                <a:effectLst/>
                <a:ea typeface="Calibri" panose="020F0502020204030204" pitchFamily="34" charset="0"/>
                <a:cs typeface="Times New Roman" panose="02020603050405020304" pitchFamily="18" charset="0"/>
              </a:rPr>
              <a:t>Projected Payroll cost by program for PP 21</a:t>
            </a:r>
          </a:p>
          <a:p>
            <a:pPr marL="1143000" marR="0" lvl="2" indent="-228600">
              <a:lnSpc>
                <a:spcPct val="107000"/>
              </a:lnSpc>
              <a:spcBef>
                <a:spcPts val="0"/>
              </a:spcBef>
              <a:spcAft>
                <a:spcPts val="0"/>
              </a:spcAft>
              <a:buFont typeface="Wingdings" panose="05000000000000000000" pitchFamily="2" charset="2"/>
              <a:buChar char=""/>
            </a:pPr>
            <a:r>
              <a:rPr lang="en-US" sz="1800">
                <a:effectLst/>
                <a:ea typeface="Calibri" panose="020F0502020204030204" pitchFamily="34" charset="0"/>
                <a:cs typeface="Times New Roman" panose="02020603050405020304" pitchFamily="18" charset="0"/>
              </a:rPr>
              <a:t>Number of Pay Periods required to utilized funding</a:t>
            </a:r>
          </a:p>
          <a:p>
            <a:pPr marL="1143000" marR="0" lvl="2" indent="-228600">
              <a:lnSpc>
                <a:spcPct val="107000"/>
              </a:lnSpc>
              <a:spcBef>
                <a:spcPts val="0"/>
              </a:spcBef>
              <a:spcAft>
                <a:spcPts val="0"/>
              </a:spcAft>
              <a:buFont typeface="Wingdings" panose="05000000000000000000" pitchFamily="2" charset="2"/>
              <a:buChar char=""/>
            </a:pPr>
            <a:r>
              <a:rPr lang="en-US" sz="1800">
                <a:effectLst/>
                <a:ea typeface="Calibri" panose="020F0502020204030204" pitchFamily="34" charset="0"/>
                <a:cs typeface="Times New Roman" panose="02020603050405020304" pitchFamily="18" charset="0"/>
              </a:rPr>
              <a:t>Amount projected to be obligated through 1358s</a:t>
            </a:r>
          </a:p>
          <a:p>
            <a:pPr marL="1143000" marR="0" lvl="2" indent="-228600">
              <a:lnSpc>
                <a:spcPct val="107000"/>
              </a:lnSpc>
              <a:spcBef>
                <a:spcPts val="0"/>
              </a:spcBef>
              <a:spcAft>
                <a:spcPts val="800"/>
              </a:spcAft>
              <a:buFont typeface="Wingdings" panose="05000000000000000000" pitchFamily="2" charset="2"/>
              <a:buChar char=""/>
            </a:pPr>
            <a:r>
              <a:rPr lang="en-US" sz="1800">
                <a:effectLst/>
                <a:ea typeface="Calibri" panose="020F0502020204030204" pitchFamily="34" charset="0"/>
                <a:cs typeface="Times New Roman" panose="02020603050405020304" pitchFamily="18" charset="0"/>
              </a:rPr>
              <a:t>List of Contracts that were not obligated by 9/30/2021 that were rolled into 1</a:t>
            </a:r>
            <a:r>
              <a:rPr lang="en-US" sz="1800" baseline="30000">
                <a:effectLst/>
                <a:ea typeface="Calibri" panose="020F0502020204030204" pitchFamily="34" charset="0"/>
                <a:cs typeface="Times New Roman" panose="02020603050405020304" pitchFamily="18" charset="0"/>
              </a:rPr>
              <a:t>st</a:t>
            </a:r>
            <a:r>
              <a:rPr lang="en-US" sz="1800">
                <a:effectLst/>
                <a:ea typeface="Calibri" panose="020F0502020204030204" pitchFamily="34" charset="0"/>
                <a:cs typeface="Times New Roman" panose="02020603050405020304" pitchFamily="18" charset="0"/>
              </a:rPr>
              <a:t> quarter using PY funds as long as the contract can be executed by 12/31/2021.</a:t>
            </a:r>
          </a:p>
          <a:p>
            <a:pPr lvl="1">
              <a:lnSpc>
                <a:spcPct val="107000"/>
              </a:lnSpc>
              <a:spcBef>
                <a:spcPts val="0"/>
              </a:spcBef>
              <a:spcAft>
                <a:spcPts val="800"/>
              </a:spcAft>
            </a:pPr>
            <a:r>
              <a:rPr lang="en-US" sz="2200">
                <a:ea typeface="Calibri" panose="020F0502020204030204" pitchFamily="34" charset="0"/>
                <a:cs typeface="Times New Roman" panose="02020603050405020304" pitchFamily="18" charset="0"/>
              </a:rPr>
              <a:t>Service ID specific data will be requested for projects carrying over a balance of &gt;$15,000.</a:t>
            </a:r>
          </a:p>
          <a:p>
            <a:pPr lvl="1">
              <a:lnSpc>
                <a:spcPct val="107000"/>
              </a:lnSpc>
              <a:spcBef>
                <a:spcPts val="0"/>
              </a:spcBef>
              <a:spcAft>
                <a:spcPts val="800"/>
              </a:spcAft>
              <a:buFont typeface="Wingdings" panose="05000000000000000000" pitchFamily="2" charset="2"/>
              <a:buChar char=""/>
            </a:pP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Footer Placeholder 4">
            <a:extLst>
              <a:ext uri="{FF2B5EF4-FFF2-40B4-BE49-F238E27FC236}">
                <a16:creationId xmlns:a16="http://schemas.microsoft.com/office/drawing/2014/main" id="{CC82FAB6-D32A-4AB2-8071-15A995927807}"/>
              </a:ext>
            </a:extLst>
          </p:cNvPr>
          <p:cNvSpPr txBox="1">
            <a:spLocks/>
          </p:cNvSpPr>
          <p:nvPr/>
        </p:nvSpPr>
        <p:spPr>
          <a:xfrm>
            <a:off x="932272" y="5952714"/>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1075323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ppt/theme/theme3.xml><?xml version="1.0" encoding="utf-8"?>
<a:theme xmlns:a="http://schemas.openxmlformats.org/drawingml/2006/main" name="1_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C01FE07-9AA0-481A-A031-B96D68AEBA18}" vid="{A05CEC6B-94EA-42A3-897E-98ACC6FAA9DB}"/>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5.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8" ma:contentTypeDescription="Create a new document." ma:contentTypeScope="" ma:versionID="2d18f5a328229dc81698ed73d31771c1">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ff2af2f31fb92f8c4a1d2de7a5bea9bd"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901E7CB-A511-4EAB-B25C-A8E68BCA860B}"/>
</file>

<file path=customXml/itemProps2.xml><?xml version="1.0" encoding="utf-8"?>
<ds:datastoreItem xmlns:ds="http://schemas.openxmlformats.org/officeDocument/2006/customXml" ds:itemID="{39B215CD-F9FE-48D3-B762-E09A941DAB89}"/>
</file>

<file path=customXml/itemProps3.xml><?xml version="1.0" encoding="utf-8"?>
<ds:datastoreItem xmlns:ds="http://schemas.openxmlformats.org/officeDocument/2006/customXml" ds:itemID="{3D61BD2F-005F-4216-9403-E75C67215957}"/>
</file>

<file path=docProps/app.xml><?xml version="1.0" encoding="utf-8"?>
<Properties xmlns="http://schemas.openxmlformats.org/officeDocument/2006/extended-properties" xmlns:vt="http://schemas.openxmlformats.org/officeDocument/2006/docPropsVTypes">
  <Template>20201208_VA PPT Presentation Training_VS</Template>
  <TotalTime>31</TotalTime>
  <Words>3052</Words>
  <Application>Microsoft Office PowerPoint</Application>
  <PresentationFormat>Widescreen</PresentationFormat>
  <Paragraphs>287</Paragraphs>
  <Slides>27</Slides>
  <Notes>21</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44" baseType="lpstr">
      <vt:lpstr>Arial</vt:lpstr>
      <vt:lpstr>Book Antiqua</vt:lpstr>
      <vt:lpstr>Bradley Hand ITC</vt:lpstr>
      <vt:lpstr>Calibri</vt:lpstr>
      <vt:lpstr>Calibri Light</vt:lpstr>
      <vt:lpstr>ciscosansttregular</vt:lpstr>
      <vt:lpstr>Courier New</vt:lpstr>
      <vt:lpstr>Segoe UI</vt:lpstr>
      <vt:lpstr>Symbol</vt:lpstr>
      <vt:lpstr>Wingdings</vt:lpstr>
      <vt:lpstr>Wingdings,Sans-Serif</vt:lpstr>
      <vt:lpstr>20201208_VA PPT Presentation Training_VS</vt:lpstr>
      <vt:lpstr>1_Office Theme</vt:lpstr>
      <vt:lpstr>1_20201208_VA PPT Presentation Training_VS</vt:lpstr>
      <vt:lpstr>Office Theme</vt:lpstr>
      <vt:lpstr>VA1</vt:lpstr>
      <vt:lpstr>think-cell Slide</vt:lpstr>
      <vt:lpstr>Research Budget Training </vt:lpstr>
      <vt:lpstr>Webinar  Housekeeping</vt:lpstr>
      <vt:lpstr>Commitment to the Enterprise</vt:lpstr>
      <vt:lpstr>ORD Expectations of the field   </vt:lpstr>
      <vt:lpstr>Prior Trainings</vt:lpstr>
      <vt:lpstr>Goals of Today’s Session</vt:lpstr>
      <vt:lpstr>How did we get here</vt:lpstr>
      <vt:lpstr>Recap the FY 22 Prior Year Carryover Project</vt:lpstr>
      <vt:lpstr>Plans – Required for &gt;4%</vt:lpstr>
      <vt:lpstr>Recap the FY 22 Prior Year Carryover Project</vt:lpstr>
      <vt:lpstr>What went right</vt:lpstr>
      <vt:lpstr>What did not go so well</vt:lpstr>
      <vt:lpstr>Lessons Learned</vt:lpstr>
      <vt:lpstr>Lessons Learned</vt:lpstr>
      <vt:lpstr>What can you expect in FY 22</vt:lpstr>
      <vt:lpstr>FY 22 Current Year Funding</vt:lpstr>
      <vt:lpstr>Late Enactment of FY22</vt:lpstr>
      <vt:lpstr>End of FY 22 Expectations</vt:lpstr>
      <vt:lpstr>Project Modifications</vt:lpstr>
      <vt:lpstr>Contracting </vt:lpstr>
      <vt:lpstr>Reimbursable funding</vt:lpstr>
      <vt:lpstr>Upcoming Data Call (RAFT Q2 Expenditure Report)</vt:lpstr>
      <vt:lpstr>Upcoming Data Call (RAFT Q2 Expenditure Report) </vt:lpstr>
      <vt:lpstr>RAFT Q2 Expenditure Report: Narrative </vt:lpstr>
      <vt:lpstr>Research Finance-Training Course </vt:lpstr>
      <vt:lpstr>Availability of Recording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Budget Training – Session 1</dc:title>
  <dc:creator>Laracuente, Antonio J</dc:creator>
  <cp:lastModifiedBy>Kim, Seong G. (Titan Alpha)</cp:lastModifiedBy>
  <cp:revision>68</cp:revision>
  <dcterms:created xsi:type="dcterms:W3CDTF">2021-01-31T00:11:49Z</dcterms:created>
  <dcterms:modified xsi:type="dcterms:W3CDTF">2022-02-28T18:55:36Z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