
<file path=[Content_Types].xml><?xml version="1.0" encoding="utf-8"?>
<Types xmlns="http://schemas.openxmlformats.org/package/2006/content-types">
  <Default Extension="emf" ContentType="image/x-emf"/>
  <Default Extension="png" ContentType="image/png"/>
  <Default Extension="rels" ContentType="application/vnd.openxmlformats-package.relationships+xml"/>
  <Default Extension="svg" ContentType="image/svg+xml"/>
  <Default Extension="tiff" ContentType="image/tiff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theme/theme2.xml" ContentType="application/vnd.openxmlformats-officedocument.theme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4" r:id="rId4"/>
    <p:sldMasterId id="2147483763" r:id="rId5"/>
    <p:sldMasterId id="2147483785" r:id="rId6"/>
  </p:sldMasterIdLst>
  <p:notesMasterIdLst>
    <p:notesMasterId r:id="rId46"/>
  </p:notesMasterIdLst>
  <p:handoutMasterIdLst>
    <p:handoutMasterId r:id="rId47"/>
  </p:handoutMasterIdLst>
  <p:sldIdLst>
    <p:sldId id="2076137880" r:id="rId7"/>
    <p:sldId id="2076137881" r:id="rId8"/>
    <p:sldId id="2076137923" r:id="rId9"/>
    <p:sldId id="2076137921" r:id="rId10"/>
    <p:sldId id="261" r:id="rId11"/>
    <p:sldId id="2076137927" r:id="rId12"/>
    <p:sldId id="2076137883" r:id="rId13"/>
    <p:sldId id="2076137909" r:id="rId14"/>
    <p:sldId id="2076137910" r:id="rId15"/>
    <p:sldId id="2076137911" r:id="rId16"/>
    <p:sldId id="2076137885" r:id="rId17"/>
    <p:sldId id="2076137886" r:id="rId18"/>
    <p:sldId id="2076137890" r:id="rId19"/>
    <p:sldId id="2076137929" r:id="rId20"/>
    <p:sldId id="2076137902" r:id="rId21"/>
    <p:sldId id="2076137930" r:id="rId22"/>
    <p:sldId id="2076137936" r:id="rId23"/>
    <p:sldId id="2076137931" r:id="rId24"/>
    <p:sldId id="2076137938" r:id="rId25"/>
    <p:sldId id="2076137932" r:id="rId26"/>
    <p:sldId id="2076137935" r:id="rId27"/>
    <p:sldId id="2076137946" r:id="rId28"/>
    <p:sldId id="2076137945" r:id="rId29"/>
    <p:sldId id="2076137933" r:id="rId30"/>
    <p:sldId id="2076137913" r:id="rId31"/>
    <p:sldId id="2076137897" r:id="rId32"/>
    <p:sldId id="2076137942" r:id="rId33"/>
    <p:sldId id="2076137943" r:id="rId34"/>
    <p:sldId id="2076137939" r:id="rId35"/>
    <p:sldId id="2076137940" r:id="rId36"/>
    <p:sldId id="2076137941" r:id="rId37"/>
    <p:sldId id="2076137947" r:id="rId38"/>
    <p:sldId id="2076137900" r:id="rId39"/>
    <p:sldId id="2076137906" r:id="rId40"/>
    <p:sldId id="2076137926" r:id="rId41"/>
    <p:sldId id="2076137915" r:id="rId42"/>
    <p:sldId id="2076137944" r:id="rId43"/>
    <p:sldId id="2076137916" r:id="rId44"/>
    <p:sldId id="2076137914" r:id="rId45"/>
  </p:sldIdLst>
  <p:sldSz cx="9144000" cy="5143500" type="screen16x9"/>
  <p:notesSz cx="6858000" cy="9144000"/>
  <p:defaultTextStyle>
    <a:defPPr marL="0" marR="0" indent="0" algn="l" defTabSz="3429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675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228600" rtl="0" fontAlgn="auto" latinLnBrk="0" hangingPunct="0">
      <a:lnSpc>
        <a:spcPct val="90000"/>
      </a:lnSpc>
      <a:spcBef>
        <a:spcPts val="1688"/>
      </a:spcBef>
      <a:spcAft>
        <a:spcPts val="0"/>
      </a:spcAft>
      <a:buClrTx/>
      <a:buSzTx/>
      <a:buFontTx/>
      <a:buNone/>
      <a:tabLst/>
      <a:defRPr kumimoji="0" sz="2250" b="0" i="0" u="none" strike="noStrike" cap="none" spc="-45" normalizeH="0" baseline="0">
        <a:ln>
          <a:noFill/>
        </a:ln>
        <a:solidFill>
          <a:srgbClr val="323333"/>
        </a:solidFill>
        <a:effectLst/>
        <a:uFillTx/>
        <a:latin typeface="+mj-lt"/>
        <a:ea typeface="+mj-ea"/>
        <a:cs typeface="+mj-cs"/>
        <a:sym typeface="BrownStd-Light"/>
      </a:defRPr>
    </a:lvl1pPr>
    <a:lvl2pPr marL="0" marR="0" indent="0" algn="l" defTabSz="228600" rtl="0" fontAlgn="auto" latinLnBrk="0" hangingPunct="0">
      <a:lnSpc>
        <a:spcPct val="90000"/>
      </a:lnSpc>
      <a:spcBef>
        <a:spcPts val="1688"/>
      </a:spcBef>
      <a:spcAft>
        <a:spcPts val="0"/>
      </a:spcAft>
      <a:buClrTx/>
      <a:buSzTx/>
      <a:buFontTx/>
      <a:buNone/>
      <a:tabLst/>
      <a:defRPr kumimoji="0" sz="2250" b="0" i="0" u="none" strike="noStrike" cap="none" spc="-45" normalizeH="0" baseline="0">
        <a:ln>
          <a:noFill/>
        </a:ln>
        <a:solidFill>
          <a:srgbClr val="323333"/>
        </a:solidFill>
        <a:effectLst/>
        <a:uFillTx/>
        <a:latin typeface="+mj-lt"/>
        <a:ea typeface="+mj-ea"/>
        <a:cs typeface="+mj-cs"/>
        <a:sym typeface="BrownStd-Light"/>
      </a:defRPr>
    </a:lvl2pPr>
    <a:lvl3pPr marL="0" marR="0" indent="0" algn="l" defTabSz="228600" rtl="0" fontAlgn="auto" latinLnBrk="0" hangingPunct="0">
      <a:lnSpc>
        <a:spcPct val="90000"/>
      </a:lnSpc>
      <a:spcBef>
        <a:spcPts val="1688"/>
      </a:spcBef>
      <a:spcAft>
        <a:spcPts val="0"/>
      </a:spcAft>
      <a:buClrTx/>
      <a:buSzTx/>
      <a:buFontTx/>
      <a:buNone/>
      <a:tabLst/>
      <a:defRPr kumimoji="0" sz="2250" b="0" i="0" u="none" strike="noStrike" cap="none" spc="-45" normalizeH="0" baseline="0">
        <a:ln>
          <a:noFill/>
        </a:ln>
        <a:solidFill>
          <a:srgbClr val="323333"/>
        </a:solidFill>
        <a:effectLst/>
        <a:uFillTx/>
        <a:latin typeface="+mj-lt"/>
        <a:ea typeface="+mj-ea"/>
        <a:cs typeface="+mj-cs"/>
        <a:sym typeface="BrownStd-Light"/>
      </a:defRPr>
    </a:lvl3pPr>
    <a:lvl4pPr marL="0" marR="0" indent="0" algn="l" defTabSz="228600" rtl="0" fontAlgn="auto" latinLnBrk="0" hangingPunct="0">
      <a:lnSpc>
        <a:spcPct val="90000"/>
      </a:lnSpc>
      <a:spcBef>
        <a:spcPts val="1688"/>
      </a:spcBef>
      <a:spcAft>
        <a:spcPts val="0"/>
      </a:spcAft>
      <a:buClrTx/>
      <a:buSzTx/>
      <a:buFontTx/>
      <a:buNone/>
      <a:tabLst/>
      <a:defRPr kumimoji="0" sz="2250" b="0" i="0" u="none" strike="noStrike" cap="none" spc="-45" normalizeH="0" baseline="0">
        <a:ln>
          <a:noFill/>
        </a:ln>
        <a:solidFill>
          <a:srgbClr val="323333"/>
        </a:solidFill>
        <a:effectLst/>
        <a:uFillTx/>
        <a:latin typeface="+mj-lt"/>
        <a:ea typeface="+mj-ea"/>
        <a:cs typeface="+mj-cs"/>
        <a:sym typeface="BrownStd-Light"/>
      </a:defRPr>
    </a:lvl4pPr>
    <a:lvl5pPr marL="0" marR="0" indent="0" algn="l" defTabSz="228600" rtl="0" fontAlgn="auto" latinLnBrk="0" hangingPunct="0">
      <a:lnSpc>
        <a:spcPct val="90000"/>
      </a:lnSpc>
      <a:spcBef>
        <a:spcPts val="1688"/>
      </a:spcBef>
      <a:spcAft>
        <a:spcPts val="0"/>
      </a:spcAft>
      <a:buClrTx/>
      <a:buSzTx/>
      <a:buFontTx/>
      <a:buNone/>
      <a:tabLst/>
      <a:defRPr kumimoji="0" sz="2250" b="0" i="0" u="none" strike="noStrike" cap="none" spc="-45" normalizeH="0" baseline="0">
        <a:ln>
          <a:noFill/>
        </a:ln>
        <a:solidFill>
          <a:srgbClr val="323333"/>
        </a:solidFill>
        <a:effectLst/>
        <a:uFillTx/>
        <a:latin typeface="+mj-lt"/>
        <a:ea typeface="+mj-ea"/>
        <a:cs typeface="+mj-cs"/>
        <a:sym typeface="BrownStd-Light"/>
      </a:defRPr>
    </a:lvl5pPr>
    <a:lvl6pPr marL="0" marR="0" indent="0" algn="l" defTabSz="228600" rtl="0" fontAlgn="auto" latinLnBrk="0" hangingPunct="0">
      <a:lnSpc>
        <a:spcPct val="90000"/>
      </a:lnSpc>
      <a:spcBef>
        <a:spcPts val="1688"/>
      </a:spcBef>
      <a:spcAft>
        <a:spcPts val="0"/>
      </a:spcAft>
      <a:buClrTx/>
      <a:buSzTx/>
      <a:buFontTx/>
      <a:buNone/>
      <a:tabLst/>
      <a:defRPr kumimoji="0" sz="2250" b="0" i="0" u="none" strike="noStrike" cap="none" spc="-45" normalizeH="0" baseline="0">
        <a:ln>
          <a:noFill/>
        </a:ln>
        <a:solidFill>
          <a:srgbClr val="323333"/>
        </a:solidFill>
        <a:effectLst/>
        <a:uFillTx/>
        <a:latin typeface="+mj-lt"/>
        <a:ea typeface="+mj-ea"/>
        <a:cs typeface="+mj-cs"/>
        <a:sym typeface="BrownStd-Light"/>
      </a:defRPr>
    </a:lvl6pPr>
    <a:lvl7pPr marL="0" marR="0" indent="133350" algn="l" defTabSz="228600" rtl="0" fontAlgn="auto" latinLnBrk="0" hangingPunct="0">
      <a:lnSpc>
        <a:spcPct val="90000"/>
      </a:lnSpc>
      <a:spcBef>
        <a:spcPts val="1688"/>
      </a:spcBef>
      <a:spcAft>
        <a:spcPts val="0"/>
      </a:spcAft>
      <a:buClrTx/>
      <a:buSzTx/>
      <a:buFontTx/>
      <a:buNone/>
      <a:tabLst/>
      <a:defRPr kumimoji="0" sz="2250" b="0" i="0" u="none" strike="noStrike" cap="none" spc="-45" normalizeH="0" baseline="0">
        <a:ln>
          <a:noFill/>
        </a:ln>
        <a:solidFill>
          <a:srgbClr val="323333"/>
        </a:solidFill>
        <a:effectLst/>
        <a:uFillTx/>
        <a:latin typeface="+mj-lt"/>
        <a:ea typeface="+mj-ea"/>
        <a:cs typeface="+mj-cs"/>
        <a:sym typeface="BrownStd-Light"/>
      </a:defRPr>
    </a:lvl7pPr>
    <a:lvl8pPr marL="0" marR="0" indent="266700" algn="l" defTabSz="228600" rtl="0" fontAlgn="auto" latinLnBrk="0" hangingPunct="0">
      <a:lnSpc>
        <a:spcPct val="90000"/>
      </a:lnSpc>
      <a:spcBef>
        <a:spcPts val="1688"/>
      </a:spcBef>
      <a:spcAft>
        <a:spcPts val="0"/>
      </a:spcAft>
      <a:buClrTx/>
      <a:buSzTx/>
      <a:buFontTx/>
      <a:buNone/>
      <a:tabLst/>
      <a:defRPr kumimoji="0" sz="2250" b="0" i="0" u="none" strike="noStrike" cap="none" spc="-45" normalizeH="0" baseline="0">
        <a:ln>
          <a:noFill/>
        </a:ln>
        <a:solidFill>
          <a:srgbClr val="323333"/>
        </a:solidFill>
        <a:effectLst/>
        <a:uFillTx/>
        <a:latin typeface="+mj-lt"/>
        <a:ea typeface="+mj-ea"/>
        <a:cs typeface="+mj-cs"/>
        <a:sym typeface="BrownStd-Light"/>
      </a:defRPr>
    </a:lvl8pPr>
    <a:lvl9pPr marL="0" marR="0" indent="400050" algn="l" defTabSz="228600" rtl="0" fontAlgn="auto" latinLnBrk="0" hangingPunct="0">
      <a:lnSpc>
        <a:spcPct val="90000"/>
      </a:lnSpc>
      <a:spcBef>
        <a:spcPts val="1688"/>
      </a:spcBef>
      <a:spcAft>
        <a:spcPts val="0"/>
      </a:spcAft>
      <a:buClrTx/>
      <a:buSzTx/>
      <a:buFontTx/>
      <a:buNone/>
      <a:tabLst/>
      <a:defRPr kumimoji="0" sz="2250" b="0" i="0" u="none" strike="noStrike" cap="none" spc="-45" normalizeH="0" baseline="0">
        <a:ln>
          <a:noFill/>
        </a:ln>
        <a:solidFill>
          <a:srgbClr val="323333"/>
        </a:solidFill>
        <a:effectLst/>
        <a:uFillTx/>
        <a:latin typeface="+mj-lt"/>
        <a:ea typeface="+mj-ea"/>
        <a:cs typeface="+mj-cs"/>
        <a:sym typeface="BrownStd-Light"/>
      </a:defRPr>
    </a:lvl9pPr>
  </p:defaultTextStyle>
  <p:extLst>
    <p:ext uri="{521415D9-36F7-43E2-AB2F-B90AF26B5E84}">
      <p14:sectionLst xmlns:p14="http://schemas.microsoft.com/office/powerpoint/2010/main">
        <p14:section name="Intro Slides" id="{3F6D551E-C769-2A43-AF87-09AA0B4132A9}">
          <p14:sldIdLst>
            <p14:sldId id="2076137880"/>
            <p14:sldId id="2076137881"/>
            <p14:sldId id="2076137923"/>
            <p14:sldId id="2076137921"/>
            <p14:sldId id="261"/>
            <p14:sldId id="2076137927"/>
            <p14:sldId id="2076137883"/>
            <p14:sldId id="2076137909"/>
            <p14:sldId id="2076137910"/>
            <p14:sldId id="2076137911"/>
            <p14:sldId id="2076137885"/>
            <p14:sldId id="2076137886"/>
            <p14:sldId id="2076137890"/>
            <p14:sldId id="2076137929"/>
            <p14:sldId id="2076137902"/>
            <p14:sldId id="2076137930"/>
            <p14:sldId id="2076137936"/>
            <p14:sldId id="2076137931"/>
            <p14:sldId id="2076137938"/>
            <p14:sldId id="2076137932"/>
            <p14:sldId id="2076137935"/>
            <p14:sldId id="2076137946"/>
            <p14:sldId id="2076137945"/>
            <p14:sldId id="2076137933"/>
            <p14:sldId id="2076137913"/>
            <p14:sldId id="2076137897"/>
            <p14:sldId id="2076137942"/>
            <p14:sldId id="2076137943"/>
            <p14:sldId id="2076137939"/>
            <p14:sldId id="2076137940"/>
            <p14:sldId id="2076137941"/>
            <p14:sldId id="2076137947"/>
            <p14:sldId id="2076137900"/>
            <p14:sldId id="2076137906"/>
            <p14:sldId id="2076137926"/>
            <p14:sldId id="2076137915"/>
            <p14:sldId id="2076137944"/>
            <p14:sldId id="2076137916"/>
            <p14:sldId id="2076137914"/>
          </p14:sldIdLst>
        </p14:section>
        <p14:section name="Navigating Box Efficiently" id="{97C30901-AA2A-8549-ABF4-2E997494AA5F}">
          <p14:sldIdLst/>
        </p14:section>
        <p14:section name="Closing" id="{650967EA-A650-4F40-B019-36476C16A393}">
          <p14:sldIdLst/>
        </p14:section>
      </p14:sectionLst>
    </p:ex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Daniel Clark" initials="DC" lastIdx="1" clrIdx="0">
    <p:extLst>
      <p:ext uri="{19B8F6BF-5375-455C-9EA6-DF929625EA0E}">
        <p15:presenceInfo xmlns:p15="http://schemas.microsoft.com/office/powerpoint/2012/main" userId="S::dclark@box.com::6f63627e-0a5e-4676-8a6a-d12019ae185a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00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B84"/>
    <a:srgbClr val="FF3456"/>
    <a:srgbClr val="F5B31C"/>
    <a:srgbClr val="FBE08A"/>
    <a:srgbClr val="F28119"/>
    <a:srgbClr val="F9C08C"/>
    <a:srgbClr val="91C2FD"/>
    <a:srgbClr val="0225B2"/>
    <a:srgbClr val="0261D5"/>
    <a:srgbClr val="FE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7897D9EB-517C-FA4A-B462-735CB8438E14}" v="51" dt="2023-03-24T16:52:19.042"/>
  </p1510:revLst>
</p1510:revInfo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>
        <a:font>
          <a:latin typeface="Helvetica Light"/>
          <a:ea typeface="Helvetica Light"/>
          <a:cs typeface="Helvetica Light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wholeTbl>
    <a:band2H>
      <a:tcTxStyle/>
      <a:tcStyle>
        <a:tcBdr/>
        <a:fill>
          <a:solidFill>
            <a:srgbClr val="E3E5E8"/>
          </a:solidFill>
        </a:fill>
      </a:tcStyle>
    </a:band2H>
    <a:firstCol>
      <a:tcTxStyle b="on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398CCE"/>
          </a:solidFill>
        </a:fill>
      </a:tcStyle>
    </a:firstCol>
    <a:lastRow>
      <a:tcTxStyle>
        <a:font>
          <a:latin typeface="Helvetica Light"/>
          <a:ea typeface="Helvetica Light"/>
          <a:cs typeface="Helvetica Light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3797C6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>
        <a:font>
          <a:latin typeface="Helvetica Light"/>
          <a:ea typeface="Helvetica Light"/>
          <a:cs typeface="Helvetica Light"/>
        </a:font>
        <a:srgbClr val="000000"/>
      </a:tcTxStyle>
      <a:tcStyle>
        <a:tcBdr>
          <a:left>
            <a:ln w="12700" cap="flat">
              <a:solidFill>
                <a:srgbClr val="B8B8B8"/>
              </a:solidFill>
              <a:prstDash val="solid"/>
              <a:miter lim="400000"/>
            </a:ln>
          </a:left>
          <a:right>
            <a:ln w="12700" cap="flat">
              <a:solidFill>
                <a:srgbClr val="B8B8B8"/>
              </a:solidFill>
              <a:prstDash val="solid"/>
              <a:miter lim="400000"/>
            </a:ln>
          </a:right>
          <a:top>
            <a:ln w="12700" cap="flat">
              <a:solidFill>
                <a:srgbClr val="B8B8B8"/>
              </a:solidFill>
              <a:prstDash val="solid"/>
              <a:miter lim="400000"/>
            </a:ln>
          </a:top>
          <a:bottom>
            <a:ln w="12700" cap="flat">
              <a:solidFill>
                <a:srgbClr val="B8B8B8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prstDash val="solid"/>
              <a:miter lim="400000"/>
            </a:ln>
          </a:insideH>
          <a:insideV>
            <a:ln w="12700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/>
      <a:tcStyle>
        <a:tcBdr/>
        <a:fill>
          <a:solidFill>
            <a:srgbClr val="E1E0DA"/>
          </a:solidFill>
        </a:fill>
      </a:tcStyle>
    </a:band2H>
    <a:firstCol>
      <a:tcTxStyle b="on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rgbClr val="5AC831"/>
          </a:solidFill>
        </a:fill>
      </a:tcStyle>
    </a:firstCol>
    <a:lastRow>
      <a:tcTxStyle>
        <a:font>
          <a:latin typeface="Helvetica Light"/>
          <a:ea typeface="Helvetica Light"/>
          <a:cs typeface="Helvetica Light"/>
        </a:font>
        <a:srgbClr val="000000"/>
      </a:tcTxStyle>
      <a:tcStyle>
        <a:tcBdr>
          <a:left>
            <a:ln w="12700" cap="flat">
              <a:solidFill>
                <a:srgbClr val="B8B8B8"/>
              </a:solidFill>
              <a:prstDash val="solid"/>
              <a:miter lim="400000"/>
            </a:ln>
          </a:left>
          <a:right>
            <a:ln w="12700" cap="flat">
              <a:solidFill>
                <a:srgbClr val="B8B8B8"/>
              </a:solidFill>
              <a:prstDash val="solid"/>
              <a:miter lim="400000"/>
            </a:ln>
          </a:right>
          <a:top>
            <a:ln w="254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prstDash val="solid"/>
              <a:miter lim="400000"/>
            </a:ln>
          </a:insideH>
          <a:insideV>
            <a:ln w="12700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lastRow>
    <a:firstRow>
      <a:tcTxStyle b="on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chemeClr val="accent2"/>
          </a:solidFill>
        </a:fill>
      </a:tcStyle>
    </a:firstRow>
  </a:tblStyle>
  <a:tblStyle styleId="{EEE7283C-3CF3-47DC-8721-378D4A62B228}" styleName="">
    <a:tblBg/>
    <a:wholeTbl>
      <a:tcTxStyle>
        <a:font>
          <a:latin typeface="Helvetica Light"/>
          <a:ea typeface="Helvetica Light"/>
          <a:cs typeface="Helvetica Light"/>
        </a:font>
        <a:srgbClr val="000000"/>
      </a:tcTxStyle>
      <a:tcStyle>
        <a:tcBdr>
          <a:lef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V>
        </a:tcBdr>
        <a:fill>
          <a:solidFill>
            <a:srgbClr val="E6E4D7"/>
          </a:solidFill>
        </a:fill>
      </a:tcStyle>
    </a:wholeTbl>
    <a:band2H>
      <a:tcTxStyle/>
      <a:tcStyle>
        <a:tcBdr/>
        <a:fill>
          <a:solidFill>
            <a:srgbClr val="C3C2C2"/>
          </a:solidFill>
        </a:fill>
      </a:tcStyle>
    </a:band2H>
    <a:firstCol>
      <a:tcTxStyle b="on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909C99"/>
          </a:solidFill>
        </a:fill>
      </a:tcStyle>
    </a:firstCol>
    <a:lastRow>
      <a:tcTxStyle b="on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97764E"/>
          </a:solidFill>
        </a:fill>
      </a:tcStyle>
    </a:lastRow>
    <a:firstRow>
      <a:tcTxStyle b="on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97764E"/>
          </a:solidFill>
        </a:fill>
      </a:tcStyle>
    </a:firstRow>
  </a:tblStyle>
  <a:tblStyle styleId="{CF821DB8-F4EB-4A41-A1BA-3FCAFE7338EE}" styleName="">
    <a:tblBg/>
    <a:wholeTbl>
      <a:tcTxStyle>
        <a:font>
          <a:latin typeface="Helvetica Light"/>
          <a:ea typeface="Helvetica Light"/>
          <a:cs typeface="Helvetica Light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/>
      <a:tcStyle>
        <a:tcBdr/>
        <a:fill>
          <a:solidFill>
            <a:srgbClr val="DCE5E6"/>
          </a:solidFill>
        </a:fill>
      </a:tcStyle>
    </a:band2H>
    <a:firstCol>
      <a:tcTxStyle b="on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5E7790"/>
          </a:solidFill>
        </a:fill>
      </a:tcStyle>
    </a:firstCol>
    <a:lastRow>
      <a:tcTxStyle b="on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5E7790"/>
          </a:solidFill>
        </a:fill>
      </a:tcStyle>
    </a:lastRow>
    <a:firstRow>
      <a:tcTxStyle b="on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5E7790"/>
          </a:solidFill>
        </a:fill>
      </a:tcStyle>
    </a:firstRow>
  </a:tblStyle>
  <a:tblStyle styleId="{33BA23B1-9221-436E-865A-0063620EA4FD}" styleName="">
    <a:tblBg/>
    <a:wholeTbl>
      <a:tcTxStyle>
        <a:font>
          <a:latin typeface="Helvetica Light"/>
          <a:ea typeface="Helvetica Light"/>
          <a:cs typeface="Helvetica Light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D0D1D2"/>
          </a:solidFill>
        </a:fill>
      </a:tcStyle>
    </a:wholeTbl>
    <a:band2H>
      <a:tcTxStyle/>
      <a:tcStyle>
        <a:tcBdr/>
        <a:fill>
          <a:solidFill>
            <a:srgbClr val="DEDEDF"/>
          </a:solidFill>
        </a:fill>
      </a:tcStyle>
    </a:band2H>
    <a:firstCol>
      <a:tcTxStyle b="on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535761"/>
          </a:solidFill>
        </a:fill>
      </a:tcStyle>
    </a:firstCol>
    <a:lastRow>
      <a:tcTxStyle b="on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909398"/>
          </a:solidFill>
        </a:fill>
      </a:tcStyle>
    </a:lastRow>
    <a:firstRow>
      <a:tcTxStyle b="on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67C85"/>
          </a:solidFill>
        </a:fill>
      </a:tcStyle>
    </a:firstRow>
  </a:tblStyle>
  <a:tblStyle styleId="{2708684C-4D16-4618-839F-0558EEFCDFE6}" styleName="">
    <a:tblBg/>
    <a:wholeTbl>
      <a:tcTxStyle>
        <a:font>
          <a:latin typeface="Helvetica Light"/>
          <a:ea typeface="Helvetica Light"/>
          <a:cs typeface="Helvetica Light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DEEEE"/>
          </a:solidFill>
        </a:fill>
      </a:tcStyle>
    </a:band2H>
    <a:firstCol>
      <a:tcTxStyle b="on">
        <a:font>
          <a:latin typeface="Helvetica"/>
          <a:ea typeface="Helvetica"/>
          <a:cs typeface="Helvetica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Col>
    <a:lastRow>
      <a:tcTxStyle b="on">
        <a:font>
          <a:latin typeface="Helvetica"/>
          <a:ea typeface="Helvetica"/>
          <a:cs typeface="Helvetica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lastRow>
    <a:firstRow>
      <a:tcTxStyle b="on">
        <a:font>
          <a:latin typeface="Helvetica"/>
          <a:ea typeface="Helvetica"/>
          <a:cs typeface="Helvetica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Row>
  </a:tblStyle>
  <a:tblStyle styleId="{8F44A2F1-9E1F-4B54-A3A2-5F16C0AD49E2}" styleName="">
    <a:tblBg/>
    <a:wholeTbl>
      <a:tcTxStyle b="off" i="off">
        <a:font>
          <a:latin typeface="Gill Sans"/>
          <a:ea typeface="Gill Sans"/>
          <a:cs typeface="Gill Sans"/>
        </a:font>
        <a:srgbClr val="000000"/>
      </a:tcTxStyle>
      <a:tcStyle>
        <a:tcBdr>
          <a:left>
            <a:ln w="25400" cap="flat">
              <a:solidFill>
                <a:srgbClr val="000000"/>
              </a:solidFill>
              <a:prstDash val="solid"/>
              <a:miter lim="400000"/>
            </a:ln>
          </a:left>
          <a:right>
            <a:ln w="25400" cap="flat">
              <a:solidFill>
                <a:srgbClr val="000000"/>
              </a:solidFill>
              <a:prstDash val="solid"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miter lim="400000"/>
            </a:ln>
          </a:top>
          <a:bottom>
            <a:ln w="25400" cap="flat">
              <a:solidFill>
                <a:srgbClr val="000000"/>
              </a:solidFill>
              <a:prstDash val="solid"/>
              <a:miter lim="400000"/>
            </a:ln>
          </a:bottom>
          <a:insideH>
            <a:ln w="25400" cap="flat">
              <a:solidFill>
                <a:srgbClr val="000000"/>
              </a:solidFill>
              <a:prstDash val="solid"/>
              <a:miter lim="400000"/>
            </a:ln>
          </a:insideH>
          <a:insideV>
            <a:ln w="254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C5C7C9">
              <a:alpha val="30000"/>
            </a:srgbClr>
          </a:solidFill>
        </a:fill>
      </a:tcStyle>
    </a:band2H>
    <a:firstCol>
      <a:tcTxStyle b="off" i="off">
        <a:font>
          <a:latin typeface="Gill Sans"/>
          <a:ea typeface="Gill Sans"/>
          <a:cs typeface="Gill Sans"/>
        </a:font>
        <a:srgbClr val="FFFFFF"/>
      </a:tcTxStyle>
      <a:tcStyle>
        <a:tcBdr>
          <a:left>
            <a:ln w="25400" cap="flat">
              <a:solidFill>
                <a:srgbClr val="000000"/>
              </a:solidFill>
              <a:prstDash val="solid"/>
              <a:miter lim="400000"/>
            </a:ln>
          </a:left>
          <a:right>
            <a:ln w="25400" cap="flat">
              <a:solidFill>
                <a:srgbClr val="000000"/>
              </a:solidFill>
              <a:prstDash val="solid"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miter lim="400000"/>
            </a:ln>
          </a:top>
          <a:bottom>
            <a:ln w="25400" cap="flat">
              <a:solidFill>
                <a:srgbClr val="000000"/>
              </a:solidFill>
              <a:prstDash val="solid"/>
              <a:miter lim="400000"/>
            </a:ln>
          </a:bottom>
          <a:insideH>
            <a:ln w="25400" cap="flat">
              <a:solidFill>
                <a:srgbClr val="000000"/>
              </a:solidFill>
              <a:prstDash val="solid"/>
              <a:miter lim="400000"/>
            </a:ln>
          </a:insideH>
          <a:insideV>
            <a:ln w="254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ff" i="off">
        <a:font>
          <a:latin typeface="Gill Sans"/>
          <a:ea typeface="Gill Sans"/>
          <a:cs typeface="Gill Sans"/>
        </a:font>
        <a:srgbClr val="FFFFFF"/>
      </a:tcTxStyle>
      <a:tcStyle>
        <a:tcBdr>
          <a:left>
            <a:ln w="25400" cap="flat">
              <a:solidFill>
                <a:srgbClr val="000000"/>
              </a:solidFill>
              <a:prstDash val="solid"/>
              <a:miter lim="400000"/>
            </a:ln>
          </a:left>
          <a:right>
            <a:ln w="25400" cap="flat">
              <a:solidFill>
                <a:srgbClr val="000000"/>
              </a:solidFill>
              <a:prstDash val="solid"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miter lim="400000"/>
            </a:ln>
          </a:top>
          <a:bottom>
            <a:ln w="25400" cap="flat">
              <a:solidFill>
                <a:srgbClr val="000000"/>
              </a:solidFill>
              <a:prstDash val="solid"/>
              <a:miter lim="400000"/>
            </a:ln>
          </a:bottom>
          <a:insideH>
            <a:ln w="25400" cap="flat">
              <a:solidFill>
                <a:srgbClr val="000000"/>
              </a:solidFill>
              <a:prstDash val="solid"/>
              <a:miter lim="400000"/>
            </a:ln>
          </a:insideH>
          <a:insideV>
            <a:ln w="254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ff" i="off">
        <a:font>
          <a:latin typeface="Gill Sans"/>
          <a:ea typeface="Gill Sans"/>
          <a:cs typeface="Gill Sans"/>
        </a:font>
        <a:srgbClr val="FFFFFF"/>
      </a:tcTxStyle>
      <a:tcStyle>
        <a:tcBdr>
          <a:left>
            <a:ln w="25400" cap="flat">
              <a:solidFill>
                <a:srgbClr val="000000"/>
              </a:solidFill>
              <a:prstDash val="solid"/>
              <a:miter lim="400000"/>
            </a:ln>
          </a:left>
          <a:right>
            <a:ln w="25400" cap="flat">
              <a:solidFill>
                <a:srgbClr val="000000"/>
              </a:solidFill>
              <a:prstDash val="solid"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miter lim="400000"/>
            </a:ln>
          </a:top>
          <a:bottom>
            <a:ln w="25400" cap="flat">
              <a:solidFill>
                <a:srgbClr val="000000"/>
              </a:solidFill>
              <a:prstDash val="solid"/>
              <a:miter lim="400000"/>
            </a:ln>
          </a:bottom>
          <a:insideH>
            <a:ln w="25400" cap="flat">
              <a:solidFill>
                <a:srgbClr val="000000"/>
              </a:solidFill>
              <a:prstDash val="solid"/>
              <a:miter lim="400000"/>
            </a:ln>
          </a:insideH>
          <a:insideV>
            <a:ln w="254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5858"/>
    <p:restoredTop sz="89155"/>
  </p:normalViewPr>
  <p:slideViewPr>
    <p:cSldViewPr snapToGrid="0" snapToObjects="1">
      <p:cViewPr varScale="1">
        <p:scale>
          <a:sx n="134" d="100"/>
          <a:sy n="134" d="100"/>
        </p:scale>
        <p:origin x="1518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napToObjects="1">
      <p:cViewPr varScale="1">
        <p:scale>
          <a:sx n="64" d="100"/>
          <a:sy n="64" d="100"/>
        </p:scale>
        <p:origin x="2536" y="176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slide" Target="slides/slide20.xml"/><Relationship Id="rId39" Type="http://schemas.openxmlformats.org/officeDocument/2006/relationships/slide" Target="slides/slide33.xml"/><Relationship Id="rId3" Type="http://schemas.openxmlformats.org/officeDocument/2006/relationships/customXml" Target="../customXml/item3.xml"/><Relationship Id="rId21" Type="http://schemas.openxmlformats.org/officeDocument/2006/relationships/slide" Target="slides/slide15.xml"/><Relationship Id="rId34" Type="http://schemas.openxmlformats.org/officeDocument/2006/relationships/slide" Target="slides/slide28.xml"/><Relationship Id="rId42" Type="http://schemas.openxmlformats.org/officeDocument/2006/relationships/slide" Target="slides/slide36.xml"/><Relationship Id="rId47" Type="http://schemas.openxmlformats.org/officeDocument/2006/relationships/handoutMaster" Target="handoutMasters/handoutMaster1.xml"/><Relationship Id="rId50" Type="http://schemas.openxmlformats.org/officeDocument/2006/relationships/viewProps" Target="viewProps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slide" Target="slides/slide19.xml"/><Relationship Id="rId33" Type="http://schemas.openxmlformats.org/officeDocument/2006/relationships/slide" Target="slides/slide27.xml"/><Relationship Id="rId38" Type="http://schemas.openxmlformats.org/officeDocument/2006/relationships/slide" Target="slides/slide32.xml"/><Relationship Id="rId46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29" Type="http://schemas.openxmlformats.org/officeDocument/2006/relationships/slide" Target="slides/slide23.xml"/><Relationship Id="rId41" Type="http://schemas.openxmlformats.org/officeDocument/2006/relationships/slide" Target="slides/slide35.xml"/><Relationship Id="rId54" Type="http://schemas.microsoft.com/office/2015/10/relationships/revisionInfo" Target="revisionInfo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5.xml"/><Relationship Id="rId24" Type="http://schemas.openxmlformats.org/officeDocument/2006/relationships/slide" Target="slides/slide18.xml"/><Relationship Id="rId32" Type="http://schemas.openxmlformats.org/officeDocument/2006/relationships/slide" Target="slides/slide26.xml"/><Relationship Id="rId37" Type="http://schemas.openxmlformats.org/officeDocument/2006/relationships/slide" Target="slides/slide31.xml"/><Relationship Id="rId40" Type="http://schemas.openxmlformats.org/officeDocument/2006/relationships/slide" Target="slides/slide34.xml"/><Relationship Id="rId45" Type="http://schemas.openxmlformats.org/officeDocument/2006/relationships/slide" Target="slides/slide39.xml"/><Relationship Id="rId53" Type="http://schemas.microsoft.com/office/2016/11/relationships/changesInfo" Target="changesInfos/changesInfo1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slide" Target="slides/slide22.xml"/><Relationship Id="rId36" Type="http://schemas.openxmlformats.org/officeDocument/2006/relationships/slide" Target="slides/slide30.xml"/><Relationship Id="rId49" Type="http://schemas.openxmlformats.org/officeDocument/2006/relationships/presProps" Target="presProps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31" Type="http://schemas.openxmlformats.org/officeDocument/2006/relationships/slide" Target="slides/slide25.xml"/><Relationship Id="rId44" Type="http://schemas.openxmlformats.org/officeDocument/2006/relationships/slide" Target="slides/slide38.xml"/><Relationship Id="rId52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slide" Target="slides/slide21.xml"/><Relationship Id="rId30" Type="http://schemas.openxmlformats.org/officeDocument/2006/relationships/slide" Target="slides/slide24.xml"/><Relationship Id="rId35" Type="http://schemas.openxmlformats.org/officeDocument/2006/relationships/slide" Target="slides/slide29.xml"/><Relationship Id="rId43" Type="http://schemas.openxmlformats.org/officeDocument/2006/relationships/slide" Target="slides/slide37.xml"/><Relationship Id="rId48" Type="http://schemas.openxmlformats.org/officeDocument/2006/relationships/commentAuthors" Target="commentAuthors.xml"/><Relationship Id="rId8" Type="http://schemas.openxmlformats.org/officeDocument/2006/relationships/slide" Target="slides/slide2.xml"/><Relationship Id="rId51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spen Webster" userId="17247580074_tp_box_2" providerId="OAuth2" clId="{7093CF59-4F50-4143-8BCE-00BA2CF1F967}"/>
    <pc:docChg chg="undo custSel addSld delSld modSld modSection">
      <pc:chgData name="Aspen Webster" userId="17247580074_tp_box_2" providerId="OAuth2" clId="{7093CF59-4F50-4143-8BCE-00BA2CF1F967}" dt="2023-01-19T17:58:46.672" v="346" actId="1076"/>
      <pc:docMkLst>
        <pc:docMk/>
      </pc:docMkLst>
      <pc:sldChg chg="modSp mod">
        <pc:chgData name="Aspen Webster" userId="17247580074_tp_box_2" providerId="OAuth2" clId="{7093CF59-4F50-4143-8BCE-00BA2CF1F967}" dt="2023-01-19T16:03:58.945" v="1" actId="20577"/>
        <pc:sldMkLst>
          <pc:docMk/>
          <pc:sldMk cId="1921825393" sldId="2076137906"/>
        </pc:sldMkLst>
        <pc:spChg chg="mod">
          <ac:chgData name="Aspen Webster" userId="17247580074_tp_box_2" providerId="OAuth2" clId="{7093CF59-4F50-4143-8BCE-00BA2CF1F967}" dt="2023-01-19T16:03:58.945" v="1" actId="20577"/>
          <ac:spMkLst>
            <pc:docMk/>
            <pc:sldMk cId="1921825393" sldId="2076137906"/>
            <ac:spMk id="8" creationId="{14776B5A-5BD6-8947-9261-999B9C69367F}"/>
          </ac:spMkLst>
        </pc:spChg>
      </pc:sldChg>
      <pc:sldChg chg="addSp delSp modSp mod">
        <pc:chgData name="Aspen Webster" userId="17247580074_tp_box_2" providerId="OAuth2" clId="{7093CF59-4F50-4143-8BCE-00BA2CF1F967}" dt="2023-01-19T17:25:00.497" v="326" actId="1076"/>
        <pc:sldMkLst>
          <pc:docMk/>
          <pc:sldMk cId="2177781551" sldId="2076137913"/>
        </pc:sldMkLst>
        <pc:spChg chg="add del">
          <ac:chgData name="Aspen Webster" userId="17247580074_tp_box_2" providerId="OAuth2" clId="{7093CF59-4F50-4143-8BCE-00BA2CF1F967}" dt="2023-01-19T16:10:01.106" v="17" actId="478"/>
          <ac:spMkLst>
            <pc:docMk/>
            <pc:sldMk cId="2177781551" sldId="2076137913"/>
            <ac:spMk id="5" creationId="{86F6ECBE-AAA3-4734-B50B-E22839E7DA3D}"/>
          </ac:spMkLst>
        </pc:spChg>
        <pc:spChg chg="mod">
          <ac:chgData name="Aspen Webster" userId="17247580074_tp_box_2" providerId="OAuth2" clId="{7093CF59-4F50-4143-8BCE-00BA2CF1F967}" dt="2023-01-19T17:24:46.013" v="321" actId="1076"/>
          <ac:spMkLst>
            <pc:docMk/>
            <pc:sldMk cId="2177781551" sldId="2076137913"/>
            <ac:spMk id="30" creationId="{F26B468A-804A-894E-55CC-9331E4BC8D77}"/>
          </ac:spMkLst>
        </pc:spChg>
        <pc:spChg chg="mod">
          <ac:chgData name="Aspen Webster" userId="17247580074_tp_box_2" providerId="OAuth2" clId="{7093CF59-4F50-4143-8BCE-00BA2CF1F967}" dt="2023-01-19T17:24:38.558" v="320" actId="14100"/>
          <ac:spMkLst>
            <pc:docMk/>
            <pc:sldMk cId="2177781551" sldId="2076137913"/>
            <ac:spMk id="37" creationId="{5E9A0968-0B79-E670-9203-58B99DC6D855}"/>
          </ac:spMkLst>
        </pc:spChg>
        <pc:spChg chg="mod">
          <ac:chgData name="Aspen Webster" userId="17247580074_tp_box_2" providerId="OAuth2" clId="{7093CF59-4F50-4143-8BCE-00BA2CF1F967}" dt="2023-01-19T17:24:54.018" v="324" actId="14100"/>
          <ac:spMkLst>
            <pc:docMk/>
            <pc:sldMk cId="2177781551" sldId="2076137913"/>
            <ac:spMk id="38" creationId="{650CF33E-D5D9-48CA-E002-D2A2BD7A7770}"/>
          </ac:spMkLst>
        </pc:spChg>
        <pc:picChg chg="add del mod">
          <ac:chgData name="Aspen Webster" userId="17247580074_tp_box_2" providerId="OAuth2" clId="{7093CF59-4F50-4143-8BCE-00BA2CF1F967}" dt="2023-01-19T16:09:25.332" v="14" actId="478"/>
          <ac:picMkLst>
            <pc:docMk/>
            <pc:sldMk cId="2177781551" sldId="2076137913"/>
            <ac:picMk id="3" creationId="{6766B3CA-E201-3692-E13B-C41F64EF77C8}"/>
          </ac:picMkLst>
        </pc:picChg>
        <pc:picChg chg="add mod modCrop">
          <ac:chgData name="Aspen Webster" userId="17247580074_tp_box_2" providerId="OAuth2" clId="{7093CF59-4F50-4143-8BCE-00BA2CF1F967}" dt="2023-01-19T17:22:37.336" v="290" actId="1076"/>
          <ac:picMkLst>
            <pc:docMk/>
            <pc:sldMk cId="2177781551" sldId="2076137913"/>
            <ac:picMk id="3" creationId="{C2621A5D-1D31-4095-D9E2-9FA4D216AAE2}"/>
          </ac:picMkLst>
        </pc:picChg>
        <pc:picChg chg="add mod modCrop">
          <ac:chgData name="Aspen Webster" userId="17247580074_tp_box_2" providerId="OAuth2" clId="{7093CF59-4F50-4143-8BCE-00BA2CF1F967}" dt="2023-01-19T17:24:47.532" v="322" actId="1076"/>
          <ac:picMkLst>
            <pc:docMk/>
            <pc:sldMk cId="2177781551" sldId="2076137913"/>
            <ac:picMk id="5" creationId="{06346BFD-DB31-9BCA-18BA-4895C3D4C6F7}"/>
          </ac:picMkLst>
        </pc:picChg>
        <pc:picChg chg="add mod">
          <ac:chgData name="Aspen Webster" userId="17247580074_tp_box_2" providerId="OAuth2" clId="{7093CF59-4F50-4143-8BCE-00BA2CF1F967}" dt="2023-01-19T16:12:03.879" v="47" actId="167"/>
          <ac:picMkLst>
            <pc:docMk/>
            <pc:sldMk cId="2177781551" sldId="2076137913"/>
            <ac:picMk id="7" creationId="{DC2D998F-8707-F6ED-1C0E-692569FF5BFA}"/>
          </ac:picMkLst>
        </pc:picChg>
        <pc:picChg chg="add mod">
          <ac:chgData name="Aspen Webster" userId="17247580074_tp_box_2" providerId="OAuth2" clId="{7093CF59-4F50-4143-8BCE-00BA2CF1F967}" dt="2023-01-19T17:22:57.461" v="296" actId="1076"/>
          <ac:picMkLst>
            <pc:docMk/>
            <pc:sldMk cId="2177781551" sldId="2076137913"/>
            <ac:picMk id="9" creationId="{C43CBD43-E73F-760A-2D41-F290373A951C}"/>
          </ac:picMkLst>
        </pc:picChg>
        <pc:picChg chg="add del mod">
          <ac:chgData name="Aspen Webster" userId="17247580074_tp_box_2" providerId="OAuth2" clId="{7093CF59-4F50-4143-8BCE-00BA2CF1F967}" dt="2023-01-19T17:23:24.487" v="300" actId="478"/>
          <ac:picMkLst>
            <pc:docMk/>
            <pc:sldMk cId="2177781551" sldId="2076137913"/>
            <ac:picMk id="11" creationId="{610B5C93-932C-6901-5124-4A06E51D488E}"/>
          </ac:picMkLst>
        </pc:picChg>
        <pc:picChg chg="add mod modCrop">
          <ac:chgData name="Aspen Webster" userId="17247580074_tp_box_2" providerId="OAuth2" clId="{7093CF59-4F50-4143-8BCE-00BA2CF1F967}" dt="2023-01-19T17:24:49.574" v="323" actId="1076"/>
          <ac:picMkLst>
            <pc:docMk/>
            <pc:sldMk cId="2177781551" sldId="2076137913"/>
            <ac:picMk id="13" creationId="{5E84B6D2-55F8-645E-B636-BA2A91B3F240}"/>
          </ac:picMkLst>
        </pc:picChg>
        <pc:picChg chg="add del mod modCrop">
          <ac:chgData name="Aspen Webster" userId="17247580074_tp_box_2" providerId="OAuth2" clId="{7093CF59-4F50-4143-8BCE-00BA2CF1F967}" dt="2023-01-19T17:22:10.022" v="282" actId="478"/>
          <ac:picMkLst>
            <pc:docMk/>
            <pc:sldMk cId="2177781551" sldId="2076137913"/>
            <ac:picMk id="15" creationId="{43F7C73C-917E-C59E-F949-B5FB01AFAA8A}"/>
          </ac:picMkLst>
        </pc:picChg>
        <pc:picChg chg="del">
          <ac:chgData name="Aspen Webster" userId="17247580074_tp_box_2" providerId="OAuth2" clId="{7093CF59-4F50-4143-8BCE-00BA2CF1F967}" dt="2023-01-19T16:07:40.642" v="10" actId="478"/>
          <ac:picMkLst>
            <pc:docMk/>
            <pc:sldMk cId="2177781551" sldId="2076137913"/>
            <ac:picMk id="19" creationId="{5D87F5FD-D475-D06F-6673-5B987872D191}"/>
          </ac:picMkLst>
        </pc:picChg>
        <pc:picChg chg="del">
          <ac:chgData name="Aspen Webster" userId="17247580074_tp_box_2" providerId="OAuth2" clId="{7093CF59-4F50-4143-8BCE-00BA2CF1F967}" dt="2023-01-19T16:07:06.900" v="2" actId="478"/>
          <ac:picMkLst>
            <pc:docMk/>
            <pc:sldMk cId="2177781551" sldId="2076137913"/>
            <ac:picMk id="20" creationId="{C50A7803-FBDC-5477-B15C-0B49F5599D12}"/>
          </ac:picMkLst>
        </pc:picChg>
        <pc:picChg chg="del">
          <ac:chgData name="Aspen Webster" userId="17247580074_tp_box_2" providerId="OAuth2" clId="{7093CF59-4F50-4143-8BCE-00BA2CF1F967}" dt="2023-01-19T16:16:01.197" v="72" actId="478"/>
          <ac:picMkLst>
            <pc:docMk/>
            <pc:sldMk cId="2177781551" sldId="2076137913"/>
            <ac:picMk id="21" creationId="{B395676E-4F2B-8107-38E7-65630F96DE06}"/>
          </ac:picMkLst>
        </pc:picChg>
        <pc:picChg chg="mod">
          <ac:chgData name="Aspen Webster" userId="17247580074_tp_box_2" providerId="OAuth2" clId="{7093CF59-4F50-4143-8BCE-00BA2CF1F967}" dt="2023-01-19T17:24:46.013" v="321" actId="1076"/>
          <ac:picMkLst>
            <pc:docMk/>
            <pc:sldMk cId="2177781551" sldId="2076137913"/>
            <ac:picMk id="31" creationId="{5610A665-9BF1-67BC-FAF3-5572E74CA258}"/>
          </ac:picMkLst>
        </pc:picChg>
        <pc:picChg chg="del">
          <ac:chgData name="Aspen Webster" userId="17247580074_tp_box_2" providerId="OAuth2" clId="{7093CF59-4F50-4143-8BCE-00BA2CF1F967}" dt="2023-01-19T16:09:41.573" v="15" actId="478"/>
          <ac:picMkLst>
            <pc:docMk/>
            <pc:sldMk cId="2177781551" sldId="2076137913"/>
            <ac:picMk id="34" creationId="{88B31D21-3AD7-3E62-ED28-42E58E6CAD50}"/>
          </ac:picMkLst>
        </pc:picChg>
        <pc:cxnChg chg="mod">
          <ac:chgData name="Aspen Webster" userId="17247580074_tp_box_2" providerId="OAuth2" clId="{7093CF59-4F50-4143-8BCE-00BA2CF1F967}" dt="2023-01-19T16:16:33.167" v="81" actId="14100"/>
          <ac:cxnSpMkLst>
            <pc:docMk/>
            <pc:sldMk cId="2177781551" sldId="2076137913"/>
            <ac:cxnSpMk id="22" creationId="{2B7CB722-BC08-0A50-BA60-17CBA24A5361}"/>
          </ac:cxnSpMkLst>
        </pc:cxnChg>
        <pc:cxnChg chg="mod">
          <ac:chgData name="Aspen Webster" userId="17247580074_tp_box_2" providerId="OAuth2" clId="{7093CF59-4F50-4143-8BCE-00BA2CF1F967}" dt="2023-01-19T16:16:40.822" v="83" actId="14100"/>
          <ac:cxnSpMkLst>
            <pc:docMk/>
            <pc:sldMk cId="2177781551" sldId="2076137913"/>
            <ac:cxnSpMk id="23" creationId="{F50AFF10-D6EC-276E-AAAD-162D02E25176}"/>
          </ac:cxnSpMkLst>
        </pc:cxnChg>
        <pc:cxnChg chg="mod">
          <ac:chgData name="Aspen Webster" userId="17247580074_tp_box_2" providerId="OAuth2" clId="{7093CF59-4F50-4143-8BCE-00BA2CF1F967}" dt="2023-01-19T16:16:43.678" v="84" actId="14100"/>
          <ac:cxnSpMkLst>
            <pc:docMk/>
            <pc:sldMk cId="2177781551" sldId="2076137913"/>
            <ac:cxnSpMk id="25" creationId="{18B5639C-FBA9-7FCF-04E4-BF4A9954BA55}"/>
          </ac:cxnSpMkLst>
        </pc:cxnChg>
        <pc:cxnChg chg="mod">
          <ac:chgData name="Aspen Webster" userId="17247580074_tp_box_2" providerId="OAuth2" clId="{7093CF59-4F50-4143-8BCE-00BA2CF1F967}" dt="2023-01-19T17:24:58.350" v="325" actId="14100"/>
          <ac:cxnSpMkLst>
            <pc:docMk/>
            <pc:sldMk cId="2177781551" sldId="2076137913"/>
            <ac:cxnSpMk id="26" creationId="{B3B73A40-C889-68ED-AD79-400395A8D7BF}"/>
          </ac:cxnSpMkLst>
        </pc:cxnChg>
        <pc:cxnChg chg="mod">
          <ac:chgData name="Aspen Webster" userId="17247580074_tp_box_2" providerId="OAuth2" clId="{7093CF59-4F50-4143-8BCE-00BA2CF1F967}" dt="2023-01-19T17:25:00.497" v="326" actId="1076"/>
          <ac:cxnSpMkLst>
            <pc:docMk/>
            <pc:sldMk cId="2177781551" sldId="2076137913"/>
            <ac:cxnSpMk id="27" creationId="{F6B36A8F-E5A3-D866-7307-51A3305A7435}"/>
          </ac:cxnSpMkLst>
        </pc:cxnChg>
      </pc:sldChg>
      <pc:sldChg chg="addSp delSp modSp mod">
        <pc:chgData name="Aspen Webster" userId="17247580074_tp_box_2" providerId="OAuth2" clId="{7093CF59-4F50-4143-8BCE-00BA2CF1F967}" dt="2023-01-19T17:58:46.672" v="346" actId="1076"/>
        <pc:sldMkLst>
          <pc:docMk/>
          <pc:sldMk cId="116914395" sldId="2076137923"/>
        </pc:sldMkLst>
        <pc:spChg chg="del">
          <ac:chgData name="Aspen Webster" userId="17247580074_tp_box_2" providerId="OAuth2" clId="{7093CF59-4F50-4143-8BCE-00BA2CF1F967}" dt="2023-01-19T17:57:37.328" v="334" actId="478"/>
          <ac:spMkLst>
            <pc:docMk/>
            <pc:sldMk cId="116914395" sldId="2076137923"/>
            <ac:spMk id="4" creationId="{44294E77-59BF-32BC-7E82-F085BFE134B3}"/>
          </ac:spMkLst>
        </pc:spChg>
        <pc:spChg chg="mod">
          <ac:chgData name="Aspen Webster" userId="17247580074_tp_box_2" providerId="OAuth2" clId="{7093CF59-4F50-4143-8BCE-00BA2CF1F967}" dt="2023-01-19T17:57:26.539" v="333" actId="20577"/>
          <ac:spMkLst>
            <pc:docMk/>
            <pc:sldMk cId="116914395" sldId="2076137923"/>
            <ac:spMk id="17" creationId="{44D3E0C5-20B6-E0BD-F939-97644C1382F6}"/>
          </ac:spMkLst>
        </pc:spChg>
        <pc:picChg chg="del">
          <ac:chgData name="Aspen Webster" userId="17247580074_tp_box_2" providerId="OAuth2" clId="{7093CF59-4F50-4143-8BCE-00BA2CF1F967}" dt="2023-01-19T17:57:52.216" v="335" actId="478"/>
          <ac:picMkLst>
            <pc:docMk/>
            <pc:sldMk cId="116914395" sldId="2076137923"/>
            <ac:picMk id="3" creationId="{AD70F4A2-9228-05D8-A59A-BCEF90331884}"/>
          </ac:picMkLst>
        </pc:picChg>
        <pc:picChg chg="add mod">
          <ac:chgData name="Aspen Webster" userId="17247580074_tp_box_2" providerId="OAuth2" clId="{7093CF59-4F50-4143-8BCE-00BA2CF1F967}" dt="2023-01-19T17:58:46.672" v="346" actId="1076"/>
          <ac:picMkLst>
            <pc:docMk/>
            <pc:sldMk cId="116914395" sldId="2076137923"/>
            <ac:picMk id="5" creationId="{B84EC603-798C-A46C-A809-A18EB164E9FB}"/>
          </ac:picMkLst>
        </pc:picChg>
      </pc:sldChg>
      <pc:sldChg chg="del">
        <pc:chgData name="Aspen Webster" userId="17247580074_tp_box_2" providerId="OAuth2" clId="{7093CF59-4F50-4143-8BCE-00BA2CF1F967}" dt="2023-01-19T16:03:44.479" v="0" actId="2696"/>
        <pc:sldMkLst>
          <pc:docMk/>
          <pc:sldMk cId="347414404" sldId="2076137928"/>
        </pc:sldMkLst>
      </pc:sldChg>
      <pc:sldChg chg="addSp delSp modSp add mod">
        <pc:chgData name="Aspen Webster" userId="17247580074_tp_box_2" providerId="OAuth2" clId="{7093CF59-4F50-4143-8BCE-00BA2CF1F967}" dt="2023-01-19T16:50:01.309" v="281" actId="12"/>
        <pc:sldMkLst>
          <pc:docMk/>
          <pc:sldMk cId="3864162657" sldId="2076137944"/>
        </pc:sldMkLst>
        <pc:spChg chg="add mod">
          <ac:chgData name="Aspen Webster" userId="17247580074_tp_box_2" providerId="OAuth2" clId="{7093CF59-4F50-4143-8BCE-00BA2CF1F967}" dt="2023-01-19T16:49:55.376" v="280" actId="12"/>
          <ac:spMkLst>
            <pc:docMk/>
            <pc:sldMk cId="3864162657" sldId="2076137944"/>
            <ac:spMk id="2" creationId="{6788BA85-2D3D-5B98-48E4-8BFB35B55E41}"/>
          </ac:spMkLst>
        </pc:spChg>
        <pc:spChg chg="mod">
          <ac:chgData name="Aspen Webster" userId="17247580074_tp_box_2" providerId="OAuth2" clId="{7093CF59-4F50-4143-8BCE-00BA2CF1F967}" dt="2023-01-19T16:20:38.878" v="98" actId="20577"/>
          <ac:spMkLst>
            <pc:docMk/>
            <pc:sldMk cId="3864162657" sldId="2076137944"/>
            <ac:spMk id="10" creationId="{BDC9A532-EC60-4D72-ED90-A7A745575FAF}"/>
          </ac:spMkLst>
        </pc:spChg>
        <pc:spChg chg="mod">
          <ac:chgData name="Aspen Webster" userId="17247580074_tp_box_2" providerId="OAuth2" clId="{7093CF59-4F50-4143-8BCE-00BA2CF1F967}" dt="2023-01-19T16:50:01.309" v="281" actId="12"/>
          <ac:spMkLst>
            <pc:docMk/>
            <pc:sldMk cId="3864162657" sldId="2076137944"/>
            <ac:spMk id="16" creationId="{DBDD4DAB-1618-6D58-B4EE-C809E28F9926}"/>
          </ac:spMkLst>
        </pc:spChg>
        <pc:picChg chg="del">
          <ac:chgData name="Aspen Webster" userId="17247580074_tp_box_2" providerId="OAuth2" clId="{7093CF59-4F50-4143-8BCE-00BA2CF1F967}" dt="2023-01-19T16:20:40.662" v="99" actId="478"/>
          <ac:picMkLst>
            <pc:docMk/>
            <pc:sldMk cId="3864162657" sldId="2076137944"/>
            <ac:picMk id="2" creationId="{5918037E-8832-487B-B0F7-2F9B76D79A60}"/>
          </ac:picMkLst>
        </pc:picChg>
      </pc:sldChg>
    </pc:docChg>
  </pc:docChgLst>
  <pc:docChgLst>
    <pc:chgData name="Aspen Webster" userId="17247580074_tp_box_2" providerId="OAuth2" clId="{7897D9EB-517C-FA4A-B462-735CB8438E14}"/>
    <pc:docChg chg="undo custSel addSld delSld modSld modSection">
      <pc:chgData name="Aspen Webster" userId="17247580074_tp_box_2" providerId="OAuth2" clId="{7897D9EB-517C-FA4A-B462-735CB8438E14}" dt="2023-03-24T16:53:09.222" v="1014" actId="208"/>
      <pc:docMkLst>
        <pc:docMk/>
      </pc:docMkLst>
      <pc:sldChg chg="modSp mod">
        <pc:chgData name="Aspen Webster" userId="17247580074_tp_box_2" providerId="OAuth2" clId="{7897D9EB-517C-FA4A-B462-735CB8438E14}" dt="2023-03-21T13:53:40.937" v="624" actId="1076"/>
        <pc:sldMkLst>
          <pc:docMk/>
          <pc:sldMk cId="4244593490" sldId="2076137886"/>
        </pc:sldMkLst>
        <pc:spChg chg="mod">
          <ac:chgData name="Aspen Webster" userId="17247580074_tp_box_2" providerId="OAuth2" clId="{7897D9EB-517C-FA4A-B462-735CB8438E14}" dt="2023-03-21T13:53:40.937" v="624" actId="1076"/>
          <ac:spMkLst>
            <pc:docMk/>
            <pc:sldMk cId="4244593490" sldId="2076137886"/>
            <ac:spMk id="35" creationId="{1862CFF5-5E31-0CF0-D221-D8977E00ED4C}"/>
          </ac:spMkLst>
        </pc:spChg>
        <pc:picChg chg="mod">
          <ac:chgData name="Aspen Webster" userId="17247580074_tp_box_2" providerId="OAuth2" clId="{7897D9EB-517C-FA4A-B462-735CB8438E14}" dt="2023-03-21T13:53:37.803" v="623" actId="1076"/>
          <ac:picMkLst>
            <pc:docMk/>
            <pc:sldMk cId="4244593490" sldId="2076137886"/>
            <ac:picMk id="22" creationId="{9FD3AE9C-BF8F-0C2C-170F-2FC2C723ED18}"/>
          </ac:picMkLst>
        </pc:picChg>
      </pc:sldChg>
      <pc:sldChg chg="addSp delSp modSp mod">
        <pc:chgData name="Aspen Webster" userId="17247580074_tp_box_2" providerId="OAuth2" clId="{7897D9EB-517C-FA4A-B462-735CB8438E14}" dt="2023-03-24T16:45:41.466" v="946"/>
        <pc:sldMkLst>
          <pc:docMk/>
          <pc:sldMk cId="1332863293" sldId="2076137897"/>
        </pc:sldMkLst>
        <pc:spChg chg="mod">
          <ac:chgData name="Aspen Webster" userId="17247580074_tp_box_2" providerId="OAuth2" clId="{7897D9EB-517C-FA4A-B462-735CB8438E14}" dt="2023-03-24T16:43:20.211" v="872" actId="1076"/>
          <ac:spMkLst>
            <pc:docMk/>
            <pc:sldMk cId="1332863293" sldId="2076137897"/>
            <ac:spMk id="49" creationId="{4A71B59C-B557-7652-5F14-E895A4DCEC76}"/>
          </ac:spMkLst>
        </pc:spChg>
        <pc:spChg chg="mod">
          <ac:chgData name="Aspen Webster" userId="17247580074_tp_box_2" providerId="OAuth2" clId="{7897D9EB-517C-FA4A-B462-735CB8438E14}" dt="2023-03-24T16:43:16.610" v="871" actId="20577"/>
          <ac:spMkLst>
            <pc:docMk/>
            <pc:sldMk cId="1332863293" sldId="2076137897"/>
            <ac:spMk id="50" creationId="{55C921D8-4045-EA9B-36E5-A11DB87A291A}"/>
          </ac:spMkLst>
        </pc:spChg>
        <pc:spChg chg="mod">
          <ac:chgData name="Aspen Webster" userId="17247580074_tp_box_2" providerId="OAuth2" clId="{7897D9EB-517C-FA4A-B462-735CB8438E14}" dt="2023-03-24T16:42:15.654" v="832" actId="20577"/>
          <ac:spMkLst>
            <pc:docMk/>
            <pc:sldMk cId="1332863293" sldId="2076137897"/>
            <ac:spMk id="51" creationId="{A6A53B56-79A1-B919-812B-EE006DA44430}"/>
          </ac:spMkLst>
        </pc:spChg>
        <pc:picChg chg="add mod">
          <ac:chgData name="Aspen Webster" userId="17247580074_tp_box_2" providerId="OAuth2" clId="{7897D9EB-517C-FA4A-B462-735CB8438E14}" dt="2023-03-24T16:45:38.448" v="945"/>
          <ac:picMkLst>
            <pc:docMk/>
            <pc:sldMk cId="1332863293" sldId="2076137897"/>
            <ac:picMk id="3" creationId="{A3A856EB-5BB1-A0DD-4211-A64B2F43DC8E}"/>
          </ac:picMkLst>
        </pc:picChg>
        <pc:picChg chg="add mod">
          <ac:chgData name="Aspen Webster" userId="17247580074_tp_box_2" providerId="OAuth2" clId="{7897D9EB-517C-FA4A-B462-735CB8438E14}" dt="2023-03-24T16:45:41.466" v="946"/>
          <ac:picMkLst>
            <pc:docMk/>
            <pc:sldMk cId="1332863293" sldId="2076137897"/>
            <ac:picMk id="4" creationId="{4C51626A-1591-CA34-A8DC-939AD23F67E4}"/>
          </ac:picMkLst>
        </pc:picChg>
        <pc:picChg chg="del">
          <ac:chgData name="Aspen Webster" userId="17247580074_tp_box_2" providerId="OAuth2" clId="{7897D9EB-517C-FA4A-B462-735CB8438E14}" dt="2023-03-24T16:43:22.382" v="874" actId="478"/>
          <ac:picMkLst>
            <pc:docMk/>
            <pc:sldMk cId="1332863293" sldId="2076137897"/>
            <ac:picMk id="26" creationId="{DD033027-FC3E-838A-75F2-9F1B1575F805}"/>
          </ac:picMkLst>
        </pc:picChg>
        <pc:picChg chg="del">
          <ac:chgData name="Aspen Webster" userId="17247580074_tp_box_2" providerId="OAuth2" clId="{7897D9EB-517C-FA4A-B462-735CB8438E14}" dt="2023-03-24T16:43:21.366" v="873" actId="478"/>
          <ac:picMkLst>
            <pc:docMk/>
            <pc:sldMk cId="1332863293" sldId="2076137897"/>
            <ac:picMk id="75" creationId="{381C07CF-41B8-F3DE-A93B-2F2D9D34C759}"/>
          </ac:picMkLst>
        </pc:picChg>
      </pc:sldChg>
      <pc:sldChg chg="modSp mod">
        <pc:chgData name="Aspen Webster" userId="17247580074_tp_box_2" providerId="OAuth2" clId="{7897D9EB-517C-FA4A-B462-735CB8438E14}" dt="2023-03-21T13:20:43.063" v="324" actId="1036"/>
        <pc:sldMkLst>
          <pc:docMk/>
          <pc:sldMk cId="498014701" sldId="2076137900"/>
        </pc:sldMkLst>
        <pc:spChg chg="mod">
          <ac:chgData name="Aspen Webster" userId="17247580074_tp_box_2" providerId="OAuth2" clId="{7897D9EB-517C-FA4A-B462-735CB8438E14}" dt="2023-03-21T13:20:43.063" v="324" actId="1036"/>
          <ac:spMkLst>
            <pc:docMk/>
            <pc:sldMk cId="498014701" sldId="2076137900"/>
            <ac:spMk id="72" creationId="{895BA296-1893-8C67-4974-E240918C18D9}"/>
          </ac:spMkLst>
        </pc:spChg>
      </pc:sldChg>
      <pc:sldChg chg="addSp delSp modSp mod">
        <pc:chgData name="Aspen Webster" userId="17247580074_tp_box_2" providerId="OAuth2" clId="{7897D9EB-517C-FA4A-B462-735CB8438E14}" dt="2023-03-21T13:48:23.303" v="618" actId="1076"/>
        <pc:sldMkLst>
          <pc:docMk/>
          <pc:sldMk cId="2177781551" sldId="2076137913"/>
        </pc:sldMkLst>
        <pc:spChg chg="add mod">
          <ac:chgData name="Aspen Webster" userId="17247580074_tp_box_2" providerId="OAuth2" clId="{7897D9EB-517C-FA4A-B462-735CB8438E14}" dt="2023-03-21T13:44:22.385" v="536" actId="1076"/>
          <ac:spMkLst>
            <pc:docMk/>
            <pc:sldMk cId="2177781551" sldId="2076137913"/>
            <ac:spMk id="2" creationId="{415A68A1-1025-CD1D-93BA-9161B6AF9227}"/>
          </ac:spMkLst>
        </pc:spChg>
        <pc:spChg chg="mod topLvl">
          <ac:chgData name="Aspen Webster" userId="17247580074_tp_box_2" providerId="OAuth2" clId="{7897D9EB-517C-FA4A-B462-735CB8438E14}" dt="2023-03-21T13:48:04.685" v="613" actId="1076"/>
          <ac:spMkLst>
            <pc:docMk/>
            <pc:sldMk cId="2177781551" sldId="2076137913"/>
            <ac:spMk id="28" creationId="{D04887AB-60CE-A142-8EBD-1E9EF267FAA6}"/>
          </ac:spMkLst>
        </pc:spChg>
        <pc:spChg chg="mod topLvl">
          <ac:chgData name="Aspen Webster" userId="17247580074_tp_box_2" providerId="OAuth2" clId="{7897D9EB-517C-FA4A-B462-735CB8438E14}" dt="2023-03-21T13:47:37.581" v="605" actId="166"/>
          <ac:spMkLst>
            <pc:docMk/>
            <pc:sldMk cId="2177781551" sldId="2076137913"/>
            <ac:spMk id="30" creationId="{F26B468A-804A-894E-55CC-9331E4BC8D77}"/>
          </ac:spMkLst>
        </pc:spChg>
        <pc:spChg chg="mod">
          <ac:chgData name="Aspen Webster" userId="17247580074_tp_box_2" providerId="OAuth2" clId="{7897D9EB-517C-FA4A-B462-735CB8438E14}" dt="2023-03-21T13:48:20.217" v="617" actId="1076"/>
          <ac:spMkLst>
            <pc:docMk/>
            <pc:sldMk cId="2177781551" sldId="2076137913"/>
            <ac:spMk id="35" creationId="{6AAC2BD9-5262-AF46-D27C-B7BE632C7BEE}"/>
          </ac:spMkLst>
        </pc:spChg>
        <pc:spChg chg="add del mod topLvl">
          <ac:chgData name="Aspen Webster" userId="17247580074_tp_box_2" providerId="OAuth2" clId="{7897D9EB-517C-FA4A-B462-735CB8438E14}" dt="2023-03-21T13:48:23.303" v="618" actId="1076"/>
          <ac:spMkLst>
            <pc:docMk/>
            <pc:sldMk cId="2177781551" sldId="2076137913"/>
            <ac:spMk id="36" creationId="{B6D7C536-E790-915D-5A24-8D0CA219680E}"/>
          </ac:spMkLst>
        </pc:spChg>
        <pc:spChg chg="mod">
          <ac:chgData name="Aspen Webster" userId="17247580074_tp_box_2" providerId="OAuth2" clId="{7897D9EB-517C-FA4A-B462-735CB8438E14}" dt="2023-03-21T13:43:45.152" v="525" actId="1076"/>
          <ac:spMkLst>
            <pc:docMk/>
            <pc:sldMk cId="2177781551" sldId="2076137913"/>
            <ac:spMk id="37" creationId="{5E9A0968-0B79-E670-9203-58B99DC6D855}"/>
          </ac:spMkLst>
        </pc:spChg>
        <pc:spChg chg="mod">
          <ac:chgData name="Aspen Webster" userId="17247580074_tp_box_2" providerId="OAuth2" clId="{7897D9EB-517C-FA4A-B462-735CB8438E14}" dt="2023-03-21T13:43:50.187" v="526" actId="122"/>
          <ac:spMkLst>
            <pc:docMk/>
            <pc:sldMk cId="2177781551" sldId="2076137913"/>
            <ac:spMk id="38" creationId="{650CF33E-D5D9-48CA-E002-D2A2BD7A7770}"/>
          </ac:spMkLst>
        </pc:spChg>
        <pc:grpChg chg="add mod">
          <ac:chgData name="Aspen Webster" userId="17247580074_tp_box_2" providerId="OAuth2" clId="{7897D9EB-517C-FA4A-B462-735CB8438E14}" dt="2023-03-21T13:42:41.334" v="509" actId="1076"/>
          <ac:grpSpMkLst>
            <pc:docMk/>
            <pc:sldMk cId="2177781551" sldId="2076137913"/>
            <ac:grpSpMk id="11" creationId="{8A551E6E-72C2-FD69-1F31-6EF9EA4234F8}"/>
          </ac:grpSpMkLst>
        </pc:grpChg>
        <pc:grpChg chg="add del mod">
          <ac:chgData name="Aspen Webster" userId="17247580074_tp_box_2" providerId="OAuth2" clId="{7897D9EB-517C-FA4A-B462-735CB8438E14}" dt="2023-03-21T13:43:32.549" v="521" actId="164"/>
          <ac:grpSpMkLst>
            <pc:docMk/>
            <pc:sldMk cId="2177781551" sldId="2076137913"/>
            <ac:grpSpMk id="17" creationId="{96BB85F9-0421-97C2-4914-38D5CA4236F0}"/>
          </ac:grpSpMkLst>
        </pc:grpChg>
        <pc:grpChg chg="add del mod">
          <ac:chgData name="Aspen Webster" userId="17247580074_tp_box_2" providerId="OAuth2" clId="{7897D9EB-517C-FA4A-B462-735CB8438E14}" dt="2023-03-21T13:44:59.937" v="571" actId="165"/>
          <ac:grpSpMkLst>
            <pc:docMk/>
            <pc:sldMk cId="2177781551" sldId="2076137913"/>
            <ac:grpSpMk id="18" creationId="{688B65A4-E81B-F0B3-F1CE-D7190CDDD77B}"/>
          </ac:grpSpMkLst>
        </pc:grpChg>
        <pc:grpChg chg="add del mod">
          <ac:chgData name="Aspen Webster" userId="17247580074_tp_box_2" providerId="OAuth2" clId="{7897D9EB-517C-FA4A-B462-735CB8438E14}" dt="2023-03-21T13:48:02.783" v="611" actId="165"/>
          <ac:grpSpMkLst>
            <pc:docMk/>
            <pc:sldMk cId="2177781551" sldId="2076137913"/>
            <ac:grpSpMk id="19" creationId="{796E23C7-E3F5-F003-0069-B74911096DCF}"/>
          </ac:grpSpMkLst>
        </pc:grpChg>
        <pc:grpChg chg="add del mod">
          <ac:chgData name="Aspen Webster" userId="17247580074_tp_box_2" providerId="OAuth2" clId="{7897D9EB-517C-FA4A-B462-735CB8438E14}" dt="2023-03-21T13:47:19.300" v="602" actId="165"/>
          <ac:grpSpMkLst>
            <pc:docMk/>
            <pc:sldMk cId="2177781551" sldId="2076137913"/>
            <ac:grpSpMk id="20" creationId="{9045C10E-01A9-03AE-8292-C2351B98C33C}"/>
          </ac:grpSpMkLst>
        </pc:grpChg>
        <pc:picChg chg="mod modCrop">
          <ac:chgData name="Aspen Webster" userId="17247580074_tp_box_2" providerId="OAuth2" clId="{7897D9EB-517C-FA4A-B462-735CB8438E14}" dt="2023-03-21T13:41:15.926" v="496" actId="11530"/>
          <ac:picMkLst>
            <pc:docMk/>
            <pc:sldMk cId="2177781551" sldId="2076137913"/>
            <ac:picMk id="3" creationId="{C2621A5D-1D31-4095-D9E2-9FA4D216AAE2}"/>
          </ac:picMkLst>
        </pc:picChg>
        <pc:picChg chg="mod topLvl">
          <ac:chgData name="Aspen Webster" userId="17247580074_tp_box_2" providerId="OAuth2" clId="{7897D9EB-517C-FA4A-B462-735CB8438E14}" dt="2023-03-21T13:47:19.300" v="602" actId="165"/>
          <ac:picMkLst>
            <pc:docMk/>
            <pc:sldMk cId="2177781551" sldId="2076137913"/>
            <ac:picMk id="5" creationId="{06346BFD-DB31-9BCA-18BA-4895C3D4C6F7}"/>
          </ac:picMkLst>
        </pc:picChg>
        <pc:picChg chg="add del mod">
          <ac:chgData name="Aspen Webster" userId="17247580074_tp_box_2" providerId="OAuth2" clId="{7897D9EB-517C-FA4A-B462-735CB8438E14}" dt="2023-03-21T13:40:42.221" v="487" actId="478"/>
          <ac:picMkLst>
            <pc:docMk/>
            <pc:sldMk cId="2177781551" sldId="2076137913"/>
            <ac:picMk id="6" creationId="{088F06BC-5895-43A8-97E2-DA5445D290EA}"/>
          </ac:picMkLst>
        </pc:picChg>
        <pc:picChg chg="mod topLvl">
          <ac:chgData name="Aspen Webster" userId="17247580074_tp_box_2" providerId="OAuth2" clId="{7897D9EB-517C-FA4A-B462-735CB8438E14}" dt="2023-03-21T13:48:11.602" v="615" actId="1076"/>
          <ac:picMkLst>
            <pc:docMk/>
            <pc:sldMk cId="2177781551" sldId="2076137913"/>
            <ac:picMk id="7" creationId="{DC2D998F-8707-F6ED-1C0E-692569FF5BFA}"/>
          </ac:picMkLst>
        </pc:picChg>
        <pc:picChg chg="mod topLvl">
          <ac:chgData name="Aspen Webster" userId="17247580074_tp_box_2" providerId="OAuth2" clId="{7897D9EB-517C-FA4A-B462-735CB8438E14}" dt="2023-03-21T13:48:14.615" v="616" actId="1076"/>
          <ac:picMkLst>
            <pc:docMk/>
            <pc:sldMk cId="2177781551" sldId="2076137913"/>
            <ac:picMk id="9" creationId="{C43CBD43-E73F-760A-2D41-F290373A951C}"/>
          </ac:picMkLst>
        </pc:picChg>
        <pc:picChg chg="add mod">
          <ac:chgData name="Aspen Webster" userId="17247580074_tp_box_2" providerId="OAuth2" clId="{7897D9EB-517C-FA4A-B462-735CB8438E14}" dt="2023-03-21T13:41:22.074" v="497" actId="11530"/>
          <ac:picMkLst>
            <pc:docMk/>
            <pc:sldMk cId="2177781551" sldId="2076137913"/>
            <ac:picMk id="10" creationId="{C34AC99A-884E-82CA-73B2-6A1489E9C54E}"/>
          </ac:picMkLst>
        </pc:picChg>
        <pc:picChg chg="mod topLvl">
          <ac:chgData name="Aspen Webster" userId="17247580074_tp_box_2" providerId="OAuth2" clId="{7897D9EB-517C-FA4A-B462-735CB8438E14}" dt="2023-03-21T13:47:19.300" v="602" actId="165"/>
          <ac:picMkLst>
            <pc:docMk/>
            <pc:sldMk cId="2177781551" sldId="2076137913"/>
            <ac:picMk id="13" creationId="{5E84B6D2-55F8-645E-B636-BA2A91B3F240}"/>
          </ac:picMkLst>
        </pc:picChg>
        <pc:picChg chg="mod topLvl">
          <ac:chgData name="Aspen Webster" userId="17247580074_tp_box_2" providerId="OAuth2" clId="{7897D9EB-517C-FA4A-B462-735CB8438E14}" dt="2023-03-21T13:48:04.685" v="613" actId="1076"/>
          <ac:picMkLst>
            <pc:docMk/>
            <pc:sldMk cId="2177781551" sldId="2076137913"/>
            <ac:picMk id="29" creationId="{D8A7B5D2-1447-A697-2D38-725DAA2B6A06}"/>
          </ac:picMkLst>
        </pc:picChg>
        <pc:picChg chg="mod topLvl">
          <ac:chgData name="Aspen Webster" userId="17247580074_tp_box_2" providerId="OAuth2" clId="{7897D9EB-517C-FA4A-B462-735CB8438E14}" dt="2023-03-21T13:47:44.636" v="608" actId="1076"/>
          <ac:picMkLst>
            <pc:docMk/>
            <pc:sldMk cId="2177781551" sldId="2076137913"/>
            <ac:picMk id="31" creationId="{5610A665-9BF1-67BC-FAF3-5572E74CA258}"/>
          </ac:picMkLst>
        </pc:picChg>
        <pc:cxnChg chg="mod">
          <ac:chgData name="Aspen Webster" userId="17247580074_tp_box_2" providerId="OAuth2" clId="{7897D9EB-517C-FA4A-B462-735CB8438E14}" dt="2023-03-21T13:46:55.668" v="599" actId="14100"/>
          <ac:cxnSpMkLst>
            <pc:docMk/>
            <pc:sldMk cId="2177781551" sldId="2076137913"/>
            <ac:cxnSpMk id="22" creationId="{2B7CB722-BC08-0A50-BA60-17CBA24A5361}"/>
          </ac:cxnSpMkLst>
        </pc:cxnChg>
        <pc:cxnChg chg="mod">
          <ac:chgData name="Aspen Webster" userId="17247580074_tp_box_2" providerId="OAuth2" clId="{7897D9EB-517C-FA4A-B462-735CB8438E14}" dt="2023-03-21T13:42:46.684" v="510" actId="1076"/>
          <ac:cxnSpMkLst>
            <pc:docMk/>
            <pc:sldMk cId="2177781551" sldId="2076137913"/>
            <ac:cxnSpMk id="23" creationId="{F50AFF10-D6EC-276E-AAAD-162D02E25176}"/>
          </ac:cxnSpMkLst>
        </pc:cxnChg>
        <pc:cxnChg chg="mod">
          <ac:chgData name="Aspen Webster" userId="17247580074_tp_box_2" providerId="OAuth2" clId="{7897D9EB-517C-FA4A-B462-735CB8438E14}" dt="2023-03-21T13:47:05.968" v="601" actId="14100"/>
          <ac:cxnSpMkLst>
            <pc:docMk/>
            <pc:sldMk cId="2177781551" sldId="2076137913"/>
            <ac:cxnSpMk id="24" creationId="{23E6A9FA-16DF-8B25-0382-9728BE299C63}"/>
          </ac:cxnSpMkLst>
        </pc:cxnChg>
        <pc:cxnChg chg="mod">
          <ac:chgData name="Aspen Webster" userId="17247580074_tp_box_2" providerId="OAuth2" clId="{7897D9EB-517C-FA4A-B462-735CB8438E14}" dt="2023-03-21T13:46:10.218" v="588" actId="1076"/>
          <ac:cxnSpMkLst>
            <pc:docMk/>
            <pc:sldMk cId="2177781551" sldId="2076137913"/>
            <ac:cxnSpMk id="25" creationId="{18B5639C-FBA9-7FCF-04E4-BF4A9954BA55}"/>
          </ac:cxnSpMkLst>
        </pc:cxnChg>
        <pc:cxnChg chg="mod">
          <ac:chgData name="Aspen Webster" userId="17247580074_tp_box_2" providerId="OAuth2" clId="{7897D9EB-517C-FA4A-B462-735CB8438E14}" dt="2023-03-21T13:46:39.135" v="595" actId="14100"/>
          <ac:cxnSpMkLst>
            <pc:docMk/>
            <pc:sldMk cId="2177781551" sldId="2076137913"/>
            <ac:cxnSpMk id="26" creationId="{B3B73A40-C889-68ED-AD79-400395A8D7BF}"/>
          </ac:cxnSpMkLst>
        </pc:cxnChg>
        <pc:cxnChg chg="mod">
          <ac:chgData name="Aspen Webster" userId="17247580074_tp_box_2" providerId="OAuth2" clId="{7897D9EB-517C-FA4A-B462-735CB8438E14}" dt="2023-03-21T13:46:48.001" v="598" actId="1076"/>
          <ac:cxnSpMkLst>
            <pc:docMk/>
            <pc:sldMk cId="2177781551" sldId="2076137913"/>
            <ac:cxnSpMk id="27" creationId="{F6B36A8F-E5A3-D866-7307-51A3305A7435}"/>
          </ac:cxnSpMkLst>
        </pc:cxnChg>
      </pc:sldChg>
      <pc:sldChg chg="modSp mod">
        <pc:chgData name="Aspen Webster" userId="17247580074_tp_box_2" providerId="OAuth2" clId="{7897D9EB-517C-FA4A-B462-735CB8438E14}" dt="2023-03-21T13:21:30.286" v="470" actId="20577"/>
        <pc:sldMkLst>
          <pc:docMk/>
          <pc:sldMk cId="3556672302" sldId="2076137926"/>
        </pc:sldMkLst>
        <pc:spChg chg="mod">
          <ac:chgData name="Aspen Webster" userId="17247580074_tp_box_2" providerId="OAuth2" clId="{7897D9EB-517C-FA4A-B462-735CB8438E14}" dt="2023-03-21T13:21:30.286" v="470" actId="20577"/>
          <ac:spMkLst>
            <pc:docMk/>
            <pc:sldMk cId="3556672302" sldId="2076137926"/>
            <ac:spMk id="2" creationId="{F561DBF4-5C51-2BFD-F8EE-EF789D3CDA75}"/>
          </ac:spMkLst>
        </pc:spChg>
      </pc:sldChg>
      <pc:sldChg chg="modSp mod">
        <pc:chgData name="Aspen Webster" userId="17247580074_tp_box_2" providerId="OAuth2" clId="{7897D9EB-517C-FA4A-B462-735CB8438E14}" dt="2023-03-21T13:17:53.523" v="244" actId="1076"/>
        <pc:sldMkLst>
          <pc:docMk/>
          <pc:sldMk cId="864636977" sldId="2076137927"/>
        </pc:sldMkLst>
        <pc:spChg chg="mod">
          <ac:chgData name="Aspen Webster" userId="17247580074_tp_box_2" providerId="OAuth2" clId="{7897D9EB-517C-FA4A-B462-735CB8438E14}" dt="2023-03-21T13:17:53.523" v="244" actId="1076"/>
          <ac:spMkLst>
            <pc:docMk/>
            <pc:sldMk cId="864636977" sldId="2076137927"/>
            <ac:spMk id="71" creationId="{619A1292-0AAF-6DB4-05F1-0B3E88462BC9}"/>
          </ac:spMkLst>
        </pc:spChg>
      </pc:sldChg>
      <pc:sldChg chg="addSp delSp modSp mod">
        <pc:chgData name="Aspen Webster" userId="17247580074_tp_box_2" providerId="OAuth2" clId="{7897D9EB-517C-FA4A-B462-735CB8438E14}" dt="2023-03-24T16:36:53.589" v="627" actId="478"/>
        <pc:sldMkLst>
          <pc:docMk/>
          <pc:sldMk cId="2139923528" sldId="2076137935"/>
        </pc:sldMkLst>
        <pc:spChg chg="add del mod">
          <ac:chgData name="Aspen Webster" userId="17247580074_tp_box_2" providerId="OAuth2" clId="{7897D9EB-517C-FA4A-B462-735CB8438E14}" dt="2023-03-24T16:36:53.589" v="627" actId="478"/>
          <ac:spMkLst>
            <pc:docMk/>
            <pc:sldMk cId="2139923528" sldId="2076137935"/>
            <ac:spMk id="2" creationId="{AF0DB73F-7841-25FD-3B3C-A959E1B5CF74}"/>
          </ac:spMkLst>
        </pc:spChg>
        <pc:spChg chg="mod">
          <ac:chgData name="Aspen Webster" userId="17247580074_tp_box_2" providerId="OAuth2" clId="{7897D9EB-517C-FA4A-B462-735CB8438E14}" dt="2023-03-21T13:19:51.675" v="252" actId="113"/>
          <ac:spMkLst>
            <pc:docMk/>
            <pc:sldMk cId="2139923528" sldId="2076137935"/>
            <ac:spMk id="22" creationId="{B14A6F3F-C682-CB67-4639-68214E475D26}"/>
          </ac:spMkLst>
        </pc:spChg>
      </pc:sldChg>
      <pc:sldChg chg="del">
        <pc:chgData name="Aspen Webster" userId="17247580074_tp_box_2" providerId="OAuth2" clId="{7897D9EB-517C-FA4A-B462-735CB8438E14}" dt="2023-03-21T13:16:19.594" v="11" actId="2696"/>
        <pc:sldMkLst>
          <pc:docMk/>
          <pc:sldMk cId="432326077" sldId="2076137937"/>
        </pc:sldMkLst>
      </pc:sldChg>
      <pc:sldChg chg="addSp delSp modSp mod">
        <pc:chgData name="Aspen Webster" userId="17247580074_tp_box_2" providerId="OAuth2" clId="{7897D9EB-517C-FA4A-B462-735CB8438E14}" dt="2023-03-24T16:46:02.600" v="950"/>
        <pc:sldMkLst>
          <pc:docMk/>
          <pc:sldMk cId="1547505837" sldId="2076137939"/>
        </pc:sldMkLst>
        <pc:spChg chg="add mod">
          <ac:chgData name="Aspen Webster" userId="17247580074_tp_box_2" providerId="OAuth2" clId="{7897D9EB-517C-FA4A-B462-735CB8438E14}" dt="2023-03-24T16:45:15.860" v="934"/>
          <ac:spMkLst>
            <pc:docMk/>
            <pc:sldMk cId="1547505837" sldId="2076137939"/>
            <ac:spMk id="4" creationId="{4094B3CF-044B-B631-BA59-D5823A9C0934}"/>
          </ac:spMkLst>
        </pc:spChg>
        <pc:spChg chg="add mod">
          <ac:chgData name="Aspen Webster" userId="17247580074_tp_box_2" providerId="OAuth2" clId="{7897D9EB-517C-FA4A-B462-735CB8438E14}" dt="2023-03-24T16:45:15.860" v="934"/>
          <ac:spMkLst>
            <pc:docMk/>
            <pc:sldMk cId="1547505837" sldId="2076137939"/>
            <ac:spMk id="5" creationId="{4B5839F1-89BA-26B2-2BE5-DC2DD69E0507}"/>
          </ac:spMkLst>
        </pc:spChg>
        <pc:spChg chg="del">
          <ac:chgData name="Aspen Webster" userId="17247580074_tp_box_2" providerId="OAuth2" clId="{7897D9EB-517C-FA4A-B462-735CB8438E14}" dt="2023-03-24T16:45:08.703" v="928" actId="478"/>
          <ac:spMkLst>
            <pc:docMk/>
            <pc:sldMk cId="1547505837" sldId="2076137939"/>
            <ac:spMk id="49" creationId="{4A71B59C-B557-7652-5F14-E895A4DCEC76}"/>
          </ac:spMkLst>
        </pc:spChg>
        <pc:spChg chg="del">
          <ac:chgData name="Aspen Webster" userId="17247580074_tp_box_2" providerId="OAuth2" clId="{7897D9EB-517C-FA4A-B462-735CB8438E14}" dt="2023-03-24T16:45:10.232" v="929" actId="478"/>
          <ac:spMkLst>
            <pc:docMk/>
            <pc:sldMk cId="1547505837" sldId="2076137939"/>
            <ac:spMk id="50" creationId="{55C921D8-4045-EA9B-36E5-A11DB87A291A}"/>
          </ac:spMkLst>
        </pc:spChg>
        <pc:spChg chg="mod">
          <ac:chgData name="Aspen Webster" userId="17247580074_tp_box_2" providerId="OAuth2" clId="{7897D9EB-517C-FA4A-B462-735CB8438E14}" dt="2023-03-24T16:44:40.055" v="911" actId="20577"/>
          <ac:spMkLst>
            <pc:docMk/>
            <pc:sldMk cId="1547505837" sldId="2076137939"/>
            <ac:spMk id="51" creationId="{A6A53B56-79A1-B919-812B-EE006DA44430}"/>
          </ac:spMkLst>
        </pc:spChg>
        <pc:spChg chg="add del">
          <ac:chgData name="Aspen Webster" userId="17247580074_tp_box_2" providerId="OAuth2" clId="{7897D9EB-517C-FA4A-B462-735CB8438E14}" dt="2023-03-24T16:45:13.391" v="931" actId="478"/>
          <ac:spMkLst>
            <pc:docMk/>
            <pc:sldMk cId="1547505837" sldId="2076137939"/>
            <ac:spMk id="53" creationId="{3147EDB6-5D9D-36F8-B42B-BD4F43BB0226}"/>
          </ac:spMkLst>
        </pc:spChg>
        <pc:picChg chg="add del mod">
          <ac:chgData name="Aspen Webster" userId="17247580074_tp_box_2" providerId="OAuth2" clId="{7897D9EB-517C-FA4A-B462-735CB8438E14}" dt="2023-03-24T16:41:20.009" v="815"/>
          <ac:picMkLst>
            <pc:docMk/>
            <pc:sldMk cId="1547505837" sldId="2076137939"/>
            <ac:picMk id="3" creationId="{17934BC5-7819-304F-D706-A36374C59DE5}"/>
          </ac:picMkLst>
        </pc:picChg>
        <pc:picChg chg="add mod">
          <ac:chgData name="Aspen Webster" userId="17247580074_tp_box_2" providerId="OAuth2" clId="{7897D9EB-517C-FA4A-B462-735CB8438E14}" dt="2023-03-24T16:45:59.748" v="949"/>
          <ac:picMkLst>
            <pc:docMk/>
            <pc:sldMk cId="1547505837" sldId="2076137939"/>
            <ac:picMk id="6" creationId="{639CCBF8-CAEC-872E-CD57-5240F4C13B01}"/>
          </ac:picMkLst>
        </pc:picChg>
        <pc:picChg chg="add mod">
          <ac:chgData name="Aspen Webster" userId="17247580074_tp_box_2" providerId="OAuth2" clId="{7897D9EB-517C-FA4A-B462-735CB8438E14}" dt="2023-03-24T16:46:02.600" v="950"/>
          <ac:picMkLst>
            <pc:docMk/>
            <pc:sldMk cId="1547505837" sldId="2076137939"/>
            <ac:picMk id="7" creationId="{17ECF559-604D-4B68-83E6-6040619B1370}"/>
          </ac:picMkLst>
        </pc:picChg>
        <pc:picChg chg="del">
          <ac:chgData name="Aspen Webster" userId="17247580074_tp_box_2" providerId="OAuth2" clId="{7897D9EB-517C-FA4A-B462-735CB8438E14}" dt="2023-03-24T16:45:15.120" v="933" actId="478"/>
          <ac:picMkLst>
            <pc:docMk/>
            <pc:sldMk cId="1547505837" sldId="2076137939"/>
            <ac:picMk id="26" creationId="{DD033027-FC3E-838A-75F2-9F1B1575F805}"/>
          </ac:picMkLst>
        </pc:picChg>
        <pc:picChg chg="del">
          <ac:chgData name="Aspen Webster" userId="17247580074_tp_box_2" providerId="OAuth2" clId="{7897D9EB-517C-FA4A-B462-735CB8438E14}" dt="2023-03-24T16:45:14.296" v="932" actId="478"/>
          <ac:picMkLst>
            <pc:docMk/>
            <pc:sldMk cId="1547505837" sldId="2076137939"/>
            <ac:picMk id="75" creationId="{381C07CF-41B8-F3DE-A93B-2F2D9D34C759}"/>
          </ac:picMkLst>
        </pc:picChg>
      </pc:sldChg>
      <pc:sldChg chg="addSp delSp modSp mod">
        <pc:chgData name="Aspen Webster" userId="17247580074_tp_box_2" providerId="OAuth2" clId="{7897D9EB-517C-FA4A-B462-735CB8438E14}" dt="2023-03-24T16:46:09.099" v="952"/>
        <pc:sldMkLst>
          <pc:docMk/>
          <pc:sldMk cId="879645974" sldId="2076137940"/>
        </pc:sldMkLst>
        <pc:spChg chg="add mod">
          <ac:chgData name="Aspen Webster" userId="17247580074_tp_box_2" providerId="OAuth2" clId="{7897D9EB-517C-FA4A-B462-735CB8438E14}" dt="2023-03-24T16:45:23.879" v="939"/>
          <ac:spMkLst>
            <pc:docMk/>
            <pc:sldMk cId="879645974" sldId="2076137940"/>
            <ac:spMk id="6" creationId="{0AA68C12-B699-562E-0DF3-55F64AABE389}"/>
          </ac:spMkLst>
        </pc:spChg>
        <pc:spChg chg="add mod">
          <ac:chgData name="Aspen Webster" userId="17247580074_tp_box_2" providerId="OAuth2" clId="{7897D9EB-517C-FA4A-B462-735CB8438E14}" dt="2023-03-24T16:45:23.879" v="939"/>
          <ac:spMkLst>
            <pc:docMk/>
            <pc:sldMk cId="879645974" sldId="2076137940"/>
            <ac:spMk id="7" creationId="{74A8A44B-5610-7C40-B677-12B29EB947A7}"/>
          </ac:spMkLst>
        </pc:spChg>
        <pc:spChg chg="del">
          <ac:chgData name="Aspen Webster" userId="17247580074_tp_box_2" providerId="OAuth2" clId="{7897D9EB-517C-FA4A-B462-735CB8438E14}" dt="2023-03-24T16:45:18.577" v="935" actId="478"/>
          <ac:spMkLst>
            <pc:docMk/>
            <pc:sldMk cId="879645974" sldId="2076137940"/>
            <ac:spMk id="49" creationId="{4A71B59C-B557-7652-5F14-E895A4DCEC76}"/>
          </ac:spMkLst>
        </pc:spChg>
        <pc:spChg chg="del">
          <ac:chgData name="Aspen Webster" userId="17247580074_tp_box_2" providerId="OAuth2" clId="{7897D9EB-517C-FA4A-B462-735CB8438E14}" dt="2023-03-24T16:45:20.703" v="936" actId="478"/>
          <ac:spMkLst>
            <pc:docMk/>
            <pc:sldMk cId="879645974" sldId="2076137940"/>
            <ac:spMk id="50" creationId="{55C921D8-4045-EA9B-36E5-A11DB87A291A}"/>
          </ac:spMkLst>
        </pc:spChg>
        <pc:spChg chg="mod">
          <ac:chgData name="Aspen Webster" userId="17247580074_tp_box_2" providerId="OAuth2" clId="{7897D9EB-517C-FA4A-B462-735CB8438E14}" dt="2023-03-24T16:44:45.875" v="918" actId="20577"/>
          <ac:spMkLst>
            <pc:docMk/>
            <pc:sldMk cId="879645974" sldId="2076137940"/>
            <ac:spMk id="51" creationId="{A6A53B56-79A1-B919-812B-EE006DA44430}"/>
          </ac:spMkLst>
        </pc:spChg>
        <pc:picChg chg="add mod">
          <ac:chgData name="Aspen Webster" userId="17247580074_tp_box_2" providerId="OAuth2" clId="{7897D9EB-517C-FA4A-B462-735CB8438E14}" dt="2023-03-24T16:41:17.042" v="813"/>
          <ac:picMkLst>
            <pc:docMk/>
            <pc:sldMk cId="879645974" sldId="2076137940"/>
            <ac:picMk id="3" creationId="{E54CE7AD-5762-107F-0576-B5F16A2B1838}"/>
          </ac:picMkLst>
        </pc:picChg>
        <pc:picChg chg="add mod">
          <ac:chgData name="Aspen Webster" userId="17247580074_tp_box_2" providerId="OAuth2" clId="{7897D9EB-517C-FA4A-B462-735CB8438E14}" dt="2023-03-24T16:41:23.656" v="817"/>
          <ac:picMkLst>
            <pc:docMk/>
            <pc:sldMk cId="879645974" sldId="2076137940"/>
            <ac:picMk id="4" creationId="{B43ADADF-630B-9C27-F404-4724CB943EB5}"/>
          </ac:picMkLst>
        </pc:picChg>
        <pc:picChg chg="add del mod">
          <ac:chgData name="Aspen Webster" userId="17247580074_tp_box_2" providerId="OAuth2" clId="{7897D9EB-517C-FA4A-B462-735CB8438E14}" dt="2023-03-24T16:45:22.402" v="937" actId="478"/>
          <ac:picMkLst>
            <pc:docMk/>
            <pc:sldMk cId="879645974" sldId="2076137940"/>
            <ac:picMk id="5" creationId="{CE2DEA17-4843-6FD7-F583-3467CD6206B3}"/>
          </ac:picMkLst>
        </pc:picChg>
        <pc:picChg chg="add mod">
          <ac:chgData name="Aspen Webster" userId="17247580074_tp_box_2" providerId="OAuth2" clId="{7897D9EB-517C-FA4A-B462-735CB8438E14}" dt="2023-03-24T16:46:06.633" v="951"/>
          <ac:picMkLst>
            <pc:docMk/>
            <pc:sldMk cId="879645974" sldId="2076137940"/>
            <ac:picMk id="8" creationId="{3D417145-8C4E-1FD5-92EC-7FE7D00D3CE7}"/>
          </ac:picMkLst>
        </pc:picChg>
        <pc:picChg chg="add mod">
          <ac:chgData name="Aspen Webster" userId="17247580074_tp_box_2" providerId="OAuth2" clId="{7897D9EB-517C-FA4A-B462-735CB8438E14}" dt="2023-03-24T16:46:09.099" v="952"/>
          <ac:picMkLst>
            <pc:docMk/>
            <pc:sldMk cId="879645974" sldId="2076137940"/>
            <ac:picMk id="9" creationId="{1C12A2D7-DD0B-46BA-6FED-4495A70BCEDC}"/>
          </ac:picMkLst>
        </pc:picChg>
        <pc:picChg chg="del">
          <ac:chgData name="Aspen Webster" userId="17247580074_tp_box_2" providerId="OAuth2" clId="{7897D9EB-517C-FA4A-B462-735CB8438E14}" dt="2023-03-24T16:45:23.436" v="938" actId="478"/>
          <ac:picMkLst>
            <pc:docMk/>
            <pc:sldMk cId="879645974" sldId="2076137940"/>
            <ac:picMk id="26" creationId="{DD033027-FC3E-838A-75F2-9F1B1575F805}"/>
          </ac:picMkLst>
        </pc:picChg>
        <pc:picChg chg="del">
          <ac:chgData name="Aspen Webster" userId="17247580074_tp_box_2" providerId="OAuth2" clId="{7897D9EB-517C-FA4A-B462-735CB8438E14}" dt="2023-03-24T16:41:16.821" v="812" actId="478"/>
          <ac:picMkLst>
            <pc:docMk/>
            <pc:sldMk cId="879645974" sldId="2076137940"/>
            <ac:picMk id="31" creationId="{ACAB8759-6B09-1D17-CEE6-F958A92A04AF}"/>
          </ac:picMkLst>
        </pc:picChg>
        <pc:picChg chg="del">
          <ac:chgData name="Aspen Webster" userId="17247580074_tp_box_2" providerId="OAuth2" clId="{7897D9EB-517C-FA4A-B462-735CB8438E14}" dt="2023-03-24T16:41:23.489" v="816" actId="478"/>
          <ac:picMkLst>
            <pc:docMk/>
            <pc:sldMk cId="879645974" sldId="2076137940"/>
            <ac:picMk id="32" creationId="{D9B0D679-E811-23A6-EA9D-8F945BF9B678}"/>
          </ac:picMkLst>
        </pc:picChg>
        <pc:picChg chg="del">
          <ac:chgData name="Aspen Webster" userId="17247580074_tp_box_2" providerId="OAuth2" clId="{7897D9EB-517C-FA4A-B462-735CB8438E14}" dt="2023-03-24T16:41:27.852" v="818" actId="478"/>
          <ac:picMkLst>
            <pc:docMk/>
            <pc:sldMk cId="879645974" sldId="2076137940"/>
            <ac:picMk id="33" creationId="{CD47EA67-C1F4-0CA0-6A0E-BF4456E965B0}"/>
          </ac:picMkLst>
        </pc:picChg>
      </pc:sldChg>
      <pc:sldChg chg="addSp delSp modSp mod">
        <pc:chgData name="Aspen Webster" userId="17247580074_tp_box_2" providerId="OAuth2" clId="{7897D9EB-517C-FA4A-B462-735CB8438E14}" dt="2023-03-24T16:46:14.381" v="953"/>
        <pc:sldMkLst>
          <pc:docMk/>
          <pc:sldMk cId="1101313681" sldId="2076137941"/>
        </pc:sldMkLst>
        <pc:spChg chg="add mod">
          <ac:chgData name="Aspen Webster" userId="17247580074_tp_box_2" providerId="OAuth2" clId="{7897D9EB-517C-FA4A-B462-735CB8438E14}" dt="2023-03-24T16:45:30.912" v="944"/>
          <ac:spMkLst>
            <pc:docMk/>
            <pc:sldMk cId="1101313681" sldId="2076137941"/>
            <ac:spMk id="6" creationId="{273A2F1E-4DA8-2F66-B835-7D8C242DF23C}"/>
          </ac:spMkLst>
        </pc:spChg>
        <pc:spChg chg="add mod">
          <ac:chgData name="Aspen Webster" userId="17247580074_tp_box_2" providerId="OAuth2" clId="{7897D9EB-517C-FA4A-B462-735CB8438E14}" dt="2023-03-24T16:45:30.912" v="944"/>
          <ac:spMkLst>
            <pc:docMk/>
            <pc:sldMk cId="1101313681" sldId="2076137941"/>
            <ac:spMk id="7" creationId="{84BB3DB7-E908-67AF-EA47-73FA4E7652C6}"/>
          </ac:spMkLst>
        </pc:spChg>
        <pc:spChg chg="del">
          <ac:chgData name="Aspen Webster" userId="17247580074_tp_box_2" providerId="OAuth2" clId="{7897D9EB-517C-FA4A-B462-735CB8438E14}" dt="2023-03-24T16:45:26.576" v="940" actId="478"/>
          <ac:spMkLst>
            <pc:docMk/>
            <pc:sldMk cId="1101313681" sldId="2076137941"/>
            <ac:spMk id="49" creationId="{4A71B59C-B557-7652-5F14-E895A4DCEC76}"/>
          </ac:spMkLst>
        </pc:spChg>
        <pc:spChg chg="del">
          <ac:chgData name="Aspen Webster" userId="17247580074_tp_box_2" providerId="OAuth2" clId="{7897D9EB-517C-FA4A-B462-735CB8438E14}" dt="2023-03-24T16:45:28.281" v="941" actId="478"/>
          <ac:spMkLst>
            <pc:docMk/>
            <pc:sldMk cId="1101313681" sldId="2076137941"/>
            <ac:spMk id="50" creationId="{55C921D8-4045-EA9B-36E5-A11DB87A291A}"/>
          </ac:spMkLst>
        </pc:spChg>
        <pc:spChg chg="mod">
          <ac:chgData name="Aspen Webster" userId="17247580074_tp_box_2" providerId="OAuth2" clId="{7897D9EB-517C-FA4A-B462-735CB8438E14}" dt="2023-03-24T16:44:51.477" v="925" actId="20577"/>
          <ac:spMkLst>
            <pc:docMk/>
            <pc:sldMk cId="1101313681" sldId="2076137941"/>
            <ac:spMk id="51" creationId="{A6A53B56-79A1-B919-812B-EE006DA44430}"/>
          </ac:spMkLst>
        </pc:spChg>
        <pc:picChg chg="add mod">
          <ac:chgData name="Aspen Webster" userId="17247580074_tp_box_2" providerId="OAuth2" clId="{7897D9EB-517C-FA4A-B462-735CB8438E14}" dt="2023-03-24T16:41:39.166" v="821"/>
          <ac:picMkLst>
            <pc:docMk/>
            <pc:sldMk cId="1101313681" sldId="2076137941"/>
            <ac:picMk id="3" creationId="{700A6AE8-919E-5CA3-A91D-F60B0F71FE88}"/>
          </ac:picMkLst>
        </pc:picChg>
        <pc:picChg chg="add mod">
          <ac:chgData name="Aspen Webster" userId="17247580074_tp_box_2" providerId="OAuth2" clId="{7897D9EB-517C-FA4A-B462-735CB8438E14}" dt="2023-03-24T16:41:43.167" v="823"/>
          <ac:picMkLst>
            <pc:docMk/>
            <pc:sldMk cId="1101313681" sldId="2076137941"/>
            <ac:picMk id="4" creationId="{9CC3920B-00AD-385A-5465-DA4F768A7B39}"/>
          </ac:picMkLst>
        </pc:picChg>
        <pc:picChg chg="add del mod">
          <ac:chgData name="Aspen Webster" userId="17247580074_tp_box_2" providerId="OAuth2" clId="{7897D9EB-517C-FA4A-B462-735CB8438E14}" dt="2023-03-24T16:45:29.378" v="942" actId="478"/>
          <ac:picMkLst>
            <pc:docMk/>
            <pc:sldMk cId="1101313681" sldId="2076137941"/>
            <ac:picMk id="5" creationId="{93B11F2E-63A7-CE83-604A-F65A6C3BD15D}"/>
          </ac:picMkLst>
        </pc:picChg>
        <pc:picChg chg="add mod">
          <ac:chgData name="Aspen Webster" userId="17247580074_tp_box_2" providerId="OAuth2" clId="{7897D9EB-517C-FA4A-B462-735CB8438E14}" dt="2023-03-24T16:46:14.381" v="953"/>
          <ac:picMkLst>
            <pc:docMk/>
            <pc:sldMk cId="1101313681" sldId="2076137941"/>
            <ac:picMk id="8" creationId="{A3EB79F1-9F41-904E-7852-0BFF233B3C80}"/>
          </ac:picMkLst>
        </pc:picChg>
        <pc:picChg chg="add mod">
          <ac:chgData name="Aspen Webster" userId="17247580074_tp_box_2" providerId="OAuth2" clId="{7897D9EB-517C-FA4A-B462-735CB8438E14}" dt="2023-03-24T16:45:30.912" v="944"/>
          <ac:picMkLst>
            <pc:docMk/>
            <pc:sldMk cId="1101313681" sldId="2076137941"/>
            <ac:picMk id="9" creationId="{64131EF7-30A6-9E5C-60DE-ED8523FFC4BE}"/>
          </ac:picMkLst>
        </pc:picChg>
        <pc:picChg chg="del">
          <ac:chgData name="Aspen Webster" userId="17247580074_tp_box_2" providerId="OAuth2" clId="{7897D9EB-517C-FA4A-B462-735CB8438E14}" dt="2023-03-24T16:45:30.492" v="943" actId="478"/>
          <ac:picMkLst>
            <pc:docMk/>
            <pc:sldMk cId="1101313681" sldId="2076137941"/>
            <ac:picMk id="21" creationId="{DF3324FD-55CA-EC02-4991-D8D7E501F9FC}"/>
          </ac:picMkLst>
        </pc:picChg>
        <pc:picChg chg="del">
          <ac:chgData name="Aspen Webster" userId="17247580074_tp_box_2" providerId="OAuth2" clId="{7897D9EB-517C-FA4A-B462-735CB8438E14}" dt="2023-03-24T16:41:38.891" v="820" actId="478"/>
          <ac:picMkLst>
            <pc:docMk/>
            <pc:sldMk cId="1101313681" sldId="2076137941"/>
            <ac:picMk id="31" creationId="{ACAB8759-6B09-1D17-CEE6-F958A92A04AF}"/>
          </ac:picMkLst>
        </pc:picChg>
        <pc:picChg chg="del">
          <ac:chgData name="Aspen Webster" userId="17247580074_tp_box_2" providerId="OAuth2" clId="{7897D9EB-517C-FA4A-B462-735CB8438E14}" dt="2023-03-24T16:41:42.997" v="822" actId="478"/>
          <ac:picMkLst>
            <pc:docMk/>
            <pc:sldMk cId="1101313681" sldId="2076137941"/>
            <ac:picMk id="32" creationId="{D9B0D679-E811-23A6-EA9D-8F945BF9B678}"/>
          </ac:picMkLst>
        </pc:picChg>
        <pc:picChg chg="del">
          <ac:chgData name="Aspen Webster" userId="17247580074_tp_box_2" providerId="OAuth2" clId="{7897D9EB-517C-FA4A-B462-735CB8438E14}" dt="2023-03-24T16:41:47.640" v="824" actId="478"/>
          <ac:picMkLst>
            <pc:docMk/>
            <pc:sldMk cId="1101313681" sldId="2076137941"/>
            <ac:picMk id="33" creationId="{CD47EA67-C1F4-0CA0-6A0E-BF4456E965B0}"/>
          </ac:picMkLst>
        </pc:picChg>
      </pc:sldChg>
      <pc:sldChg chg="addSp delSp modSp mod">
        <pc:chgData name="Aspen Webster" userId="17247580074_tp_box_2" providerId="OAuth2" clId="{7897D9EB-517C-FA4A-B462-735CB8438E14}" dt="2023-03-24T16:45:48.732" v="948"/>
        <pc:sldMkLst>
          <pc:docMk/>
          <pc:sldMk cId="895613311" sldId="2076137942"/>
        </pc:sldMkLst>
        <pc:spChg chg="add mod">
          <ac:chgData name="Aspen Webster" userId="17247580074_tp_box_2" providerId="OAuth2" clId="{7897D9EB-517C-FA4A-B462-735CB8438E14}" dt="2023-03-24T16:45:02.293" v="926"/>
          <ac:spMkLst>
            <pc:docMk/>
            <pc:sldMk cId="895613311" sldId="2076137942"/>
            <ac:spMk id="3" creationId="{6858DB70-EDFA-96F3-95F4-42C27B93D08B}"/>
          </ac:spMkLst>
        </pc:spChg>
        <pc:spChg chg="add mod">
          <ac:chgData name="Aspen Webster" userId="17247580074_tp_box_2" providerId="OAuth2" clId="{7897D9EB-517C-FA4A-B462-735CB8438E14}" dt="2023-03-24T16:45:02.293" v="926"/>
          <ac:spMkLst>
            <pc:docMk/>
            <pc:sldMk cId="895613311" sldId="2076137942"/>
            <ac:spMk id="4" creationId="{8610AFB7-2724-B6D8-6F81-C39F0C2333DA}"/>
          </ac:spMkLst>
        </pc:spChg>
        <pc:spChg chg="del">
          <ac:chgData name="Aspen Webster" userId="17247580074_tp_box_2" providerId="OAuth2" clId="{7897D9EB-517C-FA4A-B462-735CB8438E14}" dt="2023-03-24T16:44:08.425" v="881" actId="478"/>
          <ac:spMkLst>
            <pc:docMk/>
            <pc:sldMk cId="895613311" sldId="2076137942"/>
            <ac:spMk id="49" creationId="{4A71B59C-B557-7652-5F14-E895A4DCEC76}"/>
          </ac:spMkLst>
        </pc:spChg>
        <pc:spChg chg="del">
          <ac:chgData name="Aspen Webster" userId="17247580074_tp_box_2" providerId="OAuth2" clId="{7897D9EB-517C-FA4A-B462-735CB8438E14}" dt="2023-03-24T16:44:10.014" v="882" actId="478"/>
          <ac:spMkLst>
            <pc:docMk/>
            <pc:sldMk cId="895613311" sldId="2076137942"/>
            <ac:spMk id="50" creationId="{55C921D8-4045-EA9B-36E5-A11DB87A291A}"/>
          </ac:spMkLst>
        </pc:spChg>
        <pc:spChg chg="mod">
          <ac:chgData name="Aspen Webster" userId="17247580074_tp_box_2" providerId="OAuth2" clId="{7897D9EB-517C-FA4A-B462-735CB8438E14}" dt="2023-03-24T16:44:29.980" v="897" actId="20577"/>
          <ac:spMkLst>
            <pc:docMk/>
            <pc:sldMk cId="895613311" sldId="2076137942"/>
            <ac:spMk id="51" creationId="{A6A53B56-79A1-B919-812B-EE006DA44430}"/>
          </ac:spMkLst>
        </pc:spChg>
        <pc:picChg chg="add mod">
          <ac:chgData name="Aspen Webster" userId="17247580074_tp_box_2" providerId="OAuth2" clId="{7897D9EB-517C-FA4A-B462-735CB8438E14}" dt="2023-03-24T16:45:45.347" v="947"/>
          <ac:picMkLst>
            <pc:docMk/>
            <pc:sldMk cId="895613311" sldId="2076137942"/>
            <ac:picMk id="5" creationId="{AE174755-C634-97B3-4CCA-11EFD884A6B1}"/>
          </ac:picMkLst>
        </pc:picChg>
        <pc:picChg chg="add mod">
          <ac:chgData name="Aspen Webster" userId="17247580074_tp_box_2" providerId="OAuth2" clId="{7897D9EB-517C-FA4A-B462-735CB8438E14}" dt="2023-03-24T16:45:48.732" v="948"/>
          <ac:picMkLst>
            <pc:docMk/>
            <pc:sldMk cId="895613311" sldId="2076137942"/>
            <ac:picMk id="6" creationId="{B7A2D660-81C6-624A-FFDD-4654ADCA3BC1}"/>
          </ac:picMkLst>
        </pc:picChg>
        <pc:picChg chg="del">
          <ac:chgData name="Aspen Webster" userId="17247580074_tp_box_2" providerId="OAuth2" clId="{7897D9EB-517C-FA4A-B462-735CB8438E14}" dt="2023-03-24T16:44:06.924" v="880" actId="478"/>
          <ac:picMkLst>
            <pc:docMk/>
            <pc:sldMk cId="895613311" sldId="2076137942"/>
            <ac:picMk id="26" creationId="{DD033027-FC3E-838A-75F2-9F1B1575F805}"/>
          </ac:picMkLst>
        </pc:picChg>
        <pc:picChg chg="del">
          <ac:chgData name="Aspen Webster" userId="17247580074_tp_box_2" providerId="OAuth2" clId="{7897D9EB-517C-FA4A-B462-735CB8438E14}" dt="2023-03-24T16:44:05.969" v="879" actId="478"/>
          <ac:picMkLst>
            <pc:docMk/>
            <pc:sldMk cId="895613311" sldId="2076137942"/>
            <ac:picMk id="75" creationId="{381C07CF-41B8-F3DE-A93B-2F2D9D34C759}"/>
          </ac:picMkLst>
        </pc:picChg>
      </pc:sldChg>
      <pc:sldChg chg="addSp delSp modSp mod">
        <pc:chgData name="Aspen Webster" userId="17247580074_tp_box_2" providerId="OAuth2" clId="{7897D9EB-517C-FA4A-B462-735CB8438E14}" dt="2023-03-24T16:45:04.232" v="927"/>
        <pc:sldMkLst>
          <pc:docMk/>
          <pc:sldMk cId="3813097961" sldId="2076137943"/>
        </pc:sldMkLst>
        <pc:spChg chg="add mod">
          <ac:chgData name="Aspen Webster" userId="17247580074_tp_box_2" providerId="OAuth2" clId="{7897D9EB-517C-FA4A-B462-735CB8438E14}" dt="2023-03-24T16:45:04.232" v="927"/>
          <ac:spMkLst>
            <pc:docMk/>
            <pc:sldMk cId="3813097961" sldId="2076137943"/>
            <ac:spMk id="3" creationId="{917C0694-1AA0-E5C5-EBC4-7FEF3D2CF23A}"/>
          </ac:spMkLst>
        </pc:spChg>
        <pc:spChg chg="add mod">
          <ac:chgData name="Aspen Webster" userId="17247580074_tp_box_2" providerId="OAuth2" clId="{7897D9EB-517C-FA4A-B462-735CB8438E14}" dt="2023-03-24T16:45:04.232" v="927"/>
          <ac:spMkLst>
            <pc:docMk/>
            <pc:sldMk cId="3813097961" sldId="2076137943"/>
            <ac:spMk id="4" creationId="{69AFD138-D4E6-8D7B-6CE5-113CB0297CA3}"/>
          </ac:spMkLst>
        </pc:spChg>
        <pc:spChg chg="add del">
          <ac:chgData name="Aspen Webster" userId="17247580074_tp_box_2" providerId="OAuth2" clId="{7897D9EB-517C-FA4A-B462-735CB8438E14}" dt="2023-03-24T16:44:21.221" v="889" actId="478"/>
          <ac:spMkLst>
            <pc:docMk/>
            <pc:sldMk cId="3813097961" sldId="2076137943"/>
            <ac:spMk id="24" creationId="{6C135D3F-6C18-EF91-3CBD-50ACB33E6D14}"/>
          </ac:spMkLst>
        </pc:spChg>
        <pc:spChg chg="del">
          <ac:chgData name="Aspen Webster" userId="17247580074_tp_box_2" providerId="OAuth2" clId="{7897D9EB-517C-FA4A-B462-735CB8438E14}" dt="2023-03-24T16:44:13.713" v="883" actId="478"/>
          <ac:spMkLst>
            <pc:docMk/>
            <pc:sldMk cId="3813097961" sldId="2076137943"/>
            <ac:spMk id="49" creationId="{4A71B59C-B557-7652-5F14-E895A4DCEC76}"/>
          </ac:spMkLst>
        </pc:spChg>
        <pc:spChg chg="del">
          <ac:chgData name="Aspen Webster" userId="17247580074_tp_box_2" providerId="OAuth2" clId="{7897D9EB-517C-FA4A-B462-735CB8438E14}" dt="2023-03-24T16:44:15.784" v="884" actId="478"/>
          <ac:spMkLst>
            <pc:docMk/>
            <pc:sldMk cId="3813097961" sldId="2076137943"/>
            <ac:spMk id="50" creationId="{55C921D8-4045-EA9B-36E5-A11DB87A291A}"/>
          </ac:spMkLst>
        </pc:spChg>
        <pc:spChg chg="mod">
          <ac:chgData name="Aspen Webster" userId="17247580074_tp_box_2" providerId="OAuth2" clId="{7897D9EB-517C-FA4A-B462-735CB8438E14}" dt="2023-03-24T16:44:35.606" v="904" actId="20577"/>
          <ac:spMkLst>
            <pc:docMk/>
            <pc:sldMk cId="3813097961" sldId="2076137943"/>
            <ac:spMk id="51" creationId="{A6A53B56-79A1-B919-812B-EE006DA44430}"/>
          </ac:spMkLst>
        </pc:spChg>
        <pc:spChg chg="add del">
          <ac:chgData name="Aspen Webster" userId="17247580074_tp_box_2" providerId="OAuth2" clId="{7897D9EB-517C-FA4A-B462-735CB8438E14}" dt="2023-03-24T16:44:22.289" v="890" actId="478"/>
          <ac:spMkLst>
            <pc:docMk/>
            <pc:sldMk cId="3813097961" sldId="2076137943"/>
            <ac:spMk id="53" creationId="{3147EDB6-5D9D-36F8-B42B-BD4F43BB0226}"/>
          </ac:spMkLst>
        </pc:spChg>
        <pc:picChg chg="add mod">
          <ac:chgData name="Aspen Webster" userId="17247580074_tp_box_2" providerId="OAuth2" clId="{7897D9EB-517C-FA4A-B462-735CB8438E14}" dt="2023-03-24T16:45:04.232" v="927"/>
          <ac:picMkLst>
            <pc:docMk/>
            <pc:sldMk cId="3813097961" sldId="2076137943"/>
            <ac:picMk id="5" creationId="{FB738656-B7A4-C337-659A-2CFB4AD236F5}"/>
          </ac:picMkLst>
        </pc:picChg>
        <pc:picChg chg="add mod">
          <ac:chgData name="Aspen Webster" userId="17247580074_tp_box_2" providerId="OAuth2" clId="{7897D9EB-517C-FA4A-B462-735CB8438E14}" dt="2023-03-24T16:45:04.232" v="927"/>
          <ac:picMkLst>
            <pc:docMk/>
            <pc:sldMk cId="3813097961" sldId="2076137943"/>
            <ac:picMk id="6" creationId="{5342B7BB-7E75-CE4F-5895-99FACA9F5E96}"/>
          </ac:picMkLst>
        </pc:picChg>
        <pc:picChg chg="add del">
          <ac:chgData name="Aspen Webster" userId="17247580074_tp_box_2" providerId="OAuth2" clId="{7897D9EB-517C-FA4A-B462-735CB8438E14}" dt="2023-03-24T16:44:24.013" v="892" actId="478"/>
          <ac:picMkLst>
            <pc:docMk/>
            <pc:sldMk cId="3813097961" sldId="2076137943"/>
            <ac:picMk id="23" creationId="{06C0EBFA-A58C-176C-5DAC-B647BDEFF6A5}"/>
          </ac:picMkLst>
        </pc:picChg>
        <pc:picChg chg="del">
          <ac:chgData name="Aspen Webster" userId="17247580074_tp_box_2" providerId="OAuth2" clId="{7897D9EB-517C-FA4A-B462-735CB8438E14}" dt="2023-03-24T16:44:24.636" v="893" actId="478"/>
          <ac:picMkLst>
            <pc:docMk/>
            <pc:sldMk cId="3813097961" sldId="2076137943"/>
            <ac:picMk id="26" creationId="{DD033027-FC3E-838A-75F2-9F1B1575F805}"/>
          </ac:picMkLst>
        </pc:picChg>
        <pc:picChg chg="del">
          <ac:chgData name="Aspen Webster" userId="17247580074_tp_box_2" providerId="OAuth2" clId="{7897D9EB-517C-FA4A-B462-735CB8438E14}" dt="2023-03-24T16:44:22.958" v="891" actId="478"/>
          <ac:picMkLst>
            <pc:docMk/>
            <pc:sldMk cId="3813097961" sldId="2076137943"/>
            <ac:picMk id="29" creationId="{E3F97183-1E87-3893-B90F-930BB16CF389}"/>
          </ac:picMkLst>
        </pc:picChg>
      </pc:sldChg>
      <pc:sldChg chg="add del">
        <pc:chgData name="Aspen Webster" userId="17247580074_tp_box_2" providerId="OAuth2" clId="{7897D9EB-517C-FA4A-B462-735CB8438E14}" dt="2023-03-21T13:16:19.534" v="10" actId="2696"/>
        <pc:sldMkLst>
          <pc:docMk/>
          <pc:sldMk cId="411839942" sldId="2076137945"/>
        </pc:sldMkLst>
      </pc:sldChg>
      <pc:sldChg chg="modSp add mod">
        <pc:chgData name="Aspen Webster" userId="17247580074_tp_box_2" providerId="OAuth2" clId="{7897D9EB-517C-FA4A-B462-735CB8438E14}" dt="2023-03-21T13:19:46.258" v="251" actId="1076"/>
        <pc:sldMkLst>
          <pc:docMk/>
          <pc:sldMk cId="2153549514" sldId="2076137945"/>
        </pc:sldMkLst>
        <pc:spChg chg="mod">
          <ac:chgData name="Aspen Webster" userId="17247580074_tp_box_2" providerId="OAuth2" clId="{7897D9EB-517C-FA4A-B462-735CB8438E14}" dt="2023-03-21T13:18:18.407" v="246" actId="1076"/>
          <ac:spMkLst>
            <pc:docMk/>
            <pc:sldMk cId="2153549514" sldId="2076137945"/>
            <ac:spMk id="23" creationId="{714E8EB2-10B8-54D3-FC26-FC696BD14FBC}"/>
          </ac:spMkLst>
        </pc:spChg>
        <pc:spChg chg="mod">
          <ac:chgData name="Aspen Webster" userId="17247580074_tp_box_2" providerId="OAuth2" clId="{7897D9EB-517C-FA4A-B462-735CB8438E14}" dt="2023-03-21T13:19:46.258" v="251" actId="1076"/>
          <ac:spMkLst>
            <pc:docMk/>
            <pc:sldMk cId="2153549514" sldId="2076137945"/>
            <ac:spMk id="24" creationId="{315C9DD9-8044-F839-3B67-96346BB40064}"/>
          </ac:spMkLst>
        </pc:spChg>
      </pc:sldChg>
      <pc:sldChg chg="modSp add del mod">
        <pc:chgData name="Aspen Webster" userId="17247580074_tp_box_2" providerId="OAuth2" clId="{7897D9EB-517C-FA4A-B462-735CB8438E14}" dt="2023-03-21T13:15:41.126" v="8" actId="2696"/>
        <pc:sldMkLst>
          <pc:docMk/>
          <pc:sldMk cId="2376099862" sldId="2076137945"/>
        </pc:sldMkLst>
        <pc:spChg chg="mod">
          <ac:chgData name="Aspen Webster" userId="17247580074_tp_box_2" providerId="OAuth2" clId="{7897D9EB-517C-FA4A-B462-735CB8438E14}" dt="2023-03-21T13:15:39.469" v="7" actId="20577"/>
          <ac:spMkLst>
            <pc:docMk/>
            <pc:sldMk cId="2376099862" sldId="2076137945"/>
            <ac:spMk id="24" creationId="{315C9DD9-8044-F839-3B67-96346BB40064}"/>
          </ac:spMkLst>
        </pc:spChg>
      </pc:sldChg>
      <pc:sldChg chg="addSp delSp modSp new mod">
        <pc:chgData name="Aspen Webster" userId="17247580074_tp_box_2" providerId="OAuth2" clId="{7897D9EB-517C-FA4A-B462-735CB8438E14}" dt="2023-03-24T16:53:09.222" v="1014" actId="208"/>
        <pc:sldMkLst>
          <pc:docMk/>
          <pc:sldMk cId="884232482" sldId="2076137946"/>
        </pc:sldMkLst>
        <pc:spChg chg="add mod">
          <ac:chgData name="Aspen Webster" userId="17247580074_tp_box_2" providerId="OAuth2" clId="{7897D9EB-517C-FA4A-B462-735CB8438E14}" dt="2023-03-24T16:36:58.616" v="628"/>
          <ac:spMkLst>
            <pc:docMk/>
            <pc:sldMk cId="884232482" sldId="2076137946"/>
            <ac:spMk id="3" creationId="{BF1E71E4-D587-99A4-6E5C-6DDBCAD4AC5D}"/>
          </ac:spMkLst>
        </pc:spChg>
        <pc:spChg chg="add mod">
          <ac:chgData name="Aspen Webster" userId="17247580074_tp_box_2" providerId="OAuth2" clId="{7897D9EB-517C-FA4A-B462-735CB8438E14}" dt="2023-03-24T16:36:58.616" v="628"/>
          <ac:spMkLst>
            <pc:docMk/>
            <pc:sldMk cId="884232482" sldId="2076137946"/>
            <ac:spMk id="4" creationId="{2614C8E5-C3FC-1861-B922-648B69121916}"/>
          </ac:spMkLst>
        </pc:spChg>
        <pc:spChg chg="add mod">
          <ac:chgData name="Aspen Webster" userId="17247580074_tp_box_2" providerId="OAuth2" clId="{7897D9EB-517C-FA4A-B462-735CB8438E14}" dt="2023-03-24T16:36:58.616" v="628"/>
          <ac:spMkLst>
            <pc:docMk/>
            <pc:sldMk cId="884232482" sldId="2076137946"/>
            <ac:spMk id="5" creationId="{9138FD07-9E01-2B48-9C67-9F35E1DC5D70}"/>
          </ac:spMkLst>
        </pc:spChg>
        <pc:spChg chg="add mod">
          <ac:chgData name="Aspen Webster" userId="17247580074_tp_box_2" providerId="OAuth2" clId="{7897D9EB-517C-FA4A-B462-735CB8438E14}" dt="2023-03-24T16:36:58.616" v="628"/>
          <ac:spMkLst>
            <pc:docMk/>
            <pc:sldMk cId="884232482" sldId="2076137946"/>
            <ac:spMk id="6" creationId="{42DB3FDD-B386-14A6-F42B-E5CDC1756FC1}"/>
          </ac:spMkLst>
        </pc:spChg>
        <pc:spChg chg="add mod">
          <ac:chgData name="Aspen Webster" userId="17247580074_tp_box_2" providerId="OAuth2" clId="{7897D9EB-517C-FA4A-B462-735CB8438E14}" dt="2023-03-24T16:36:58.616" v="628"/>
          <ac:spMkLst>
            <pc:docMk/>
            <pc:sldMk cId="884232482" sldId="2076137946"/>
            <ac:spMk id="7" creationId="{AF2A8DE2-13B9-3DB9-7A86-164417F9580C}"/>
          </ac:spMkLst>
        </pc:spChg>
        <pc:spChg chg="add mod">
          <ac:chgData name="Aspen Webster" userId="17247580074_tp_box_2" providerId="OAuth2" clId="{7897D9EB-517C-FA4A-B462-735CB8438E14}" dt="2023-03-24T16:36:58.616" v="628"/>
          <ac:spMkLst>
            <pc:docMk/>
            <pc:sldMk cId="884232482" sldId="2076137946"/>
            <ac:spMk id="18" creationId="{EAAEF29C-DAF5-5F4B-EC8E-5449A3A1EA27}"/>
          </ac:spMkLst>
        </pc:spChg>
        <pc:spChg chg="add mod">
          <ac:chgData name="Aspen Webster" userId="17247580074_tp_box_2" providerId="OAuth2" clId="{7897D9EB-517C-FA4A-B462-735CB8438E14}" dt="2023-03-24T16:37:40.580" v="655" actId="20577"/>
          <ac:spMkLst>
            <pc:docMk/>
            <pc:sldMk cId="884232482" sldId="2076137946"/>
            <ac:spMk id="19" creationId="{EB96BA25-7ABD-757D-88A9-07DF7661EF04}"/>
          </ac:spMkLst>
        </pc:spChg>
        <pc:spChg chg="add mod">
          <ac:chgData name="Aspen Webster" userId="17247580074_tp_box_2" providerId="OAuth2" clId="{7897D9EB-517C-FA4A-B462-735CB8438E14}" dt="2023-03-24T16:50:01.619" v="962" actId="1076"/>
          <ac:spMkLst>
            <pc:docMk/>
            <pc:sldMk cId="884232482" sldId="2076137946"/>
            <ac:spMk id="20" creationId="{8F563ACA-B832-9233-5D97-CBFB9371C23D}"/>
          </ac:spMkLst>
        </pc:spChg>
        <pc:spChg chg="add mod">
          <ac:chgData name="Aspen Webster" userId="17247580074_tp_box_2" providerId="OAuth2" clId="{7897D9EB-517C-FA4A-B462-735CB8438E14}" dt="2023-03-24T16:53:09.222" v="1014" actId="208"/>
          <ac:spMkLst>
            <pc:docMk/>
            <pc:sldMk cId="884232482" sldId="2076137946"/>
            <ac:spMk id="32" creationId="{FF9732C4-08EA-248B-3227-4C155B271A34}"/>
          </ac:spMkLst>
        </pc:spChg>
        <pc:picChg chg="add mod">
          <ac:chgData name="Aspen Webster" userId="17247580074_tp_box_2" providerId="OAuth2" clId="{7897D9EB-517C-FA4A-B462-735CB8438E14}" dt="2023-03-24T16:36:58.616" v="628"/>
          <ac:picMkLst>
            <pc:docMk/>
            <pc:sldMk cId="884232482" sldId="2076137946"/>
            <ac:picMk id="8" creationId="{EAC3A20A-77AF-88B5-8E85-3F7A422DACB5}"/>
          </ac:picMkLst>
        </pc:picChg>
        <pc:picChg chg="add mod">
          <ac:chgData name="Aspen Webster" userId="17247580074_tp_box_2" providerId="OAuth2" clId="{7897D9EB-517C-FA4A-B462-735CB8438E14}" dt="2023-03-24T16:36:58.616" v="628"/>
          <ac:picMkLst>
            <pc:docMk/>
            <pc:sldMk cId="884232482" sldId="2076137946"/>
            <ac:picMk id="9" creationId="{53A1F51F-D1A6-7BD7-C945-7590F8E883CB}"/>
          </ac:picMkLst>
        </pc:picChg>
        <pc:picChg chg="add mod">
          <ac:chgData name="Aspen Webster" userId="17247580074_tp_box_2" providerId="OAuth2" clId="{7897D9EB-517C-FA4A-B462-735CB8438E14}" dt="2023-03-24T16:36:58.616" v="628"/>
          <ac:picMkLst>
            <pc:docMk/>
            <pc:sldMk cId="884232482" sldId="2076137946"/>
            <ac:picMk id="10" creationId="{3DA4ACC2-4169-144F-CA1C-AC1AF831F3FB}"/>
          </ac:picMkLst>
        </pc:picChg>
        <pc:picChg chg="add mod">
          <ac:chgData name="Aspen Webster" userId="17247580074_tp_box_2" providerId="OAuth2" clId="{7897D9EB-517C-FA4A-B462-735CB8438E14}" dt="2023-03-24T16:36:58.616" v="628"/>
          <ac:picMkLst>
            <pc:docMk/>
            <pc:sldMk cId="884232482" sldId="2076137946"/>
            <ac:picMk id="11" creationId="{16380712-BD6C-CE1C-29FD-3BAB92FAF120}"/>
          </ac:picMkLst>
        </pc:picChg>
        <pc:picChg chg="add mod">
          <ac:chgData name="Aspen Webster" userId="17247580074_tp_box_2" providerId="OAuth2" clId="{7897D9EB-517C-FA4A-B462-735CB8438E14}" dt="2023-03-24T16:36:58.616" v="628"/>
          <ac:picMkLst>
            <pc:docMk/>
            <pc:sldMk cId="884232482" sldId="2076137946"/>
            <ac:picMk id="12" creationId="{D42AAF78-E2F1-80BC-749D-CE274C95ADF5}"/>
          </ac:picMkLst>
        </pc:picChg>
        <pc:picChg chg="add mod">
          <ac:chgData name="Aspen Webster" userId="17247580074_tp_box_2" providerId="OAuth2" clId="{7897D9EB-517C-FA4A-B462-735CB8438E14}" dt="2023-03-24T16:36:58.616" v="628"/>
          <ac:picMkLst>
            <pc:docMk/>
            <pc:sldMk cId="884232482" sldId="2076137946"/>
            <ac:picMk id="13" creationId="{8A6CEA57-E772-09BC-1490-3584A9E00631}"/>
          </ac:picMkLst>
        </pc:picChg>
        <pc:picChg chg="add del mod">
          <ac:chgData name="Aspen Webster" userId="17247580074_tp_box_2" providerId="OAuth2" clId="{7897D9EB-517C-FA4A-B462-735CB8438E14}" dt="2023-03-24T16:50:39.871" v="980" actId="478"/>
          <ac:picMkLst>
            <pc:docMk/>
            <pc:sldMk cId="884232482" sldId="2076137946"/>
            <ac:picMk id="22" creationId="{60E80D91-D8B8-31C4-3A4E-C868000252DC}"/>
          </ac:picMkLst>
        </pc:picChg>
        <pc:picChg chg="add del mod">
          <ac:chgData name="Aspen Webster" userId="17247580074_tp_box_2" providerId="OAuth2" clId="{7897D9EB-517C-FA4A-B462-735CB8438E14}" dt="2023-03-24T16:50:38.949" v="979" actId="478"/>
          <ac:picMkLst>
            <pc:docMk/>
            <pc:sldMk cId="884232482" sldId="2076137946"/>
            <ac:picMk id="23" creationId="{13B65A50-23BD-4476-C3C4-8FB3A7E1D25A}"/>
          </ac:picMkLst>
        </pc:picChg>
        <pc:picChg chg="add del mod">
          <ac:chgData name="Aspen Webster" userId="17247580074_tp_box_2" providerId="OAuth2" clId="{7897D9EB-517C-FA4A-B462-735CB8438E14}" dt="2023-03-24T16:50:41.117" v="981" actId="478"/>
          <ac:picMkLst>
            <pc:docMk/>
            <pc:sldMk cId="884232482" sldId="2076137946"/>
            <ac:picMk id="25" creationId="{F3CF0032-1E1A-376D-471B-4A0A86F4D0CA}"/>
          </ac:picMkLst>
        </pc:picChg>
        <pc:picChg chg="add mod">
          <ac:chgData name="Aspen Webster" userId="17247580074_tp_box_2" providerId="OAuth2" clId="{7897D9EB-517C-FA4A-B462-735CB8438E14}" dt="2023-03-24T16:52:20.887" v="1002" actId="1076"/>
          <ac:picMkLst>
            <pc:docMk/>
            <pc:sldMk cId="884232482" sldId="2076137946"/>
            <ac:picMk id="27" creationId="{4061FECB-075F-77E8-A900-7AE8566E84BF}"/>
          </ac:picMkLst>
        </pc:picChg>
        <pc:picChg chg="add mod">
          <ac:chgData name="Aspen Webster" userId="17247580074_tp_box_2" providerId="OAuth2" clId="{7897D9EB-517C-FA4A-B462-735CB8438E14}" dt="2023-03-24T16:52:35.569" v="1005" actId="1076"/>
          <ac:picMkLst>
            <pc:docMk/>
            <pc:sldMk cId="884232482" sldId="2076137946"/>
            <ac:picMk id="29" creationId="{BB418F8B-A7E4-7D0C-755F-DD5E20CA324E}"/>
          </ac:picMkLst>
        </pc:picChg>
        <pc:picChg chg="add del mod">
          <ac:chgData name="Aspen Webster" userId="17247580074_tp_box_2" providerId="OAuth2" clId="{7897D9EB-517C-FA4A-B462-735CB8438E14}" dt="2023-03-24T16:52:09.682" v="998" actId="478"/>
          <ac:picMkLst>
            <pc:docMk/>
            <pc:sldMk cId="884232482" sldId="2076137946"/>
            <ac:picMk id="30" creationId="{6210B908-F73F-4071-E52E-CDB5A877EB39}"/>
          </ac:picMkLst>
        </pc:picChg>
        <pc:picChg chg="add mod">
          <ac:chgData name="Aspen Webster" userId="17247580074_tp_box_2" providerId="OAuth2" clId="{7897D9EB-517C-FA4A-B462-735CB8438E14}" dt="2023-03-24T16:52:30.953" v="1004" actId="14861"/>
          <ac:picMkLst>
            <pc:docMk/>
            <pc:sldMk cId="884232482" sldId="2076137946"/>
            <ac:picMk id="31" creationId="{9C74E68C-04F8-9714-5C6E-73DC2F6CE6FF}"/>
          </ac:picMkLst>
        </pc:picChg>
        <pc:cxnChg chg="add mod">
          <ac:chgData name="Aspen Webster" userId="17247580074_tp_box_2" providerId="OAuth2" clId="{7897D9EB-517C-FA4A-B462-735CB8438E14}" dt="2023-03-24T16:36:58.616" v="628"/>
          <ac:cxnSpMkLst>
            <pc:docMk/>
            <pc:sldMk cId="884232482" sldId="2076137946"/>
            <ac:cxnSpMk id="2" creationId="{EBB76804-871A-5E59-E51B-23C72DD34F49}"/>
          </ac:cxnSpMkLst>
        </pc:cxnChg>
        <pc:cxnChg chg="add mod">
          <ac:chgData name="Aspen Webster" userId="17247580074_tp_box_2" providerId="OAuth2" clId="{7897D9EB-517C-FA4A-B462-735CB8438E14}" dt="2023-03-24T16:36:58.616" v="628"/>
          <ac:cxnSpMkLst>
            <pc:docMk/>
            <pc:sldMk cId="884232482" sldId="2076137946"/>
            <ac:cxnSpMk id="14" creationId="{BF370C08-40BC-5BC8-3987-289FA0B2ABF5}"/>
          </ac:cxnSpMkLst>
        </pc:cxnChg>
        <pc:cxnChg chg="add mod">
          <ac:chgData name="Aspen Webster" userId="17247580074_tp_box_2" providerId="OAuth2" clId="{7897D9EB-517C-FA4A-B462-735CB8438E14}" dt="2023-03-24T16:36:58.616" v="628"/>
          <ac:cxnSpMkLst>
            <pc:docMk/>
            <pc:sldMk cId="884232482" sldId="2076137946"/>
            <ac:cxnSpMk id="15" creationId="{BE3CA13A-A1D3-DF90-28C3-3CABB8BC9BE9}"/>
          </ac:cxnSpMkLst>
        </pc:cxnChg>
        <pc:cxnChg chg="add mod">
          <ac:chgData name="Aspen Webster" userId="17247580074_tp_box_2" providerId="OAuth2" clId="{7897D9EB-517C-FA4A-B462-735CB8438E14}" dt="2023-03-24T16:36:58.616" v="628"/>
          <ac:cxnSpMkLst>
            <pc:docMk/>
            <pc:sldMk cId="884232482" sldId="2076137946"/>
            <ac:cxnSpMk id="16" creationId="{361AA54F-C65F-9242-CB3D-390F0445ED8D}"/>
          </ac:cxnSpMkLst>
        </pc:cxnChg>
        <pc:cxnChg chg="add mod">
          <ac:chgData name="Aspen Webster" userId="17247580074_tp_box_2" providerId="OAuth2" clId="{7897D9EB-517C-FA4A-B462-735CB8438E14}" dt="2023-03-24T16:36:58.616" v="628"/>
          <ac:cxnSpMkLst>
            <pc:docMk/>
            <pc:sldMk cId="884232482" sldId="2076137946"/>
            <ac:cxnSpMk id="17" creationId="{A687FC24-EA6F-0FC9-F0F0-9BB52F1A7646}"/>
          </ac:cxnSpMkLst>
        </pc:cxnChg>
      </pc:sldChg>
      <pc:sldChg chg="delSp modSp add mod">
        <pc:chgData name="Aspen Webster" userId="17247580074_tp_box_2" providerId="OAuth2" clId="{7897D9EB-517C-FA4A-B462-735CB8438E14}" dt="2023-03-24T16:46:26.177" v="961" actId="478"/>
        <pc:sldMkLst>
          <pc:docMk/>
          <pc:sldMk cId="2104077070" sldId="2076137947"/>
        </pc:sldMkLst>
        <pc:spChg chg="del">
          <ac:chgData name="Aspen Webster" userId="17247580074_tp_box_2" providerId="OAuth2" clId="{7897D9EB-517C-FA4A-B462-735CB8438E14}" dt="2023-03-24T16:46:25.108" v="960" actId="478"/>
          <ac:spMkLst>
            <pc:docMk/>
            <pc:sldMk cId="2104077070" sldId="2076137947"/>
            <ac:spMk id="6" creationId="{273A2F1E-4DA8-2F66-B835-7D8C242DF23C}"/>
          </ac:spMkLst>
        </pc:spChg>
        <pc:spChg chg="del mod">
          <ac:chgData name="Aspen Webster" userId="17247580074_tp_box_2" providerId="OAuth2" clId="{7897D9EB-517C-FA4A-B462-735CB8438E14}" dt="2023-03-24T16:46:22.992" v="958" actId="478"/>
          <ac:spMkLst>
            <pc:docMk/>
            <pc:sldMk cId="2104077070" sldId="2076137947"/>
            <ac:spMk id="51" creationId="{A6A53B56-79A1-B919-812B-EE006DA44430}"/>
          </ac:spMkLst>
        </pc:spChg>
        <pc:spChg chg="del">
          <ac:chgData name="Aspen Webster" userId="17247580074_tp_box_2" providerId="OAuth2" clId="{7897D9EB-517C-FA4A-B462-735CB8438E14}" dt="2023-03-24T16:46:20.161" v="955" actId="478"/>
          <ac:spMkLst>
            <pc:docMk/>
            <pc:sldMk cId="2104077070" sldId="2076137947"/>
            <ac:spMk id="53" creationId="{3147EDB6-5D9D-36F8-B42B-BD4F43BB0226}"/>
          </ac:spMkLst>
        </pc:spChg>
        <pc:spChg chg="del">
          <ac:chgData name="Aspen Webster" userId="17247580074_tp_box_2" providerId="OAuth2" clId="{7897D9EB-517C-FA4A-B462-735CB8438E14}" dt="2023-03-24T16:46:20.161" v="955" actId="478"/>
          <ac:spMkLst>
            <pc:docMk/>
            <pc:sldMk cId="2104077070" sldId="2076137947"/>
            <ac:spMk id="68" creationId="{9A186697-A2EF-EAD7-36F2-1D1ACBCCE6BF}"/>
          </ac:spMkLst>
        </pc:spChg>
        <pc:picChg chg="del">
          <ac:chgData name="Aspen Webster" userId="17247580074_tp_box_2" providerId="OAuth2" clId="{7897D9EB-517C-FA4A-B462-735CB8438E14}" dt="2023-03-24T16:46:21.906" v="957" actId="478"/>
          <ac:picMkLst>
            <pc:docMk/>
            <pc:sldMk cId="2104077070" sldId="2076137947"/>
            <ac:picMk id="3" creationId="{700A6AE8-919E-5CA3-A91D-F60B0F71FE88}"/>
          </ac:picMkLst>
        </pc:picChg>
        <pc:picChg chg="del">
          <ac:chgData name="Aspen Webster" userId="17247580074_tp_box_2" providerId="OAuth2" clId="{7897D9EB-517C-FA4A-B462-735CB8438E14}" dt="2023-03-24T16:46:20.161" v="955" actId="478"/>
          <ac:picMkLst>
            <pc:docMk/>
            <pc:sldMk cId="2104077070" sldId="2076137947"/>
            <ac:picMk id="4" creationId="{9CC3920B-00AD-385A-5465-DA4F768A7B39}"/>
          </ac:picMkLst>
        </pc:picChg>
        <pc:picChg chg="del">
          <ac:chgData name="Aspen Webster" userId="17247580074_tp_box_2" providerId="OAuth2" clId="{7897D9EB-517C-FA4A-B462-735CB8438E14}" dt="2023-03-24T16:46:20.161" v="955" actId="478"/>
          <ac:picMkLst>
            <pc:docMk/>
            <pc:sldMk cId="2104077070" sldId="2076137947"/>
            <ac:picMk id="8" creationId="{A3EB79F1-9F41-904E-7852-0BFF233B3C80}"/>
          </ac:picMkLst>
        </pc:picChg>
        <pc:cxnChg chg="del">
          <ac:chgData name="Aspen Webster" userId="17247580074_tp_box_2" providerId="OAuth2" clId="{7897D9EB-517C-FA4A-B462-735CB8438E14}" dt="2023-03-24T16:46:26.177" v="961" actId="478"/>
          <ac:cxnSpMkLst>
            <pc:docMk/>
            <pc:sldMk cId="2104077070" sldId="2076137947"/>
            <ac:cxnSpMk id="2" creationId="{203C79C6-3D1D-3598-2341-530AD1357050}"/>
          </ac:cxnSpMkLst>
        </pc:cxnChg>
        <pc:cxnChg chg="del">
          <ac:chgData name="Aspen Webster" userId="17247580074_tp_box_2" providerId="OAuth2" clId="{7897D9EB-517C-FA4A-B462-735CB8438E14}" dt="2023-03-24T16:46:20.161" v="955" actId="478"/>
          <ac:cxnSpMkLst>
            <pc:docMk/>
            <pc:sldMk cId="2104077070" sldId="2076137947"/>
            <ac:cxnSpMk id="20" creationId="{044506B5-EC42-215C-883D-4A3ECC0483B1}"/>
          </ac:cxnSpMkLst>
        </pc:cxnChg>
        <pc:cxnChg chg="del">
          <ac:chgData name="Aspen Webster" userId="17247580074_tp_box_2" providerId="OAuth2" clId="{7897D9EB-517C-FA4A-B462-735CB8438E14}" dt="2023-03-24T16:46:23.743" v="959" actId="478"/>
          <ac:cxnSpMkLst>
            <pc:docMk/>
            <pc:sldMk cId="2104077070" sldId="2076137947"/>
            <ac:cxnSpMk id="48" creationId="{5A3D4A4C-CDCF-28BB-BB96-61A833269E5B}"/>
          </ac:cxnSpMkLst>
        </pc:cxnChg>
      </pc:sldChg>
    </pc:docChg>
  </pc:docChgLst>
  <pc:docChgLst>
    <pc:chgData name="Aspen Webster" userId="e0q0VIThpXLFAWJZ2YrFLIcAXKP5OHpPwRQ4pIP/5QI=" providerId="None" clId="Web-{A4007A3E-2E6C-49B7-96B6-DDE1930E1833}"/>
    <pc:docChg chg="modSld">
      <pc:chgData name="Aspen Webster" userId="e0q0VIThpXLFAWJZ2YrFLIcAXKP5OHpPwRQ4pIP/5QI=" providerId="None" clId="Web-{A4007A3E-2E6C-49B7-96B6-DDE1930E1833}" dt="2023-01-06T20:09:43.293" v="2" actId="1076"/>
      <pc:docMkLst>
        <pc:docMk/>
      </pc:docMkLst>
      <pc:sldChg chg="addSp modSp">
        <pc:chgData name="Aspen Webster" userId="e0q0VIThpXLFAWJZ2YrFLIcAXKP5OHpPwRQ4pIP/5QI=" providerId="None" clId="Web-{A4007A3E-2E6C-49B7-96B6-DDE1930E1833}" dt="2023-01-06T20:09:43.293" v="2" actId="1076"/>
        <pc:sldMkLst>
          <pc:docMk/>
          <pc:sldMk cId="2099752309" sldId="2076137880"/>
        </pc:sldMkLst>
        <pc:picChg chg="add mod">
          <ac:chgData name="Aspen Webster" userId="e0q0VIThpXLFAWJZ2YrFLIcAXKP5OHpPwRQ4pIP/5QI=" providerId="None" clId="Web-{A4007A3E-2E6C-49B7-96B6-DDE1930E1833}" dt="2023-01-06T20:09:43.293" v="2" actId="1076"/>
          <ac:picMkLst>
            <pc:docMk/>
            <pc:sldMk cId="2099752309" sldId="2076137880"/>
            <ac:picMk id="2" creationId="{0D80646E-EF3B-E915-6DAD-8FF286390422}"/>
          </ac:picMkLst>
        </pc:picChg>
      </pc:sldChg>
    </pc:docChg>
  </pc:docChgLst>
  <pc:docChgLst>
    <pc:chgData name="Aspen Webster" userId="17247580074_tp_box_2" providerId="OAuth2" clId="{611164D4-18A9-7E4E-9A85-A59428C15236}"/>
    <pc:docChg chg="undo custSel addSld delSld modSld modSection">
      <pc:chgData name="Aspen Webster" userId="17247580074_tp_box_2" providerId="OAuth2" clId="{611164D4-18A9-7E4E-9A85-A59428C15236}" dt="2023-01-10T15:42:50.080" v="1596" actId="1076"/>
      <pc:docMkLst>
        <pc:docMk/>
      </pc:docMkLst>
      <pc:sldChg chg="modSp mod">
        <pc:chgData name="Aspen Webster" userId="17247580074_tp_box_2" providerId="OAuth2" clId="{611164D4-18A9-7E4E-9A85-A59428C15236}" dt="2023-01-06T20:13:10.515" v="1" actId="1076"/>
        <pc:sldMkLst>
          <pc:docMk/>
          <pc:sldMk cId="2099752309" sldId="2076137880"/>
        </pc:sldMkLst>
        <pc:picChg chg="mod">
          <ac:chgData name="Aspen Webster" userId="17247580074_tp_box_2" providerId="OAuth2" clId="{611164D4-18A9-7E4E-9A85-A59428C15236}" dt="2023-01-06T20:13:10.515" v="1" actId="1076"/>
          <ac:picMkLst>
            <pc:docMk/>
            <pc:sldMk cId="2099752309" sldId="2076137880"/>
            <ac:picMk id="2" creationId="{0D80646E-EF3B-E915-6DAD-8FF286390422}"/>
          </ac:picMkLst>
        </pc:picChg>
      </pc:sldChg>
      <pc:sldChg chg="addSp delSp modSp mod">
        <pc:chgData name="Aspen Webster" userId="17247580074_tp_box_2" providerId="OAuth2" clId="{611164D4-18A9-7E4E-9A85-A59428C15236}" dt="2023-01-09T16:25:30.730" v="230" actId="478"/>
        <pc:sldMkLst>
          <pc:docMk/>
          <pc:sldMk cId="473181338" sldId="2076137881"/>
        </pc:sldMkLst>
        <pc:spChg chg="del">
          <ac:chgData name="Aspen Webster" userId="17247580074_tp_box_2" providerId="OAuth2" clId="{611164D4-18A9-7E4E-9A85-A59428C15236}" dt="2023-01-09T16:25:06.254" v="223" actId="478"/>
          <ac:spMkLst>
            <pc:docMk/>
            <pc:sldMk cId="473181338" sldId="2076137881"/>
            <ac:spMk id="3" creationId="{A25C076C-F8A1-10CE-435A-5FE415CB7B4E}"/>
          </ac:spMkLst>
        </pc:spChg>
        <pc:spChg chg="add mod">
          <ac:chgData name="Aspen Webster" userId="17247580074_tp_box_2" providerId="OAuth2" clId="{611164D4-18A9-7E4E-9A85-A59428C15236}" dt="2023-01-09T16:25:17.978" v="228" actId="1076"/>
          <ac:spMkLst>
            <pc:docMk/>
            <pc:sldMk cId="473181338" sldId="2076137881"/>
            <ac:spMk id="4" creationId="{2112DC9E-5B35-917E-A07A-3F8ED6CF82ED}"/>
          </ac:spMkLst>
        </pc:spChg>
        <pc:spChg chg="add mod">
          <ac:chgData name="Aspen Webster" userId="17247580074_tp_box_2" providerId="OAuth2" clId="{611164D4-18A9-7E4E-9A85-A59428C15236}" dt="2023-01-09T16:25:17.978" v="228" actId="1076"/>
          <ac:spMkLst>
            <pc:docMk/>
            <pc:sldMk cId="473181338" sldId="2076137881"/>
            <ac:spMk id="6" creationId="{CB1E7647-BE58-4E5D-5492-13E2102B0F47}"/>
          </ac:spMkLst>
        </pc:spChg>
        <pc:spChg chg="add mod">
          <ac:chgData name="Aspen Webster" userId="17247580074_tp_box_2" providerId="OAuth2" clId="{611164D4-18A9-7E4E-9A85-A59428C15236}" dt="2023-01-09T16:25:17.978" v="228" actId="1076"/>
          <ac:spMkLst>
            <pc:docMk/>
            <pc:sldMk cId="473181338" sldId="2076137881"/>
            <ac:spMk id="7" creationId="{2C4D574A-8A1E-B032-F7AA-7F7E8525077C}"/>
          </ac:spMkLst>
        </pc:spChg>
        <pc:spChg chg="add mod">
          <ac:chgData name="Aspen Webster" userId="17247580074_tp_box_2" providerId="OAuth2" clId="{611164D4-18A9-7E4E-9A85-A59428C15236}" dt="2023-01-09T16:25:17.978" v="228" actId="1076"/>
          <ac:spMkLst>
            <pc:docMk/>
            <pc:sldMk cId="473181338" sldId="2076137881"/>
            <ac:spMk id="8" creationId="{A768A9D0-0BA0-4823-692E-E4978B8C8B13}"/>
          </ac:spMkLst>
        </pc:spChg>
        <pc:spChg chg="add mod">
          <ac:chgData name="Aspen Webster" userId="17247580074_tp_box_2" providerId="OAuth2" clId="{611164D4-18A9-7E4E-9A85-A59428C15236}" dt="2023-01-09T16:25:17.978" v="228" actId="1076"/>
          <ac:spMkLst>
            <pc:docMk/>
            <pc:sldMk cId="473181338" sldId="2076137881"/>
            <ac:spMk id="9" creationId="{7744D277-B22F-C446-296B-FAD9CDCCD462}"/>
          </ac:spMkLst>
        </pc:spChg>
        <pc:spChg chg="del">
          <ac:chgData name="Aspen Webster" userId="17247580074_tp_box_2" providerId="OAuth2" clId="{611164D4-18A9-7E4E-9A85-A59428C15236}" dt="2023-01-09T16:25:00.301" v="222" actId="478"/>
          <ac:spMkLst>
            <pc:docMk/>
            <pc:sldMk cId="473181338" sldId="2076137881"/>
            <ac:spMk id="16" creationId="{560741D2-3A59-78E2-C04C-831346D147C8}"/>
          </ac:spMkLst>
        </pc:spChg>
        <pc:spChg chg="add mod">
          <ac:chgData name="Aspen Webster" userId="17247580074_tp_box_2" providerId="OAuth2" clId="{611164D4-18A9-7E4E-9A85-A59428C15236}" dt="2023-01-09T16:25:17.978" v="228" actId="1076"/>
          <ac:spMkLst>
            <pc:docMk/>
            <pc:sldMk cId="473181338" sldId="2076137881"/>
            <ac:spMk id="17" creationId="{B173E60A-CEC7-82AC-9A1B-D65BEF550FBE}"/>
          </ac:spMkLst>
        </pc:spChg>
        <pc:spChg chg="del">
          <ac:chgData name="Aspen Webster" userId="17247580074_tp_box_2" providerId="OAuth2" clId="{611164D4-18A9-7E4E-9A85-A59428C15236}" dt="2023-01-09T16:25:00.301" v="222" actId="478"/>
          <ac:spMkLst>
            <pc:docMk/>
            <pc:sldMk cId="473181338" sldId="2076137881"/>
            <ac:spMk id="18" creationId="{A9A7F285-9348-61A5-63FC-DDA3E1D17777}"/>
          </ac:spMkLst>
        </pc:spChg>
        <pc:spChg chg="add mod">
          <ac:chgData name="Aspen Webster" userId="17247580074_tp_box_2" providerId="OAuth2" clId="{611164D4-18A9-7E4E-9A85-A59428C15236}" dt="2023-01-09T16:25:17.978" v="228" actId="1076"/>
          <ac:spMkLst>
            <pc:docMk/>
            <pc:sldMk cId="473181338" sldId="2076137881"/>
            <ac:spMk id="19" creationId="{63D0811B-8E95-8C12-529E-6C4ADB379F8E}"/>
          </ac:spMkLst>
        </pc:spChg>
        <pc:spChg chg="del">
          <ac:chgData name="Aspen Webster" userId="17247580074_tp_box_2" providerId="OAuth2" clId="{611164D4-18A9-7E4E-9A85-A59428C15236}" dt="2023-01-09T16:25:00.301" v="222" actId="478"/>
          <ac:spMkLst>
            <pc:docMk/>
            <pc:sldMk cId="473181338" sldId="2076137881"/>
            <ac:spMk id="20" creationId="{16D5AE69-AA3D-BA45-A620-A7CF311F2834}"/>
          </ac:spMkLst>
        </pc:spChg>
        <pc:spChg chg="del">
          <ac:chgData name="Aspen Webster" userId="17247580074_tp_box_2" providerId="OAuth2" clId="{611164D4-18A9-7E4E-9A85-A59428C15236}" dt="2023-01-09T16:25:00.301" v="222" actId="478"/>
          <ac:spMkLst>
            <pc:docMk/>
            <pc:sldMk cId="473181338" sldId="2076137881"/>
            <ac:spMk id="21" creationId="{2D23DA36-6649-A203-BE68-059B274AC384}"/>
          </ac:spMkLst>
        </pc:spChg>
        <pc:spChg chg="del">
          <ac:chgData name="Aspen Webster" userId="17247580074_tp_box_2" providerId="OAuth2" clId="{611164D4-18A9-7E4E-9A85-A59428C15236}" dt="2023-01-09T16:25:00.301" v="222" actId="478"/>
          <ac:spMkLst>
            <pc:docMk/>
            <pc:sldMk cId="473181338" sldId="2076137881"/>
            <ac:spMk id="22" creationId="{CE1736FC-F504-F0DE-AB5E-C6E159004129}"/>
          </ac:spMkLst>
        </pc:spChg>
        <pc:spChg chg="add mod">
          <ac:chgData name="Aspen Webster" userId="17247580074_tp_box_2" providerId="OAuth2" clId="{611164D4-18A9-7E4E-9A85-A59428C15236}" dt="2023-01-09T16:25:17.978" v="228" actId="1076"/>
          <ac:spMkLst>
            <pc:docMk/>
            <pc:sldMk cId="473181338" sldId="2076137881"/>
            <ac:spMk id="23" creationId="{A6E7E00D-D678-9E1F-91C1-7E6098D7ACDB}"/>
          </ac:spMkLst>
        </pc:spChg>
        <pc:spChg chg="add mod">
          <ac:chgData name="Aspen Webster" userId="17247580074_tp_box_2" providerId="OAuth2" clId="{611164D4-18A9-7E4E-9A85-A59428C15236}" dt="2023-01-09T16:25:17.978" v="228" actId="1076"/>
          <ac:spMkLst>
            <pc:docMk/>
            <pc:sldMk cId="473181338" sldId="2076137881"/>
            <ac:spMk id="24" creationId="{83F8C006-2A4D-0CFB-9662-149DFE0D301A}"/>
          </ac:spMkLst>
        </pc:spChg>
        <pc:spChg chg="del">
          <ac:chgData name="Aspen Webster" userId="17247580074_tp_box_2" providerId="OAuth2" clId="{611164D4-18A9-7E4E-9A85-A59428C15236}" dt="2023-01-09T16:25:07.646" v="224" actId="478"/>
          <ac:spMkLst>
            <pc:docMk/>
            <pc:sldMk cId="473181338" sldId="2076137881"/>
            <ac:spMk id="25" creationId="{70A22841-97CB-3800-83BE-52E23258606F}"/>
          </ac:spMkLst>
        </pc:spChg>
        <pc:spChg chg="del mod">
          <ac:chgData name="Aspen Webster" userId="17247580074_tp_box_2" providerId="OAuth2" clId="{611164D4-18A9-7E4E-9A85-A59428C15236}" dt="2023-01-09T16:25:09.518" v="226" actId="478"/>
          <ac:spMkLst>
            <pc:docMk/>
            <pc:sldMk cId="473181338" sldId="2076137881"/>
            <ac:spMk id="26" creationId="{37700888-D881-4FC1-2492-24C349C1E359}"/>
          </ac:spMkLst>
        </pc:spChg>
        <pc:spChg chg="del">
          <ac:chgData name="Aspen Webster" userId="17247580074_tp_box_2" providerId="OAuth2" clId="{611164D4-18A9-7E4E-9A85-A59428C15236}" dt="2023-01-09T16:25:10.586" v="227" actId="478"/>
          <ac:spMkLst>
            <pc:docMk/>
            <pc:sldMk cId="473181338" sldId="2076137881"/>
            <ac:spMk id="27" creationId="{EB015766-56B3-D914-9C61-04DF82C3FC0A}"/>
          </ac:spMkLst>
        </pc:spChg>
        <pc:spChg chg="del">
          <ac:chgData name="Aspen Webster" userId="17247580074_tp_box_2" providerId="OAuth2" clId="{611164D4-18A9-7E4E-9A85-A59428C15236}" dt="2023-01-09T16:25:00.301" v="222" actId="478"/>
          <ac:spMkLst>
            <pc:docMk/>
            <pc:sldMk cId="473181338" sldId="2076137881"/>
            <ac:spMk id="28" creationId="{963DB5B6-FF65-0781-136D-B8E08CDC9946}"/>
          </ac:spMkLst>
        </pc:spChg>
        <pc:spChg chg="add mod">
          <ac:chgData name="Aspen Webster" userId="17247580074_tp_box_2" providerId="OAuth2" clId="{611164D4-18A9-7E4E-9A85-A59428C15236}" dt="2023-01-09T16:25:17.978" v="228" actId="1076"/>
          <ac:spMkLst>
            <pc:docMk/>
            <pc:sldMk cId="473181338" sldId="2076137881"/>
            <ac:spMk id="29" creationId="{3D572C16-D605-D560-5423-BD58F20D10E5}"/>
          </ac:spMkLst>
        </pc:spChg>
        <pc:spChg chg="add mod">
          <ac:chgData name="Aspen Webster" userId="17247580074_tp_box_2" providerId="OAuth2" clId="{611164D4-18A9-7E4E-9A85-A59428C15236}" dt="2023-01-09T16:25:17.978" v="228" actId="1076"/>
          <ac:spMkLst>
            <pc:docMk/>
            <pc:sldMk cId="473181338" sldId="2076137881"/>
            <ac:spMk id="40" creationId="{BB301042-50DF-F9E9-274C-EB1273F7AB11}"/>
          </ac:spMkLst>
        </pc:spChg>
        <pc:spChg chg="add mod">
          <ac:chgData name="Aspen Webster" userId="17247580074_tp_box_2" providerId="OAuth2" clId="{611164D4-18A9-7E4E-9A85-A59428C15236}" dt="2023-01-09T16:25:17.978" v="228" actId="1076"/>
          <ac:spMkLst>
            <pc:docMk/>
            <pc:sldMk cId="473181338" sldId="2076137881"/>
            <ac:spMk id="41" creationId="{E58E589C-D083-24CD-AA19-18A172525587}"/>
          </ac:spMkLst>
        </pc:spChg>
        <pc:spChg chg="add del mod">
          <ac:chgData name="Aspen Webster" userId="17247580074_tp_box_2" providerId="OAuth2" clId="{611164D4-18A9-7E4E-9A85-A59428C15236}" dt="2023-01-09T16:25:30.730" v="230" actId="478"/>
          <ac:spMkLst>
            <pc:docMk/>
            <pc:sldMk cId="473181338" sldId="2076137881"/>
            <ac:spMk id="42" creationId="{2F7A4976-8194-4099-B243-3964645C9B90}"/>
          </ac:spMkLst>
        </pc:spChg>
        <pc:picChg chg="del">
          <ac:chgData name="Aspen Webster" userId="17247580074_tp_box_2" providerId="OAuth2" clId="{611164D4-18A9-7E4E-9A85-A59428C15236}" dt="2023-01-09T16:25:00.301" v="222" actId="478"/>
          <ac:picMkLst>
            <pc:docMk/>
            <pc:sldMk cId="473181338" sldId="2076137881"/>
            <ac:picMk id="5" creationId="{BDEDB963-FA89-9631-B4BB-B984F1E0E7EA}"/>
          </ac:picMkLst>
        </pc:picChg>
        <pc:picChg chg="add mod">
          <ac:chgData name="Aspen Webster" userId="17247580074_tp_box_2" providerId="OAuth2" clId="{611164D4-18A9-7E4E-9A85-A59428C15236}" dt="2023-01-09T16:25:17.978" v="228" actId="1076"/>
          <ac:picMkLst>
            <pc:docMk/>
            <pc:sldMk cId="473181338" sldId="2076137881"/>
            <ac:picMk id="30" creationId="{805C5934-A0A0-859E-CC19-9E4EF4D6D74A}"/>
          </ac:picMkLst>
        </pc:picChg>
        <pc:picChg chg="add mod">
          <ac:chgData name="Aspen Webster" userId="17247580074_tp_box_2" providerId="OAuth2" clId="{611164D4-18A9-7E4E-9A85-A59428C15236}" dt="2023-01-09T16:25:17.978" v="228" actId="1076"/>
          <ac:picMkLst>
            <pc:docMk/>
            <pc:sldMk cId="473181338" sldId="2076137881"/>
            <ac:picMk id="31" creationId="{9D8F1380-C1C9-48C5-7B58-77F22C96575A}"/>
          </ac:picMkLst>
        </pc:picChg>
        <pc:picChg chg="add mod">
          <ac:chgData name="Aspen Webster" userId="17247580074_tp_box_2" providerId="OAuth2" clId="{611164D4-18A9-7E4E-9A85-A59428C15236}" dt="2023-01-09T16:25:17.978" v="228" actId="1076"/>
          <ac:picMkLst>
            <pc:docMk/>
            <pc:sldMk cId="473181338" sldId="2076137881"/>
            <ac:picMk id="32" creationId="{A6753F9E-B704-B478-529A-711C38080AE8}"/>
          </ac:picMkLst>
        </pc:picChg>
        <pc:picChg chg="add mod">
          <ac:chgData name="Aspen Webster" userId="17247580074_tp_box_2" providerId="OAuth2" clId="{611164D4-18A9-7E4E-9A85-A59428C15236}" dt="2023-01-09T16:25:17.978" v="228" actId="1076"/>
          <ac:picMkLst>
            <pc:docMk/>
            <pc:sldMk cId="473181338" sldId="2076137881"/>
            <ac:picMk id="33" creationId="{7E51260B-88B9-0D61-99C3-44477CC12A66}"/>
          </ac:picMkLst>
        </pc:picChg>
        <pc:picChg chg="add mod">
          <ac:chgData name="Aspen Webster" userId="17247580074_tp_box_2" providerId="OAuth2" clId="{611164D4-18A9-7E4E-9A85-A59428C15236}" dt="2023-01-09T16:25:17.978" v="228" actId="1076"/>
          <ac:picMkLst>
            <pc:docMk/>
            <pc:sldMk cId="473181338" sldId="2076137881"/>
            <ac:picMk id="34" creationId="{F68F2152-E9C7-3F54-C5F2-A4143FE69E0D}"/>
          </ac:picMkLst>
        </pc:picChg>
        <pc:picChg chg="add mod">
          <ac:chgData name="Aspen Webster" userId="17247580074_tp_box_2" providerId="OAuth2" clId="{611164D4-18A9-7E4E-9A85-A59428C15236}" dt="2023-01-09T16:25:17.978" v="228" actId="1076"/>
          <ac:picMkLst>
            <pc:docMk/>
            <pc:sldMk cId="473181338" sldId="2076137881"/>
            <ac:picMk id="35" creationId="{E1CA51D3-1C47-6BFC-17C2-A055D0813066}"/>
          </ac:picMkLst>
        </pc:picChg>
        <pc:picChg chg="del">
          <ac:chgData name="Aspen Webster" userId="17247580074_tp_box_2" providerId="OAuth2" clId="{611164D4-18A9-7E4E-9A85-A59428C15236}" dt="2023-01-09T16:25:00.301" v="222" actId="478"/>
          <ac:picMkLst>
            <pc:docMk/>
            <pc:sldMk cId="473181338" sldId="2076137881"/>
            <ac:picMk id="44" creationId="{6D4F9146-749B-0DDC-63ED-D440C8217457}"/>
          </ac:picMkLst>
        </pc:picChg>
        <pc:picChg chg="del">
          <ac:chgData name="Aspen Webster" userId="17247580074_tp_box_2" providerId="OAuth2" clId="{611164D4-18A9-7E4E-9A85-A59428C15236}" dt="2023-01-09T16:25:00.301" v="222" actId="478"/>
          <ac:picMkLst>
            <pc:docMk/>
            <pc:sldMk cId="473181338" sldId="2076137881"/>
            <ac:picMk id="46" creationId="{ABEE3603-CDB0-0AEB-1DBA-2A574BC2B718}"/>
          </ac:picMkLst>
        </pc:picChg>
        <pc:picChg chg="del">
          <ac:chgData name="Aspen Webster" userId="17247580074_tp_box_2" providerId="OAuth2" clId="{611164D4-18A9-7E4E-9A85-A59428C15236}" dt="2023-01-09T16:25:00.301" v="222" actId="478"/>
          <ac:picMkLst>
            <pc:docMk/>
            <pc:sldMk cId="473181338" sldId="2076137881"/>
            <ac:picMk id="48" creationId="{88680A3B-A2C4-E211-CB94-A413C8D5DA07}"/>
          </ac:picMkLst>
        </pc:picChg>
        <pc:picChg chg="del">
          <ac:chgData name="Aspen Webster" userId="17247580074_tp_box_2" providerId="OAuth2" clId="{611164D4-18A9-7E4E-9A85-A59428C15236}" dt="2023-01-09T16:25:00.301" v="222" actId="478"/>
          <ac:picMkLst>
            <pc:docMk/>
            <pc:sldMk cId="473181338" sldId="2076137881"/>
            <ac:picMk id="50" creationId="{166D0DD5-EF59-87CC-FAAD-90A3BFEF6A46}"/>
          </ac:picMkLst>
        </pc:picChg>
        <pc:cxnChg chg="add mod">
          <ac:chgData name="Aspen Webster" userId="17247580074_tp_box_2" providerId="OAuth2" clId="{611164D4-18A9-7E4E-9A85-A59428C15236}" dt="2023-01-09T16:25:17.978" v="228" actId="1076"/>
          <ac:cxnSpMkLst>
            <pc:docMk/>
            <pc:sldMk cId="473181338" sldId="2076137881"/>
            <ac:cxnSpMk id="2" creationId="{834D6C64-14CE-72E7-2F83-C2F5DC506C66}"/>
          </ac:cxnSpMkLst>
        </pc:cxnChg>
        <pc:cxnChg chg="del">
          <ac:chgData name="Aspen Webster" userId="17247580074_tp_box_2" providerId="OAuth2" clId="{611164D4-18A9-7E4E-9A85-A59428C15236}" dt="2023-01-09T16:25:00.301" v="222" actId="478"/>
          <ac:cxnSpMkLst>
            <pc:docMk/>
            <pc:sldMk cId="473181338" sldId="2076137881"/>
            <ac:cxnSpMk id="15" creationId="{105C87A3-DA59-ACCD-01B0-B79326248C4A}"/>
          </ac:cxnSpMkLst>
        </pc:cxnChg>
        <pc:cxnChg chg="add mod">
          <ac:chgData name="Aspen Webster" userId="17247580074_tp_box_2" providerId="OAuth2" clId="{611164D4-18A9-7E4E-9A85-A59428C15236}" dt="2023-01-09T16:25:17.978" v="228" actId="1076"/>
          <ac:cxnSpMkLst>
            <pc:docMk/>
            <pc:sldMk cId="473181338" sldId="2076137881"/>
            <ac:cxnSpMk id="36" creationId="{F9192E6B-EF68-645E-1F7D-713FE8BCCCDF}"/>
          </ac:cxnSpMkLst>
        </pc:cxnChg>
        <pc:cxnChg chg="add mod">
          <ac:chgData name="Aspen Webster" userId="17247580074_tp_box_2" providerId="OAuth2" clId="{611164D4-18A9-7E4E-9A85-A59428C15236}" dt="2023-01-09T16:25:17.978" v="228" actId="1076"/>
          <ac:cxnSpMkLst>
            <pc:docMk/>
            <pc:sldMk cId="473181338" sldId="2076137881"/>
            <ac:cxnSpMk id="37" creationId="{D0C5F845-051F-DECE-1933-7E6F925AFE67}"/>
          </ac:cxnSpMkLst>
        </pc:cxnChg>
        <pc:cxnChg chg="add mod">
          <ac:chgData name="Aspen Webster" userId="17247580074_tp_box_2" providerId="OAuth2" clId="{611164D4-18A9-7E4E-9A85-A59428C15236}" dt="2023-01-09T16:25:17.978" v="228" actId="1076"/>
          <ac:cxnSpMkLst>
            <pc:docMk/>
            <pc:sldMk cId="473181338" sldId="2076137881"/>
            <ac:cxnSpMk id="38" creationId="{5B617807-5BEE-C4E2-B97B-3275706C6AD5}"/>
          </ac:cxnSpMkLst>
        </pc:cxnChg>
        <pc:cxnChg chg="add mod">
          <ac:chgData name="Aspen Webster" userId="17247580074_tp_box_2" providerId="OAuth2" clId="{611164D4-18A9-7E4E-9A85-A59428C15236}" dt="2023-01-09T16:25:17.978" v="228" actId="1076"/>
          <ac:cxnSpMkLst>
            <pc:docMk/>
            <pc:sldMk cId="473181338" sldId="2076137881"/>
            <ac:cxnSpMk id="39" creationId="{A84C3FDD-761E-90DA-9EB6-8791EBF355EF}"/>
          </ac:cxnSpMkLst>
        </pc:cxnChg>
        <pc:cxnChg chg="del">
          <ac:chgData name="Aspen Webster" userId="17247580074_tp_box_2" providerId="OAuth2" clId="{611164D4-18A9-7E4E-9A85-A59428C15236}" dt="2023-01-09T16:25:00.301" v="222" actId="478"/>
          <ac:cxnSpMkLst>
            <pc:docMk/>
            <pc:sldMk cId="473181338" sldId="2076137881"/>
            <ac:cxnSpMk id="51" creationId="{F674E749-DB9C-DD26-B48E-15B675DE8471}"/>
          </ac:cxnSpMkLst>
        </pc:cxnChg>
        <pc:cxnChg chg="del">
          <ac:chgData name="Aspen Webster" userId="17247580074_tp_box_2" providerId="OAuth2" clId="{611164D4-18A9-7E4E-9A85-A59428C15236}" dt="2023-01-09T16:25:00.301" v="222" actId="478"/>
          <ac:cxnSpMkLst>
            <pc:docMk/>
            <pc:sldMk cId="473181338" sldId="2076137881"/>
            <ac:cxnSpMk id="52" creationId="{488142FC-CDC2-0E71-EF6F-404E43E3DEA3}"/>
          </ac:cxnSpMkLst>
        </pc:cxnChg>
        <pc:cxnChg chg="del">
          <ac:chgData name="Aspen Webster" userId="17247580074_tp_box_2" providerId="OAuth2" clId="{611164D4-18A9-7E4E-9A85-A59428C15236}" dt="2023-01-09T16:25:00.301" v="222" actId="478"/>
          <ac:cxnSpMkLst>
            <pc:docMk/>
            <pc:sldMk cId="473181338" sldId="2076137881"/>
            <ac:cxnSpMk id="53" creationId="{EAC41FDE-81D1-A704-4E78-6DC0BEB02F42}"/>
          </ac:cxnSpMkLst>
        </pc:cxnChg>
      </pc:sldChg>
      <pc:sldChg chg="addSp delSp modSp mod">
        <pc:chgData name="Aspen Webster" userId="17247580074_tp_box_2" providerId="OAuth2" clId="{611164D4-18A9-7E4E-9A85-A59428C15236}" dt="2023-01-09T16:29:26.358" v="275" actId="1076"/>
        <pc:sldMkLst>
          <pc:docMk/>
          <pc:sldMk cId="3822062612" sldId="2076137885"/>
        </pc:sldMkLst>
        <pc:spChg chg="add mod">
          <ac:chgData name="Aspen Webster" userId="17247580074_tp_box_2" providerId="OAuth2" clId="{611164D4-18A9-7E4E-9A85-A59428C15236}" dt="2023-01-09T16:29:26.358" v="275" actId="1076"/>
          <ac:spMkLst>
            <pc:docMk/>
            <pc:sldMk cId="3822062612" sldId="2076137885"/>
            <ac:spMk id="3" creationId="{2B4B9355-B7E7-1800-FD5F-6879503CA3BD}"/>
          </ac:spMkLst>
        </pc:spChg>
        <pc:spChg chg="mod">
          <ac:chgData name="Aspen Webster" userId="17247580074_tp_box_2" providerId="OAuth2" clId="{611164D4-18A9-7E4E-9A85-A59428C15236}" dt="2023-01-09T16:29:26.358" v="275" actId="1076"/>
          <ac:spMkLst>
            <pc:docMk/>
            <pc:sldMk cId="3822062612" sldId="2076137885"/>
            <ac:spMk id="16" creationId="{560741D2-3A59-78E2-C04C-831346D147C8}"/>
          </ac:spMkLst>
        </pc:spChg>
        <pc:spChg chg="mod">
          <ac:chgData name="Aspen Webster" userId="17247580074_tp_box_2" providerId="OAuth2" clId="{611164D4-18A9-7E4E-9A85-A59428C15236}" dt="2023-01-09T16:29:26.358" v="275" actId="1076"/>
          <ac:spMkLst>
            <pc:docMk/>
            <pc:sldMk cId="3822062612" sldId="2076137885"/>
            <ac:spMk id="20" creationId="{16D5AE69-AA3D-BA45-A620-A7CF311F2834}"/>
          </ac:spMkLst>
        </pc:spChg>
        <pc:spChg chg="mod">
          <ac:chgData name="Aspen Webster" userId="17247580074_tp_box_2" providerId="OAuth2" clId="{611164D4-18A9-7E4E-9A85-A59428C15236}" dt="2023-01-09T16:29:26.358" v="275" actId="1076"/>
          <ac:spMkLst>
            <pc:docMk/>
            <pc:sldMk cId="3822062612" sldId="2076137885"/>
            <ac:spMk id="21" creationId="{2D23DA36-6649-A203-BE68-059B274AC384}"/>
          </ac:spMkLst>
        </pc:spChg>
        <pc:spChg chg="mod">
          <ac:chgData name="Aspen Webster" userId="17247580074_tp_box_2" providerId="OAuth2" clId="{611164D4-18A9-7E4E-9A85-A59428C15236}" dt="2023-01-09T16:29:26.358" v="275" actId="1076"/>
          <ac:spMkLst>
            <pc:docMk/>
            <pc:sldMk cId="3822062612" sldId="2076137885"/>
            <ac:spMk id="22" creationId="{CE1736FC-F504-F0DE-AB5E-C6E159004129}"/>
          </ac:spMkLst>
        </pc:spChg>
        <pc:spChg chg="mod">
          <ac:chgData name="Aspen Webster" userId="17247580074_tp_box_2" providerId="OAuth2" clId="{611164D4-18A9-7E4E-9A85-A59428C15236}" dt="2023-01-09T16:29:26.358" v="275" actId="1076"/>
          <ac:spMkLst>
            <pc:docMk/>
            <pc:sldMk cId="3822062612" sldId="2076137885"/>
            <ac:spMk id="25" creationId="{70A22841-97CB-3800-83BE-52E23258606F}"/>
          </ac:spMkLst>
        </pc:spChg>
        <pc:spChg chg="mod">
          <ac:chgData name="Aspen Webster" userId="17247580074_tp_box_2" providerId="OAuth2" clId="{611164D4-18A9-7E4E-9A85-A59428C15236}" dt="2023-01-09T16:29:26.358" v="275" actId="1076"/>
          <ac:spMkLst>
            <pc:docMk/>
            <pc:sldMk cId="3822062612" sldId="2076137885"/>
            <ac:spMk id="30" creationId="{45DAFC8B-5448-8E93-2031-4DFBCE1E744F}"/>
          </ac:spMkLst>
        </pc:spChg>
        <pc:picChg chg="mod">
          <ac:chgData name="Aspen Webster" userId="17247580074_tp_box_2" providerId="OAuth2" clId="{611164D4-18A9-7E4E-9A85-A59428C15236}" dt="2023-01-09T16:29:26.358" v="275" actId="1076"/>
          <ac:picMkLst>
            <pc:docMk/>
            <pc:sldMk cId="3822062612" sldId="2076137885"/>
            <ac:picMk id="2" creationId="{3E056DA4-80A0-D870-4459-E1EE9B846491}"/>
          </ac:picMkLst>
        </pc:picChg>
        <pc:picChg chg="add mod">
          <ac:chgData name="Aspen Webster" userId="17247580074_tp_box_2" providerId="OAuth2" clId="{611164D4-18A9-7E4E-9A85-A59428C15236}" dt="2023-01-09T16:29:26.358" v="275" actId="1076"/>
          <ac:picMkLst>
            <pc:docMk/>
            <pc:sldMk cId="3822062612" sldId="2076137885"/>
            <ac:picMk id="4" creationId="{4C7BCE94-3403-D45D-D4D5-3E048DE07081}"/>
          </ac:picMkLst>
        </pc:picChg>
        <pc:picChg chg="mod">
          <ac:chgData name="Aspen Webster" userId="17247580074_tp_box_2" providerId="OAuth2" clId="{611164D4-18A9-7E4E-9A85-A59428C15236}" dt="2023-01-09T16:29:26.358" v="275" actId="1076"/>
          <ac:picMkLst>
            <pc:docMk/>
            <pc:sldMk cId="3822062612" sldId="2076137885"/>
            <ac:picMk id="44" creationId="{6D4F9146-749B-0DDC-63ED-D440C8217457}"/>
          </ac:picMkLst>
        </pc:picChg>
        <pc:picChg chg="mod">
          <ac:chgData name="Aspen Webster" userId="17247580074_tp_box_2" providerId="OAuth2" clId="{611164D4-18A9-7E4E-9A85-A59428C15236}" dt="2023-01-09T16:29:26.358" v="275" actId="1076"/>
          <ac:picMkLst>
            <pc:docMk/>
            <pc:sldMk cId="3822062612" sldId="2076137885"/>
            <ac:picMk id="46" creationId="{ABEE3603-CDB0-0AEB-1DBA-2A574BC2B718}"/>
          </ac:picMkLst>
        </pc:picChg>
        <pc:picChg chg="mod">
          <ac:chgData name="Aspen Webster" userId="17247580074_tp_box_2" providerId="OAuth2" clId="{611164D4-18A9-7E4E-9A85-A59428C15236}" dt="2023-01-09T16:29:26.358" v="275" actId="1076"/>
          <ac:picMkLst>
            <pc:docMk/>
            <pc:sldMk cId="3822062612" sldId="2076137885"/>
            <ac:picMk id="48" creationId="{88680A3B-A2C4-E211-CB94-A413C8D5DA07}"/>
          </ac:picMkLst>
        </pc:picChg>
        <pc:picChg chg="mod">
          <ac:chgData name="Aspen Webster" userId="17247580074_tp_box_2" providerId="OAuth2" clId="{611164D4-18A9-7E4E-9A85-A59428C15236}" dt="2023-01-09T16:29:26.358" v="275" actId="1076"/>
          <ac:picMkLst>
            <pc:docMk/>
            <pc:sldMk cId="3822062612" sldId="2076137885"/>
            <ac:picMk id="50" creationId="{166D0DD5-EF59-87CC-FAAD-90A3BFEF6A46}"/>
          </ac:picMkLst>
        </pc:picChg>
        <pc:cxnChg chg="add del mod">
          <ac:chgData name="Aspen Webster" userId="17247580074_tp_box_2" providerId="OAuth2" clId="{611164D4-18A9-7E4E-9A85-A59428C15236}" dt="2023-01-09T16:28:59.938" v="270" actId="478"/>
          <ac:cxnSpMkLst>
            <pc:docMk/>
            <pc:sldMk cId="3822062612" sldId="2076137885"/>
            <ac:cxnSpMk id="5" creationId="{BEE7CE18-7C90-1D79-9846-7B3475B5A82A}"/>
          </ac:cxnSpMkLst>
        </pc:cxnChg>
        <pc:cxnChg chg="add mod">
          <ac:chgData name="Aspen Webster" userId="17247580074_tp_box_2" providerId="OAuth2" clId="{611164D4-18A9-7E4E-9A85-A59428C15236}" dt="2023-01-09T16:29:26.358" v="275" actId="1076"/>
          <ac:cxnSpMkLst>
            <pc:docMk/>
            <pc:sldMk cId="3822062612" sldId="2076137885"/>
            <ac:cxnSpMk id="6" creationId="{7B70E524-9428-5C66-2119-E0458E9ABB9B}"/>
          </ac:cxnSpMkLst>
        </pc:cxnChg>
        <pc:cxnChg chg="mod">
          <ac:chgData name="Aspen Webster" userId="17247580074_tp_box_2" providerId="OAuth2" clId="{611164D4-18A9-7E4E-9A85-A59428C15236}" dt="2023-01-09T16:29:26.358" v="275" actId="1076"/>
          <ac:cxnSpMkLst>
            <pc:docMk/>
            <pc:sldMk cId="3822062612" sldId="2076137885"/>
            <ac:cxnSpMk id="15" creationId="{105C87A3-DA59-ACCD-01B0-B79326248C4A}"/>
          </ac:cxnSpMkLst>
        </pc:cxnChg>
        <pc:cxnChg chg="mod">
          <ac:chgData name="Aspen Webster" userId="17247580074_tp_box_2" providerId="OAuth2" clId="{611164D4-18A9-7E4E-9A85-A59428C15236}" dt="2023-01-09T16:29:26.358" v="275" actId="1076"/>
          <ac:cxnSpMkLst>
            <pc:docMk/>
            <pc:sldMk cId="3822062612" sldId="2076137885"/>
            <ac:cxnSpMk id="51" creationId="{F674E749-DB9C-DD26-B48E-15B675DE8471}"/>
          </ac:cxnSpMkLst>
        </pc:cxnChg>
        <pc:cxnChg chg="mod">
          <ac:chgData name="Aspen Webster" userId="17247580074_tp_box_2" providerId="OAuth2" clId="{611164D4-18A9-7E4E-9A85-A59428C15236}" dt="2023-01-09T16:29:26.358" v="275" actId="1076"/>
          <ac:cxnSpMkLst>
            <pc:docMk/>
            <pc:sldMk cId="3822062612" sldId="2076137885"/>
            <ac:cxnSpMk id="52" creationId="{488142FC-CDC2-0E71-EF6F-404E43E3DEA3}"/>
          </ac:cxnSpMkLst>
        </pc:cxnChg>
        <pc:cxnChg chg="mod">
          <ac:chgData name="Aspen Webster" userId="17247580074_tp_box_2" providerId="OAuth2" clId="{611164D4-18A9-7E4E-9A85-A59428C15236}" dt="2023-01-09T16:29:26.358" v="275" actId="1076"/>
          <ac:cxnSpMkLst>
            <pc:docMk/>
            <pc:sldMk cId="3822062612" sldId="2076137885"/>
            <ac:cxnSpMk id="53" creationId="{EAC41FDE-81D1-A704-4E78-6DC0BEB02F42}"/>
          </ac:cxnSpMkLst>
        </pc:cxnChg>
      </pc:sldChg>
      <pc:sldChg chg="addSp delSp modSp mod">
        <pc:chgData name="Aspen Webster" userId="17247580074_tp_box_2" providerId="OAuth2" clId="{611164D4-18A9-7E4E-9A85-A59428C15236}" dt="2023-01-09T16:39:58.646" v="398" actId="14861"/>
        <pc:sldMkLst>
          <pc:docMk/>
          <pc:sldMk cId="4244593490" sldId="2076137886"/>
        </pc:sldMkLst>
        <pc:spChg chg="add mod">
          <ac:chgData name="Aspen Webster" userId="17247580074_tp_box_2" providerId="OAuth2" clId="{611164D4-18A9-7E4E-9A85-A59428C15236}" dt="2023-01-09T16:32:16.001" v="294" actId="167"/>
          <ac:spMkLst>
            <pc:docMk/>
            <pc:sldMk cId="4244593490" sldId="2076137886"/>
            <ac:spMk id="2" creationId="{B64B9295-E39D-18A0-843C-7A0DE6DB2D77}"/>
          </ac:spMkLst>
        </pc:spChg>
        <pc:spChg chg="mod">
          <ac:chgData name="Aspen Webster" userId="17247580074_tp_box_2" providerId="OAuth2" clId="{611164D4-18A9-7E4E-9A85-A59428C15236}" dt="2023-01-09T16:32:23.739" v="295" actId="207"/>
          <ac:spMkLst>
            <pc:docMk/>
            <pc:sldMk cId="4244593490" sldId="2076137886"/>
            <ac:spMk id="4" creationId="{3FA651D9-F8BB-CC8C-5E98-4B228B2E75EA}"/>
          </ac:spMkLst>
        </pc:spChg>
        <pc:spChg chg="mod">
          <ac:chgData name="Aspen Webster" userId="17247580074_tp_box_2" providerId="OAuth2" clId="{611164D4-18A9-7E4E-9A85-A59428C15236}" dt="2023-01-09T16:38:06.245" v="306" actId="1076"/>
          <ac:spMkLst>
            <pc:docMk/>
            <pc:sldMk cId="4244593490" sldId="2076137886"/>
            <ac:spMk id="24" creationId="{70DA0A29-6074-F247-A95E-47D7530E30B3}"/>
          </ac:spMkLst>
        </pc:spChg>
        <pc:spChg chg="mod">
          <ac:chgData name="Aspen Webster" userId="17247580074_tp_box_2" providerId="OAuth2" clId="{611164D4-18A9-7E4E-9A85-A59428C15236}" dt="2023-01-09T16:39:48.094" v="396" actId="113"/>
          <ac:spMkLst>
            <pc:docMk/>
            <pc:sldMk cId="4244593490" sldId="2076137886"/>
            <ac:spMk id="35" creationId="{1862CFF5-5E31-0CF0-D221-D8977E00ED4C}"/>
          </ac:spMkLst>
        </pc:spChg>
        <pc:picChg chg="add del mod">
          <ac:chgData name="Aspen Webster" userId="17247580074_tp_box_2" providerId="OAuth2" clId="{611164D4-18A9-7E4E-9A85-A59428C15236}" dt="2023-01-09T16:32:09.940" v="292" actId="478"/>
          <ac:picMkLst>
            <pc:docMk/>
            <pc:sldMk cId="4244593490" sldId="2076137886"/>
            <ac:picMk id="20" creationId="{73401042-889A-A17C-FCFF-D562F3776104}"/>
          </ac:picMkLst>
        </pc:picChg>
        <pc:picChg chg="add mod">
          <ac:chgData name="Aspen Webster" userId="17247580074_tp_box_2" providerId="OAuth2" clId="{611164D4-18A9-7E4E-9A85-A59428C15236}" dt="2023-01-09T16:39:58.646" v="398" actId="14861"/>
          <ac:picMkLst>
            <pc:docMk/>
            <pc:sldMk cId="4244593490" sldId="2076137886"/>
            <ac:picMk id="22" creationId="{9FD3AE9C-BF8F-0C2C-170F-2FC2C723ED18}"/>
          </ac:picMkLst>
        </pc:picChg>
      </pc:sldChg>
      <pc:sldChg chg="addSp modSp mod">
        <pc:chgData name="Aspen Webster" userId="17247580074_tp_box_2" providerId="OAuth2" clId="{611164D4-18A9-7E4E-9A85-A59428C15236}" dt="2023-01-09T16:55:03.875" v="787" actId="1076"/>
        <pc:sldMkLst>
          <pc:docMk/>
          <pc:sldMk cId="3567560725" sldId="2076137890"/>
        </pc:sldMkLst>
        <pc:spChg chg="add mod">
          <ac:chgData name="Aspen Webster" userId="17247580074_tp_box_2" providerId="OAuth2" clId="{611164D4-18A9-7E4E-9A85-A59428C15236}" dt="2023-01-09T16:28:17.582" v="266" actId="1076"/>
          <ac:spMkLst>
            <pc:docMk/>
            <pc:sldMk cId="3567560725" sldId="2076137890"/>
            <ac:spMk id="3" creationId="{DE862AFC-DF9D-1CF7-2763-088998B9C4C0}"/>
          </ac:spMkLst>
        </pc:spChg>
        <pc:spChg chg="mod">
          <ac:chgData name="Aspen Webster" userId="17247580074_tp_box_2" providerId="OAuth2" clId="{611164D4-18A9-7E4E-9A85-A59428C15236}" dt="2023-01-09T16:28:17.582" v="266" actId="1076"/>
          <ac:spMkLst>
            <pc:docMk/>
            <pc:sldMk cId="3567560725" sldId="2076137890"/>
            <ac:spMk id="16" creationId="{560741D2-3A59-78E2-C04C-831346D147C8}"/>
          </ac:spMkLst>
        </pc:spChg>
        <pc:spChg chg="mod">
          <ac:chgData name="Aspen Webster" userId="17247580074_tp_box_2" providerId="OAuth2" clId="{611164D4-18A9-7E4E-9A85-A59428C15236}" dt="2023-01-09T16:28:17.582" v="266" actId="1076"/>
          <ac:spMkLst>
            <pc:docMk/>
            <pc:sldMk cId="3567560725" sldId="2076137890"/>
            <ac:spMk id="18" creationId="{A9A7F285-9348-61A5-63FC-DDA3E1D17777}"/>
          </ac:spMkLst>
        </pc:spChg>
        <pc:spChg chg="mod">
          <ac:chgData name="Aspen Webster" userId="17247580074_tp_box_2" providerId="OAuth2" clId="{611164D4-18A9-7E4E-9A85-A59428C15236}" dt="2023-01-09T16:28:24.797" v="267" actId="1076"/>
          <ac:spMkLst>
            <pc:docMk/>
            <pc:sldMk cId="3567560725" sldId="2076137890"/>
            <ac:spMk id="20" creationId="{16D5AE69-AA3D-BA45-A620-A7CF311F2834}"/>
          </ac:spMkLst>
        </pc:spChg>
        <pc:spChg chg="mod">
          <ac:chgData name="Aspen Webster" userId="17247580074_tp_box_2" providerId="OAuth2" clId="{611164D4-18A9-7E4E-9A85-A59428C15236}" dt="2023-01-09T16:28:17.582" v="266" actId="1076"/>
          <ac:spMkLst>
            <pc:docMk/>
            <pc:sldMk cId="3567560725" sldId="2076137890"/>
            <ac:spMk id="21" creationId="{2D23DA36-6649-A203-BE68-059B274AC384}"/>
          </ac:spMkLst>
        </pc:spChg>
        <pc:spChg chg="mod">
          <ac:chgData name="Aspen Webster" userId="17247580074_tp_box_2" providerId="OAuth2" clId="{611164D4-18A9-7E4E-9A85-A59428C15236}" dt="2023-01-09T16:28:17.582" v="266" actId="1076"/>
          <ac:spMkLst>
            <pc:docMk/>
            <pc:sldMk cId="3567560725" sldId="2076137890"/>
            <ac:spMk id="26" creationId="{37700888-D881-4FC1-2492-24C349C1E359}"/>
          </ac:spMkLst>
        </pc:spChg>
        <pc:spChg chg="mod">
          <ac:chgData name="Aspen Webster" userId="17247580074_tp_box_2" providerId="OAuth2" clId="{611164D4-18A9-7E4E-9A85-A59428C15236}" dt="2023-01-09T16:28:17.582" v="266" actId="1076"/>
          <ac:spMkLst>
            <pc:docMk/>
            <pc:sldMk cId="3567560725" sldId="2076137890"/>
            <ac:spMk id="30" creationId="{DE0C5F2F-21F4-CBCD-B365-0BC312B01AF1}"/>
          </ac:spMkLst>
        </pc:spChg>
        <pc:picChg chg="mod">
          <ac:chgData name="Aspen Webster" userId="17247580074_tp_box_2" providerId="OAuth2" clId="{611164D4-18A9-7E4E-9A85-A59428C15236}" dt="2023-01-09T16:28:24.797" v="267" actId="1076"/>
          <ac:picMkLst>
            <pc:docMk/>
            <pc:sldMk cId="3567560725" sldId="2076137890"/>
            <ac:picMk id="2" creationId="{9A437771-0A2F-2F94-A5A7-2DD689057F57}"/>
          </ac:picMkLst>
        </pc:picChg>
        <pc:picChg chg="add mod">
          <ac:chgData name="Aspen Webster" userId="17247580074_tp_box_2" providerId="OAuth2" clId="{611164D4-18A9-7E4E-9A85-A59428C15236}" dt="2023-01-09T16:28:17.582" v="266" actId="1076"/>
          <ac:picMkLst>
            <pc:docMk/>
            <pc:sldMk cId="3567560725" sldId="2076137890"/>
            <ac:picMk id="4" creationId="{315741D9-7F10-0A97-E04D-B0C0556BA3E7}"/>
          </ac:picMkLst>
        </pc:picChg>
        <pc:picChg chg="mod">
          <ac:chgData name="Aspen Webster" userId="17247580074_tp_box_2" providerId="OAuth2" clId="{611164D4-18A9-7E4E-9A85-A59428C15236}" dt="2023-01-09T16:28:17.582" v="266" actId="1076"/>
          <ac:picMkLst>
            <pc:docMk/>
            <pc:sldMk cId="3567560725" sldId="2076137890"/>
            <ac:picMk id="44" creationId="{6D4F9146-749B-0DDC-63ED-D440C8217457}"/>
          </ac:picMkLst>
        </pc:picChg>
        <pc:picChg chg="mod">
          <ac:chgData name="Aspen Webster" userId="17247580074_tp_box_2" providerId="OAuth2" clId="{611164D4-18A9-7E4E-9A85-A59428C15236}" dt="2023-01-09T16:28:17.582" v="266" actId="1076"/>
          <ac:picMkLst>
            <pc:docMk/>
            <pc:sldMk cId="3567560725" sldId="2076137890"/>
            <ac:picMk id="46" creationId="{ABEE3603-CDB0-0AEB-1DBA-2A574BC2B718}"/>
          </ac:picMkLst>
        </pc:picChg>
        <pc:picChg chg="mod">
          <ac:chgData name="Aspen Webster" userId="17247580074_tp_box_2" providerId="OAuth2" clId="{611164D4-18A9-7E4E-9A85-A59428C15236}" dt="2023-01-09T16:55:03.875" v="787" actId="1076"/>
          <ac:picMkLst>
            <pc:docMk/>
            <pc:sldMk cId="3567560725" sldId="2076137890"/>
            <ac:picMk id="48" creationId="{88680A3B-A2C4-E211-CB94-A413C8D5DA07}"/>
          </ac:picMkLst>
        </pc:picChg>
        <pc:picChg chg="mod">
          <ac:chgData name="Aspen Webster" userId="17247580074_tp_box_2" providerId="OAuth2" clId="{611164D4-18A9-7E4E-9A85-A59428C15236}" dt="2023-01-09T16:28:17.582" v="266" actId="1076"/>
          <ac:picMkLst>
            <pc:docMk/>
            <pc:sldMk cId="3567560725" sldId="2076137890"/>
            <ac:picMk id="50" creationId="{166D0DD5-EF59-87CC-FAAD-90A3BFEF6A46}"/>
          </ac:picMkLst>
        </pc:picChg>
        <pc:cxnChg chg="add mod">
          <ac:chgData name="Aspen Webster" userId="17247580074_tp_box_2" providerId="OAuth2" clId="{611164D4-18A9-7E4E-9A85-A59428C15236}" dt="2023-01-09T16:28:17.582" v="266" actId="1076"/>
          <ac:cxnSpMkLst>
            <pc:docMk/>
            <pc:sldMk cId="3567560725" sldId="2076137890"/>
            <ac:cxnSpMk id="5" creationId="{2C98449A-2120-A9FF-9794-831C3673C280}"/>
          </ac:cxnSpMkLst>
        </pc:cxnChg>
        <pc:cxnChg chg="mod">
          <ac:chgData name="Aspen Webster" userId="17247580074_tp_box_2" providerId="OAuth2" clId="{611164D4-18A9-7E4E-9A85-A59428C15236}" dt="2023-01-09T16:28:17.582" v="266" actId="1076"/>
          <ac:cxnSpMkLst>
            <pc:docMk/>
            <pc:sldMk cId="3567560725" sldId="2076137890"/>
            <ac:cxnSpMk id="15" creationId="{105C87A3-DA59-ACCD-01B0-B79326248C4A}"/>
          </ac:cxnSpMkLst>
        </pc:cxnChg>
        <pc:cxnChg chg="mod">
          <ac:chgData name="Aspen Webster" userId="17247580074_tp_box_2" providerId="OAuth2" clId="{611164D4-18A9-7E4E-9A85-A59428C15236}" dt="2023-01-09T16:28:17.582" v="266" actId="1076"/>
          <ac:cxnSpMkLst>
            <pc:docMk/>
            <pc:sldMk cId="3567560725" sldId="2076137890"/>
            <ac:cxnSpMk id="51" creationId="{F674E749-DB9C-DD26-B48E-15B675DE8471}"/>
          </ac:cxnSpMkLst>
        </pc:cxnChg>
        <pc:cxnChg chg="mod">
          <ac:chgData name="Aspen Webster" userId="17247580074_tp_box_2" providerId="OAuth2" clId="{611164D4-18A9-7E4E-9A85-A59428C15236}" dt="2023-01-09T16:28:17.582" v="266" actId="1076"/>
          <ac:cxnSpMkLst>
            <pc:docMk/>
            <pc:sldMk cId="3567560725" sldId="2076137890"/>
            <ac:cxnSpMk id="52" creationId="{488142FC-CDC2-0E71-EF6F-404E43E3DEA3}"/>
          </ac:cxnSpMkLst>
        </pc:cxnChg>
        <pc:cxnChg chg="mod">
          <ac:chgData name="Aspen Webster" userId="17247580074_tp_box_2" providerId="OAuth2" clId="{611164D4-18A9-7E4E-9A85-A59428C15236}" dt="2023-01-09T16:28:17.582" v="266" actId="1076"/>
          <ac:cxnSpMkLst>
            <pc:docMk/>
            <pc:sldMk cId="3567560725" sldId="2076137890"/>
            <ac:cxnSpMk id="53" creationId="{EAC41FDE-81D1-A704-4E78-6DC0BEB02F42}"/>
          </ac:cxnSpMkLst>
        </pc:cxnChg>
      </pc:sldChg>
      <pc:sldChg chg="addSp delSp modSp add mod">
        <pc:chgData name="Aspen Webster" userId="17247580074_tp_box_2" providerId="OAuth2" clId="{611164D4-18A9-7E4E-9A85-A59428C15236}" dt="2023-01-10T15:41:54.203" v="1571"/>
        <pc:sldMkLst>
          <pc:docMk/>
          <pc:sldMk cId="1332863293" sldId="2076137897"/>
        </pc:sldMkLst>
        <pc:spChg chg="del">
          <ac:chgData name="Aspen Webster" userId="17247580074_tp_box_2" providerId="OAuth2" clId="{611164D4-18A9-7E4E-9A85-A59428C15236}" dt="2023-01-10T15:41:52.350" v="1568" actId="478"/>
          <ac:spMkLst>
            <pc:docMk/>
            <pc:sldMk cId="1332863293" sldId="2076137897"/>
            <ac:spMk id="4" creationId="{DF7D72DD-B9C2-E836-8FD4-59D6EEA84E9E}"/>
          </ac:spMkLst>
        </pc:spChg>
        <pc:spChg chg="del">
          <ac:chgData name="Aspen Webster" userId="17247580074_tp_box_2" providerId="OAuth2" clId="{611164D4-18A9-7E4E-9A85-A59428C15236}" dt="2023-01-10T15:41:52.350" v="1568" actId="478"/>
          <ac:spMkLst>
            <pc:docMk/>
            <pc:sldMk cId="1332863293" sldId="2076137897"/>
            <ac:spMk id="5" creationId="{CF244997-5640-0774-502E-9B1449434142}"/>
          </ac:spMkLst>
        </pc:spChg>
        <pc:spChg chg="del mod">
          <ac:chgData name="Aspen Webster" userId="17247580074_tp_box_2" providerId="OAuth2" clId="{611164D4-18A9-7E4E-9A85-A59428C15236}" dt="2023-01-10T15:41:53.721" v="1570" actId="478"/>
          <ac:spMkLst>
            <pc:docMk/>
            <pc:sldMk cId="1332863293" sldId="2076137897"/>
            <ac:spMk id="6" creationId="{42609BB4-B787-A994-42E6-813F36BA1A45}"/>
          </ac:spMkLst>
        </pc:spChg>
        <pc:spChg chg="del">
          <ac:chgData name="Aspen Webster" userId="17247580074_tp_box_2" providerId="OAuth2" clId="{611164D4-18A9-7E4E-9A85-A59428C15236}" dt="2023-01-10T15:41:52.350" v="1568" actId="478"/>
          <ac:spMkLst>
            <pc:docMk/>
            <pc:sldMk cId="1332863293" sldId="2076137897"/>
            <ac:spMk id="7" creationId="{3C9C4581-319E-1E07-B3C5-05A5EF28DE51}"/>
          </ac:spMkLst>
        </pc:spChg>
        <pc:spChg chg="del">
          <ac:chgData name="Aspen Webster" userId="17247580074_tp_box_2" providerId="OAuth2" clId="{611164D4-18A9-7E4E-9A85-A59428C15236}" dt="2023-01-10T15:41:52.350" v="1568" actId="478"/>
          <ac:spMkLst>
            <pc:docMk/>
            <pc:sldMk cId="1332863293" sldId="2076137897"/>
            <ac:spMk id="8" creationId="{5C8AD8C0-36DD-F837-3B31-C2B00F3FF202}"/>
          </ac:spMkLst>
        </pc:spChg>
        <pc:spChg chg="del">
          <ac:chgData name="Aspen Webster" userId="17247580074_tp_box_2" providerId="OAuth2" clId="{611164D4-18A9-7E4E-9A85-A59428C15236}" dt="2023-01-10T15:41:52.350" v="1568" actId="478"/>
          <ac:spMkLst>
            <pc:docMk/>
            <pc:sldMk cId="1332863293" sldId="2076137897"/>
            <ac:spMk id="19" creationId="{2B454874-1ECD-43A0-C815-81FA1E3565D9}"/>
          </ac:spMkLst>
        </pc:spChg>
        <pc:spChg chg="add mod">
          <ac:chgData name="Aspen Webster" userId="17247580074_tp_box_2" providerId="OAuth2" clId="{611164D4-18A9-7E4E-9A85-A59428C15236}" dt="2023-01-10T15:41:54.203" v="1571"/>
          <ac:spMkLst>
            <pc:docMk/>
            <pc:sldMk cId="1332863293" sldId="2076137897"/>
            <ac:spMk id="22" creationId="{2CF76A9B-CE8C-90AC-D02D-3B08ED82946A}"/>
          </ac:spMkLst>
        </pc:spChg>
        <pc:spChg chg="add mod">
          <ac:chgData name="Aspen Webster" userId="17247580074_tp_box_2" providerId="OAuth2" clId="{611164D4-18A9-7E4E-9A85-A59428C15236}" dt="2023-01-10T15:41:54.203" v="1571"/>
          <ac:spMkLst>
            <pc:docMk/>
            <pc:sldMk cId="1332863293" sldId="2076137897"/>
            <ac:spMk id="23" creationId="{DA779E93-16B3-ED8B-555D-62DB1242D56F}"/>
          </ac:spMkLst>
        </pc:spChg>
        <pc:spChg chg="add mod">
          <ac:chgData name="Aspen Webster" userId="17247580074_tp_box_2" providerId="OAuth2" clId="{611164D4-18A9-7E4E-9A85-A59428C15236}" dt="2023-01-10T15:41:54.203" v="1571"/>
          <ac:spMkLst>
            <pc:docMk/>
            <pc:sldMk cId="1332863293" sldId="2076137897"/>
            <ac:spMk id="28" creationId="{A989D193-F687-5D3C-D6BF-58BE457D799C}"/>
          </ac:spMkLst>
        </pc:spChg>
        <pc:spChg chg="add mod">
          <ac:chgData name="Aspen Webster" userId="17247580074_tp_box_2" providerId="OAuth2" clId="{611164D4-18A9-7E4E-9A85-A59428C15236}" dt="2023-01-10T15:41:54.203" v="1571"/>
          <ac:spMkLst>
            <pc:docMk/>
            <pc:sldMk cId="1332863293" sldId="2076137897"/>
            <ac:spMk id="29" creationId="{C3F9FBB2-1FF8-7C05-2A44-BA3E94215779}"/>
          </ac:spMkLst>
        </pc:spChg>
        <pc:spChg chg="add mod">
          <ac:chgData name="Aspen Webster" userId="17247580074_tp_box_2" providerId="OAuth2" clId="{611164D4-18A9-7E4E-9A85-A59428C15236}" dt="2023-01-10T15:41:54.203" v="1571"/>
          <ac:spMkLst>
            <pc:docMk/>
            <pc:sldMk cId="1332863293" sldId="2076137897"/>
            <ac:spMk id="40" creationId="{0BE29242-9007-1F23-3F6E-7BB6E30EC831}"/>
          </ac:spMkLst>
        </pc:spChg>
        <pc:spChg chg="add mod">
          <ac:chgData name="Aspen Webster" userId="17247580074_tp_box_2" providerId="OAuth2" clId="{611164D4-18A9-7E4E-9A85-A59428C15236}" dt="2023-01-10T15:41:54.203" v="1571"/>
          <ac:spMkLst>
            <pc:docMk/>
            <pc:sldMk cId="1332863293" sldId="2076137897"/>
            <ac:spMk id="41" creationId="{87C96AA4-E937-72D6-FB8D-F6F3DB4D3630}"/>
          </ac:spMkLst>
        </pc:spChg>
        <pc:picChg chg="del">
          <ac:chgData name="Aspen Webster" userId="17247580074_tp_box_2" providerId="OAuth2" clId="{611164D4-18A9-7E4E-9A85-A59428C15236}" dt="2023-01-10T15:41:52.350" v="1568" actId="478"/>
          <ac:picMkLst>
            <pc:docMk/>
            <pc:sldMk cId="1332863293" sldId="2076137897"/>
            <ac:picMk id="9" creationId="{1D5E14D1-F4C2-2EE9-1A43-A6DCBD2302C3}"/>
          </ac:picMkLst>
        </pc:picChg>
        <pc:picChg chg="del">
          <ac:chgData name="Aspen Webster" userId="17247580074_tp_box_2" providerId="OAuth2" clId="{611164D4-18A9-7E4E-9A85-A59428C15236}" dt="2023-01-10T15:41:52.350" v="1568" actId="478"/>
          <ac:picMkLst>
            <pc:docMk/>
            <pc:sldMk cId="1332863293" sldId="2076137897"/>
            <ac:picMk id="10" creationId="{FA86EE35-C34C-BD5D-D7EE-7C1A6FAC1672}"/>
          </ac:picMkLst>
        </pc:picChg>
        <pc:picChg chg="del">
          <ac:chgData name="Aspen Webster" userId="17247580074_tp_box_2" providerId="OAuth2" clId="{611164D4-18A9-7E4E-9A85-A59428C15236}" dt="2023-01-10T15:41:52.350" v="1568" actId="478"/>
          <ac:picMkLst>
            <pc:docMk/>
            <pc:sldMk cId="1332863293" sldId="2076137897"/>
            <ac:picMk id="11" creationId="{3AEF06FF-A260-5067-029A-D460DF00579E}"/>
          </ac:picMkLst>
        </pc:picChg>
        <pc:picChg chg="del">
          <ac:chgData name="Aspen Webster" userId="17247580074_tp_box_2" providerId="OAuth2" clId="{611164D4-18A9-7E4E-9A85-A59428C15236}" dt="2023-01-10T15:41:52.350" v="1568" actId="478"/>
          <ac:picMkLst>
            <pc:docMk/>
            <pc:sldMk cId="1332863293" sldId="2076137897"/>
            <ac:picMk id="12" creationId="{781DE129-5ACB-3BFF-E1C4-C98C4CA23C0C}"/>
          </ac:picMkLst>
        </pc:picChg>
        <pc:picChg chg="del">
          <ac:chgData name="Aspen Webster" userId="17247580074_tp_box_2" providerId="OAuth2" clId="{611164D4-18A9-7E4E-9A85-A59428C15236}" dt="2023-01-10T15:41:52.350" v="1568" actId="478"/>
          <ac:picMkLst>
            <pc:docMk/>
            <pc:sldMk cId="1332863293" sldId="2076137897"/>
            <ac:picMk id="13" creationId="{986436DC-6A90-082D-A070-1542963F25E6}"/>
          </ac:picMkLst>
        </pc:picChg>
        <pc:picChg chg="del">
          <ac:chgData name="Aspen Webster" userId="17247580074_tp_box_2" providerId="OAuth2" clId="{611164D4-18A9-7E4E-9A85-A59428C15236}" dt="2023-01-10T15:41:52.350" v="1568" actId="478"/>
          <ac:picMkLst>
            <pc:docMk/>
            <pc:sldMk cId="1332863293" sldId="2076137897"/>
            <ac:picMk id="14" creationId="{A5505EBB-329C-8267-0B25-C02CCA0A72CF}"/>
          </ac:picMkLst>
        </pc:picChg>
        <pc:picChg chg="add mod">
          <ac:chgData name="Aspen Webster" userId="17247580074_tp_box_2" providerId="OAuth2" clId="{611164D4-18A9-7E4E-9A85-A59428C15236}" dt="2023-01-10T15:41:54.203" v="1571"/>
          <ac:picMkLst>
            <pc:docMk/>
            <pc:sldMk cId="1332863293" sldId="2076137897"/>
            <ac:picMk id="30" creationId="{CD6138E6-0E38-B3DB-C616-513391B4FBE3}"/>
          </ac:picMkLst>
        </pc:picChg>
        <pc:picChg chg="add mod">
          <ac:chgData name="Aspen Webster" userId="17247580074_tp_box_2" providerId="OAuth2" clId="{611164D4-18A9-7E4E-9A85-A59428C15236}" dt="2023-01-10T15:41:54.203" v="1571"/>
          <ac:picMkLst>
            <pc:docMk/>
            <pc:sldMk cId="1332863293" sldId="2076137897"/>
            <ac:picMk id="31" creationId="{C1E41E52-7B25-3654-7CAD-F65A4D9DC676}"/>
          </ac:picMkLst>
        </pc:picChg>
        <pc:picChg chg="add mod">
          <ac:chgData name="Aspen Webster" userId="17247580074_tp_box_2" providerId="OAuth2" clId="{611164D4-18A9-7E4E-9A85-A59428C15236}" dt="2023-01-10T15:41:54.203" v="1571"/>
          <ac:picMkLst>
            <pc:docMk/>
            <pc:sldMk cId="1332863293" sldId="2076137897"/>
            <ac:picMk id="32" creationId="{9DA0C902-63AE-AF96-D555-7EB7A4F96BB9}"/>
          </ac:picMkLst>
        </pc:picChg>
        <pc:picChg chg="add mod">
          <ac:chgData name="Aspen Webster" userId="17247580074_tp_box_2" providerId="OAuth2" clId="{611164D4-18A9-7E4E-9A85-A59428C15236}" dt="2023-01-10T15:41:54.203" v="1571"/>
          <ac:picMkLst>
            <pc:docMk/>
            <pc:sldMk cId="1332863293" sldId="2076137897"/>
            <ac:picMk id="33" creationId="{C7B7418B-8A84-4F2D-A93C-00BADB9CA8B1}"/>
          </ac:picMkLst>
        </pc:picChg>
        <pc:picChg chg="add mod">
          <ac:chgData name="Aspen Webster" userId="17247580074_tp_box_2" providerId="OAuth2" clId="{611164D4-18A9-7E4E-9A85-A59428C15236}" dt="2023-01-10T15:41:54.203" v="1571"/>
          <ac:picMkLst>
            <pc:docMk/>
            <pc:sldMk cId="1332863293" sldId="2076137897"/>
            <ac:picMk id="34" creationId="{11CE5091-6E0A-12E2-1F40-E1CCF869DF31}"/>
          </ac:picMkLst>
        </pc:picChg>
        <pc:picChg chg="add mod">
          <ac:chgData name="Aspen Webster" userId="17247580074_tp_box_2" providerId="OAuth2" clId="{611164D4-18A9-7E4E-9A85-A59428C15236}" dt="2023-01-10T15:41:54.203" v="1571"/>
          <ac:picMkLst>
            <pc:docMk/>
            <pc:sldMk cId="1332863293" sldId="2076137897"/>
            <ac:picMk id="35" creationId="{C9167699-C731-DC58-A707-B4CC6B458B8A}"/>
          </ac:picMkLst>
        </pc:picChg>
        <pc:cxnChg chg="del">
          <ac:chgData name="Aspen Webster" userId="17247580074_tp_box_2" providerId="OAuth2" clId="{611164D4-18A9-7E4E-9A85-A59428C15236}" dt="2023-01-10T15:41:52.350" v="1568" actId="478"/>
          <ac:cxnSpMkLst>
            <pc:docMk/>
            <pc:sldMk cId="1332863293" sldId="2076137897"/>
            <ac:cxnSpMk id="3" creationId="{C15B8287-135F-C2DB-D1F6-859D0FA12D80}"/>
          </ac:cxnSpMkLst>
        </pc:cxnChg>
        <pc:cxnChg chg="del">
          <ac:chgData name="Aspen Webster" userId="17247580074_tp_box_2" providerId="OAuth2" clId="{611164D4-18A9-7E4E-9A85-A59428C15236}" dt="2023-01-10T15:41:52.350" v="1568" actId="478"/>
          <ac:cxnSpMkLst>
            <pc:docMk/>
            <pc:sldMk cId="1332863293" sldId="2076137897"/>
            <ac:cxnSpMk id="15" creationId="{7110B2CF-4543-C7B7-5B91-037FA495BF91}"/>
          </ac:cxnSpMkLst>
        </pc:cxnChg>
        <pc:cxnChg chg="del">
          <ac:chgData name="Aspen Webster" userId="17247580074_tp_box_2" providerId="OAuth2" clId="{611164D4-18A9-7E4E-9A85-A59428C15236}" dt="2023-01-10T15:41:52.350" v="1568" actId="478"/>
          <ac:cxnSpMkLst>
            <pc:docMk/>
            <pc:sldMk cId="1332863293" sldId="2076137897"/>
            <ac:cxnSpMk id="16" creationId="{15DFCE41-B2F3-BDEE-D8D8-A9295E9CE9DE}"/>
          </ac:cxnSpMkLst>
        </pc:cxnChg>
        <pc:cxnChg chg="del">
          <ac:chgData name="Aspen Webster" userId="17247580074_tp_box_2" providerId="OAuth2" clId="{611164D4-18A9-7E4E-9A85-A59428C15236}" dt="2023-01-10T15:41:52.350" v="1568" actId="478"/>
          <ac:cxnSpMkLst>
            <pc:docMk/>
            <pc:sldMk cId="1332863293" sldId="2076137897"/>
            <ac:cxnSpMk id="17" creationId="{42F82C10-6A43-8653-0A60-547709509A4F}"/>
          </ac:cxnSpMkLst>
        </pc:cxnChg>
        <pc:cxnChg chg="del">
          <ac:chgData name="Aspen Webster" userId="17247580074_tp_box_2" providerId="OAuth2" clId="{611164D4-18A9-7E4E-9A85-A59428C15236}" dt="2023-01-10T15:41:52.350" v="1568" actId="478"/>
          <ac:cxnSpMkLst>
            <pc:docMk/>
            <pc:sldMk cId="1332863293" sldId="2076137897"/>
            <ac:cxnSpMk id="18" creationId="{8FA19C57-A44F-F9F3-3782-7E00992D2593}"/>
          </ac:cxnSpMkLst>
        </pc:cxnChg>
        <pc:cxnChg chg="add mod">
          <ac:chgData name="Aspen Webster" userId="17247580074_tp_box_2" providerId="OAuth2" clId="{611164D4-18A9-7E4E-9A85-A59428C15236}" dt="2023-01-10T15:41:54.203" v="1571"/>
          <ac:cxnSpMkLst>
            <pc:docMk/>
            <pc:sldMk cId="1332863293" sldId="2076137897"/>
            <ac:cxnSpMk id="21" creationId="{92B639B4-0E10-1635-79B8-7A6CDFBECABB}"/>
          </ac:cxnSpMkLst>
        </pc:cxnChg>
        <pc:cxnChg chg="add mod">
          <ac:chgData name="Aspen Webster" userId="17247580074_tp_box_2" providerId="OAuth2" clId="{611164D4-18A9-7E4E-9A85-A59428C15236}" dt="2023-01-10T15:41:54.203" v="1571"/>
          <ac:cxnSpMkLst>
            <pc:docMk/>
            <pc:sldMk cId="1332863293" sldId="2076137897"/>
            <ac:cxnSpMk id="36" creationId="{BE861614-8C45-7501-51E0-A78A68EFB4D5}"/>
          </ac:cxnSpMkLst>
        </pc:cxnChg>
        <pc:cxnChg chg="add mod">
          <ac:chgData name="Aspen Webster" userId="17247580074_tp_box_2" providerId="OAuth2" clId="{611164D4-18A9-7E4E-9A85-A59428C15236}" dt="2023-01-10T15:41:54.203" v="1571"/>
          <ac:cxnSpMkLst>
            <pc:docMk/>
            <pc:sldMk cId="1332863293" sldId="2076137897"/>
            <ac:cxnSpMk id="37" creationId="{35C2674F-8C39-2741-B924-64F2F19378A5}"/>
          </ac:cxnSpMkLst>
        </pc:cxnChg>
        <pc:cxnChg chg="add mod">
          <ac:chgData name="Aspen Webster" userId="17247580074_tp_box_2" providerId="OAuth2" clId="{611164D4-18A9-7E4E-9A85-A59428C15236}" dt="2023-01-10T15:41:54.203" v="1571"/>
          <ac:cxnSpMkLst>
            <pc:docMk/>
            <pc:sldMk cId="1332863293" sldId="2076137897"/>
            <ac:cxnSpMk id="38" creationId="{2E04BBAA-61AF-3262-3103-E0C8DE650FF9}"/>
          </ac:cxnSpMkLst>
        </pc:cxnChg>
        <pc:cxnChg chg="add mod">
          <ac:chgData name="Aspen Webster" userId="17247580074_tp_box_2" providerId="OAuth2" clId="{611164D4-18A9-7E4E-9A85-A59428C15236}" dt="2023-01-10T15:41:54.203" v="1571"/>
          <ac:cxnSpMkLst>
            <pc:docMk/>
            <pc:sldMk cId="1332863293" sldId="2076137897"/>
            <ac:cxnSpMk id="39" creationId="{BD9CD696-C4A4-84CA-6FD5-834AF4D8DABC}"/>
          </ac:cxnSpMkLst>
        </pc:cxnChg>
      </pc:sldChg>
      <pc:sldChg chg="addSp delSp modSp add mod">
        <pc:chgData name="Aspen Webster" userId="17247580074_tp_box_2" providerId="OAuth2" clId="{611164D4-18A9-7E4E-9A85-A59428C15236}" dt="2023-01-10T15:42:50.080" v="1596" actId="1076"/>
        <pc:sldMkLst>
          <pc:docMk/>
          <pc:sldMk cId="498014701" sldId="2076137900"/>
        </pc:sldMkLst>
        <pc:spChg chg="del">
          <ac:chgData name="Aspen Webster" userId="17247580074_tp_box_2" providerId="OAuth2" clId="{611164D4-18A9-7E4E-9A85-A59428C15236}" dt="2023-01-10T15:42:38.895" v="1590" actId="478"/>
          <ac:spMkLst>
            <pc:docMk/>
            <pc:sldMk cId="498014701" sldId="2076137900"/>
            <ac:spMk id="2" creationId="{805D8C97-6903-FC66-0C75-2AF1D474C2AE}"/>
          </ac:spMkLst>
        </pc:spChg>
        <pc:spChg chg="del mod">
          <ac:chgData name="Aspen Webster" userId="17247580074_tp_box_2" providerId="OAuth2" clId="{611164D4-18A9-7E4E-9A85-A59428C15236}" dt="2023-01-10T15:42:43.739" v="1594" actId="478"/>
          <ac:spMkLst>
            <pc:docMk/>
            <pc:sldMk cId="498014701" sldId="2076137900"/>
            <ac:spMk id="5" creationId="{B6E9CD84-BC8E-379C-52C8-FC36C17ED598}"/>
          </ac:spMkLst>
        </pc:spChg>
        <pc:spChg chg="del">
          <ac:chgData name="Aspen Webster" userId="17247580074_tp_box_2" providerId="OAuth2" clId="{611164D4-18A9-7E4E-9A85-A59428C15236}" dt="2023-01-10T15:42:42.464" v="1592" actId="478"/>
          <ac:spMkLst>
            <pc:docMk/>
            <pc:sldMk cId="498014701" sldId="2076137900"/>
            <ac:spMk id="6" creationId="{928E7874-8282-7FA0-C457-DEDBFE2A8204}"/>
          </ac:spMkLst>
        </pc:spChg>
        <pc:spChg chg="del">
          <ac:chgData name="Aspen Webster" userId="17247580074_tp_box_2" providerId="OAuth2" clId="{611164D4-18A9-7E4E-9A85-A59428C15236}" dt="2023-01-10T15:42:42.464" v="1592" actId="478"/>
          <ac:spMkLst>
            <pc:docMk/>
            <pc:sldMk cId="498014701" sldId="2076137900"/>
            <ac:spMk id="7" creationId="{FAC00E3C-ECF7-6B69-BC62-209CFC4BB013}"/>
          </ac:spMkLst>
        </pc:spChg>
        <pc:spChg chg="del">
          <ac:chgData name="Aspen Webster" userId="17247580074_tp_box_2" providerId="OAuth2" clId="{611164D4-18A9-7E4E-9A85-A59428C15236}" dt="2023-01-10T15:42:42.464" v="1592" actId="478"/>
          <ac:spMkLst>
            <pc:docMk/>
            <pc:sldMk cId="498014701" sldId="2076137900"/>
            <ac:spMk id="8" creationId="{D9821FAB-A09E-4ECF-9EB0-0EDAAAB9E86A}"/>
          </ac:spMkLst>
        </pc:spChg>
        <pc:spChg chg="del">
          <ac:chgData name="Aspen Webster" userId="17247580074_tp_box_2" providerId="OAuth2" clId="{611164D4-18A9-7E4E-9A85-A59428C15236}" dt="2023-01-10T15:42:42.464" v="1592" actId="478"/>
          <ac:spMkLst>
            <pc:docMk/>
            <pc:sldMk cId="498014701" sldId="2076137900"/>
            <ac:spMk id="9" creationId="{9BC6CE73-376D-AC54-10A7-730C9830399B}"/>
          </ac:spMkLst>
        </pc:spChg>
        <pc:spChg chg="del">
          <ac:chgData name="Aspen Webster" userId="17247580074_tp_box_2" providerId="OAuth2" clId="{611164D4-18A9-7E4E-9A85-A59428C15236}" dt="2023-01-10T15:42:42.464" v="1592" actId="478"/>
          <ac:spMkLst>
            <pc:docMk/>
            <pc:sldMk cId="498014701" sldId="2076137900"/>
            <ac:spMk id="20" creationId="{52895090-AC14-2531-35ED-0A512EDC7FBF}"/>
          </ac:spMkLst>
        </pc:spChg>
        <pc:spChg chg="add mod">
          <ac:chgData name="Aspen Webster" userId="17247580074_tp_box_2" providerId="OAuth2" clId="{611164D4-18A9-7E4E-9A85-A59428C15236}" dt="2023-01-10T15:42:49.383" v="1595"/>
          <ac:spMkLst>
            <pc:docMk/>
            <pc:sldMk cId="498014701" sldId="2076137900"/>
            <ac:spMk id="23" creationId="{1FECFB40-DE06-0284-A01C-71917EE68AEF}"/>
          </ac:spMkLst>
        </pc:spChg>
        <pc:spChg chg="add mod">
          <ac:chgData name="Aspen Webster" userId="17247580074_tp_box_2" providerId="OAuth2" clId="{611164D4-18A9-7E4E-9A85-A59428C15236}" dt="2023-01-10T15:42:49.383" v="1595"/>
          <ac:spMkLst>
            <pc:docMk/>
            <pc:sldMk cId="498014701" sldId="2076137900"/>
            <ac:spMk id="24" creationId="{C6A02700-B812-BA2B-0870-A1E87C3602D6}"/>
          </ac:spMkLst>
        </pc:spChg>
        <pc:spChg chg="add mod">
          <ac:chgData name="Aspen Webster" userId="17247580074_tp_box_2" providerId="OAuth2" clId="{611164D4-18A9-7E4E-9A85-A59428C15236}" dt="2023-01-10T15:42:49.383" v="1595"/>
          <ac:spMkLst>
            <pc:docMk/>
            <pc:sldMk cId="498014701" sldId="2076137900"/>
            <ac:spMk id="25" creationId="{3AD58B52-5572-6360-AFC6-BF92259B0B8A}"/>
          </ac:spMkLst>
        </pc:spChg>
        <pc:spChg chg="add mod">
          <ac:chgData name="Aspen Webster" userId="17247580074_tp_box_2" providerId="OAuth2" clId="{611164D4-18A9-7E4E-9A85-A59428C15236}" dt="2023-01-10T15:42:49.383" v="1595"/>
          <ac:spMkLst>
            <pc:docMk/>
            <pc:sldMk cId="498014701" sldId="2076137900"/>
            <ac:spMk id="26" creationId="{8968A2A1-ADCD-7D5E-80B5-22E35C86D350}"/>
          </ac:spMkLst>
        </pc:spChg>
        <pc:spChg chg="add mod">
          <ac:chgData name="Aspen Webster" userId="17247580074_tp_box_2" providerId="OAuth2" clId="{611164D4-18A9-7E4E-9A85-A59428C15236}" dt="2023-01-10T15:42:49.383" v="1595"/>
          <ac:spMkLst>
            <pc:docMk/>
            <pc:sldMk cId="498014701" sldId="2076137900"/>
            <ac:spMk id="37" creationId="{8D1D20E9-3C5F-98BD-814E-FC4F9CDE704B}"/>
          </ac:spMkLst>
        </pc:spChg>
        <pc:spChg chg="add mod">
          <ac:chgData name="Aspen Webster" userId="17247580074_tp_box_2" providerId="OAuth2" clId="{611164D4-18A9-7E4E-9A85-A59428C15236}" dt="2023-01-10T15:42:49.383" v="1595"/>
          <ac:spMkLst>
            <pc:docMk/>
            <pc:sldMk cId="498014701" sldId="2076137900"/>
            <ac:spMk id="38" creationId="{C4D2715D-1973-AC99-9FB5-EF9E9A843C57}"/>
          </ac:spMkLst>
        </pc:spChg>
        <pc:spChg chg="mod">
          <ac:chgData name="Aspen Webster" userId="17247580074_tp_box_2" providerId="OAuth2" clId="{611164D4-18A9-7E4E-9A85-A59428C15236}" dt="2023-01-10T15:42:50.080" v="1596" actId="1076"/>
          <ac:spMkLst>
            <pc:docMk/>
            <pc:sldMk cId="498014701" sldId="2076137900"/>
            <ac:spMk id="72" creationId="{895BA296-1893-8C67-4974-E240918C18D9}"/>
          </ac:spMkLst>
        </pc:spChg>
        <pc:picChg chg="del">
          <ac:chgData name="Aspen Webster" userId="17247580074_tp_box_2" providerId="OAuth2" clId="{611164D4-18A9-7E4E-9A85-A59428C15236}" dt="2023-01-10T15:42:42.464" v="1592" actId="478"/>
          <ac:picMkLst>
            <pc:docMk/>
            <pc:sldMk cId="498014701" sldId="2076137900"/>
            <ac:picMk id="10" creationId="{C087EBFD-9953-44D4-6231-84211B83D48A}"/>
          </ac:picMkLst>
        </pc:picChg>
        <pc:picChg chg="del">
          <ac:chgData name="Aspen Webster" userId="17247580074_tp_box_2" providerId="OAuth2" clId="{611164D4-18A9-7E4E-9A85-A59428C15236}" dt="2023-01-10T15:42:40.532" v="1591" actId="478"/>
          <ac:picMkLst>
            <pc:docMk/>
            <pc:sldMk cId="498014701" sldId="2076137900"/>
            <ac:picMk id="11" creationId="{F4D67AD7-6576-06B0-4817-199F990382C3}"/>
          </ac:picMkLst>
        </pc:picChg>
        <pc:picChg chg="del">
          <ac:chgData name="Aspen Webster" userId="17247580074_tp_box_2" providerId="OAuth2" clId="{611164D4-18A9-7E4E-9A85-A59428C15236}" dt="2023-01-10T15:42:42.464" v="1592" actId="478"/>
          <ac:picMkLst>
            <pc:docMk/>
            <pc:sldMk cId="498014701" sldId="2076137900"/>
            <ac:picMk id="12" creationId="{7CEB1AAF-A9E7-3AA8-1640-62E1F4524155}"/>
          </ac:picMkLst>
        </pc:picChg>
        <pc:picChg chg="del">
          <ac:chgData name="Aspen Webster" userId="17247580074_tp_box_2" providerId="OAuth2" clId="{611164D4-18A9-7E4E-9A85-A59428C15236}" dt="2023-01-10T15:42:40.532" v="1591" actId="478"/>
          <ac:picMkLst>
            <pc:docMk/>
            <pc:sldMk cId="498014701" sldId="2076137900"/>
            <ac:picMk id="13" creationId="{638EFDA1-8192-8A9D-90AC-D8DD915F973C}"/>
          </ac:picMkLst>
        </pc:picChg>
        <pc:picChg chg="del">
          <ac:chgData name="Aspen Webster" userId="17247580074_tp_box_2" providerId="OAuth2" clId="{611164D4-18A9-7E4E-9A85-A59428C15236}" dt="2023-01-10T15:42:40.532" v="1591" actId="478"/>
          <ac:picMkLst>
            <pc:docMk/>
            <pc:sldMk cId="498014701" sldId="2076137900"/>
            <ac:picMk id="14" creationId="{3C0925A4-1704-F093-5A30-9C2B55DC11C5}"/>
          </ac:picMkLst>
        </pc:picChg>
        <pc:picChg chg="del">
          <ac:chgData name="Aspen Webster" userId="17247580074_tp_box_2" providerId="OAuth2" clId="{611164D4-18A9-7E4E-9A85-A59428C15236}" dt="2023-01-10T15:42:40.532" v="1591" actId="478"/>
          <ac:picMkLst>
            <pc:docMk/>
            <pc:sldMk cId="498014701" sldId="2076137900"/>
            <ac:picMk id="15" creationId="{76F44C22-1EB9-2F0C-F0E9-FF01FAAEB379}"/>
          </ac:picMkLst>
        </pc:picChg>
        <pc:picChg chg="add mod">
          <ac:chgData name="Aspen Webster" userId="17247580074_tp_box_2" providerId="OAuth2" clId="{611164D4-18A9-7E4E-9A85-A59428C15236}" dt="2023-01-10T15:42:49.383" v="1595"/>
          <ac:picMkLst>
            <pc:docMk/>
            <pc:sldMk cId="498014701" sldId="2076137900"/>
            <ac:picMk id="27" creationId="{022ECB29-0280-41A5-4A71-E63192B5BE20}"/>
          </ac:picMkLst>
        </pc:picChg>
        <pc:picChg chg="add mod">
          <ac:chgData name="Aspen Webster" userId="17247580074_tp_box_2" providerId="OAuth2" clId="{611164D4-18A9-7E4E-9A85-A59428C15236}" dt="2023-01-10T15:42:49.383" v="1595"/>
          <ac:picMkLst>
            <pc:docMk/>
            <pc:sldMk cId="498014701" sldId="2076137900"/>
            <ac:picMk id="28" creationId="{50F5BC97-F316-9A1D-3E41-E761917CCA9B}"/>
          </ac:picMkLst>
        </pc:picChg>
        <pc:picChg chg="add mod">
          <ac:chgData name="Aspen Webster" userId="17247580074_tp_box_2" providerId="OAuth2" clId="{611164D4-18A9-7E4E-9A85-A59428C15236}" dt="2023-01-10T15:42:49.383" v="1595"/>
          <ac:picMkLst>
            <pc:docMk/>
            <pc:sldMk cId="498014701" sldId="2076137900"/>
            <ac:picMk id="29" creationId="{AA352851-F963-5124-F8A6-20BBCE82A9B3}"/>
          </ac:picMkLst>
        </pc:picChg>
        <pc:picChg chg="add mod">
          <ac:chgData name="Aspen Webster" userId="17247580074_tp_box_2" providerId="OAuth2" clId="{611164D4-18A9-7E4E-9A85-A59428C15236}" dt="2023-01-10T15:42:49.383" v="1595"/>
          <ac:picMkLst>
            <pc:docMk/>
            <pc:sldMk cId="498014701" sldId="2076137900"/>
            <ac:picMk id="30" creationId="{83B7D88E-A500-2AD7-D3E4-B028302231DD}"/>
          </ac:picMkLst>
        </pc:picChg>
        <pc:picChg chg="add mod">
          <ac:chgData name="Aspen Webster" userId="17247580074_tp_box_2" providerId="OAuth2" clId="{611164D4-18A9-7E4E-9A85-A59428C15236}" dt="2023-01-10T15:42:49.383" v="1595"/>
          <ac:picMkLst>
            <pc:docMk/>
            <pc:sldMk cId="498014701" sldId="2076137900"/>
            <ac:picMk id="31" creationId="{53B9AB13-82EF-CDCA-6338-4B5FC4457F89}"/>
          </ac:picMkLst>
        </pc:picChg>
        <pc:picChg chg="add mod">
          <ac:chgData name="Aspen Webster" userId="17247580074_tp_box_2" providerId="OAuth2" clId="{611164D4-18A9-7E4E-9A85-A59428C15236}" dt="2023-01-10T15:42:49.383" v="1595"/>
          <ac:picMkLst>
            <pc:docMk/>
            <pc:sldMk cId="498014701" sldId="2076137900"/>
            <ac:picMk id="32" creationId="{117AA159-BBD7-7FBF-ED5E-44B7B3FBA43B}"/>
          </ac:picMkLst>
        </pc:picChg>
        <pc:cxnChg chg="del">
          <ac:chgData name="Aspen Webster" userId="17247580074_tp_box_2" providerId="OAuth2" clId="{611164D4-18A9-7E4E-9A85-A59428C15236}" dt="2023-01-10T15:42:40.532" v="1591" actId="478"/>
          <ac:cxnSpMkLst>
            <pc:docMk/>
            <pc:sldMk cId="498014701" sldId="2076137900"/>
            <ac:cxnSpMk id="4" creationId="{D262F329-C193-D445-972D-B467344DEBC2}"/>
          </ac:cxnSpMkLst>
        </pc:cxnChg>
        <pc:cxnChg chg="del">
          <ac:chgData name="Aspen Webster" userId="17247580074_tp_box_2" providerId="OAuth2" clId="{611164D4-18A9-7E4E-9A85-A59428C15236}" dt="2023-01-10T15:42:40.532" v="1591" actId="478"/>
          <ac:cxnSpMkLst>
            <pc:docMk/>
            <pc:sldMk cId="498014701" sldId="2076137900"/>
            <ac:cxnSpMk id="16" creationId="{FB4FD09A-491F-7E69-D428-819AEB15C079}"/>
          </ac:cxnSpMkLst>
        </pc:cxnChg>
        <pc:cxnChg chg="del">
          <ac:chgData name="Aspen Webster" userId="17247580074_tp_box_2" providerId="OAuth2" clId="{611164D4-18A9-7E4E-9A85-A59428C15236}" dt="2023-01-10T15:42:40.532" v="1591" actId="478"/>
          <ac:cxnSpMkLst>
            <pc:docMk/>
            <pc:sldMk cId="498014701" sldId="2076137900"/>
            <ac:cxnSpMk id="17" creationId="{E55639FA-1B40-2662-0BF5-8DCA1FBB6573}"/>
          </ac:cxnSpMkLst>
        </pc:cxnChg>
        <pc:cxnChg chg="del">
          <ac:chgData name="Aspen Webster" userId="17247580074_tp_box_2" providerId="OAuth2" clId="{611164D4-18A9-7E4E-9A85-A59428C15236}" dt="2023-01-10T15:42:40.532" v="1591" actId="478"/>
          <ac:cxnSpMkLst>
            <pc:docMk/>
            <pc:sldMk cId="498014701" sldId="2076137900"/>
            <ac:cxnSpMk id="18" creationId="{AC7AC8E0-C4AE-FFB7-CD4A-11BD6C35A598}"/>
          </ac:cxnSpMkLst>
        </pc:cxnChg>
        <pc:cxnChg chg="del">
          <ac:chgData name="Aspen Webster" userId="17247580074_tp_box_2" providerId="OAuth2" clId="{611164D4-18A9-7E4E-9A85-A59428C15236}" dt="2023-01-10T15:42:40.532" v="1591" actId="478"/>
          <ac:cxnSpMkLst>
            <pc:docMk/>
            <pc:sldMk cId="498014701" sldId="2076137900"/>
            <ac:cxnSpMk id="19" creationId="{4761B7E4-C9BE-FEEE-84AE-CA746FA097D4}"/>
          </ac:cxnSpMkLst>
        </pc:cxnChg>
        <pc:cxnChg chg="add mod">
          <ac:chgData name="Aspen Webster" userId="17247580074_tp_box_2" providerId="OAuth2" clId="{611164D4-18A9-7E4E-9A85-A59428C15236}" dt="2023-01-10T15:42:49.383" v="1595"/>
          <ac:cxnSpMkLst>
            <pc:docMk/>
            <pc:sldMk cId="498014701" sldId="2076137900"/>
            <ac:cxnSpMk id="21" creationId="{B46272FF-B16B-1AC0-C9E3-EE660FCB56B5}"/>
          </ac:cxnSpMkLst>
        </pc:cxnChg>
        <pc:cxnChg chg="add mod">
          <ac:chgData name="Aspen Webster" userId="17247580074_tp_box_2" providerId="OAuth2" clId="{611164D4-18A9-7E4E-9A85-A59428C15236}" dt="2023-01-10T15:42:49.383" v="1595"/>
          <ac:cxnSpMkLst>
            <pc:docMk/>
            <pc:sldMk cId="498014701" sldId="2076137900"/>
            <ac:cxnSpMk id="33" creationId="{7DFFC60E-17B4-A885-E5C4-6B100CDA942F}"/>
          </ac:cxnSpMkLst>
        </pc:cxnChg>
        <pc:cxnChg chg="add mod">
          <ac:chgData name="Aspen Webster" userId="17247580074_tp_box_2" providerId="OAuth2" clId="{611164D4-18A9-7E4E-9A85-A59428C15236}" dt="2023-01-10T15:42:49.383" v="1595"/>
          <ac:cxnSpMkLst>
            <pc:docMk/>
            <pc:sldMk cId="498014701" sldId="2076137900"/>
            <ac:cxnSpMk id="34" creationId="{B437B704-01D5-84A1-7F29-5702C574FA64}"/>
          </ac:cxnSpMkLst>
        </pc:cxnChg>
        <pc:cxnChg chg="add mod">
          <ac:chgData name="Aspen Webster" userId="17247580074_tp_box_2" providerId="OAuth2" clId="{611164D4-18A9-7E4E-9A85-A59428C15236}" dt="2023-01-10T15:42:49.383" v="1595"/>
          <ac:cxnSpMkLst>
            <pc:docMk/>
            <pc:sldMk cId="498014701" sldId="2076137900"/>
            <ac:cxnSpMk id="35" creationId="{34E04C0D-8AF6-27A4-8EEB-99F8A5102A83}"/>
          </ac:cxnSpMkLst>
        </pc:cxnChg>
        <pc:cxnChg chg="add mod">
          <ac:chgData name="Aspen Webster" userId="17247580074_tp_box_2" providerId="OAuth2" clId="{611164D4-18A9-7E4E-9A85-A59428C15236}" dt="2023-01-10T15:42:49.383" v="1595"/>
          <ac:cxnSpMkLst>
            <pc:docMk/>
            <pc:sldMk cId="498014701" sldId="2076137900"/>
            <ac:cxnSpMk id="36" creationId="{1A012BB5-77E4-D04A-7CA2-A66B4C1FE50D}"/>
          </ac:cxnSpMkLst>
        </pc:cxnChg>
      </pc:sldChg>
      <pc:sldChg chg="addSp delSp modSp mod">
        <pc:chgData name="Aspen Webster" userId="17247580074_tp_box_2" providerId="OAuth2" clId="{611164D4-18A9-7E4E-9A85-A59428C15236}" dt="2023-01-09T16:53:25.318" v="651" actId="20577"/>
        <pc:sldMkLst>
          <pc:docMk/>
          <pc:sldMk cId="367657826" sldId="2076137902"/>
        </pc:sldMkLst>
        <pc:spChg chg="add mod">
          <ac:chgData name="Aspen Webster" userId="17247580074_tp_box_2" providerId="OAuth2" clId="{611164D4-18A9-7E4E-9A85-A59428C15236}" dt="2023-01-09T16:31:27.029" v="289" actId="1076"/>
          <ac:spMkLst>
            <pc:docMk/>
            <pc:sldMk cId="367657826" sldId="2076137902"/>
            <ac:spMk id="6" creationId="{35B8AAD1-FC76-8F6D-2C3A-93B9117EBFDD}"/>
          </ac:spMkLst>
        </pc:spChg>
        <pc:spChg chg="mod">
          <ac:chgData name="Aspen Webster" userId="17247580074_tp_box_2" providerId="OAuth2" clId="{611164D4-18A9-7E4E-9A85-A59428C15236}" dt="2023-01-09T16:31:27.029" v="289" actId="1076"/>
          <ac:spMkLst>
            <pc:docMk/>
            <pc:sldMk cId="367657826" sldId="2076137902"/>
            <ac:spMk id="16" creationId="{560741D2-3A59-78E2-C04C-831346D147C8}"/>
          </ac:spMkLst>
        </pc:spChg>
        <pc:spChg chg="mod">
          <ac:chgData name="Aspen Webster" userId="17247580074_tp_box_2" providerId="OAuth2" clId="{611164D4-18A9-7E4E-9A85-A59428C15236}" dt="2023-01-09T16:31:27.029" v="289" actId="1076"/>
          <ac:spMkLst>
            <pc:docMk/>
            <pc:sldMk cId="367657826" sldId="2076137902"/>
            <ac:spMk id="18" creationId="{A9A7F285-9348-61A5-63FC-DDA3E1D17777}"/>
          </ac:spMkLst>
        </pc:spChg>
        <pc:spChg chg="mod">
          <ac:chgData name="Aspen Webster" userId="17247580074_tp_box_2" providerId="OAuth2" clId="{611164D4-18A9-7E4E-9A85-A59428C15236}" dt="2023-01-09T16:31:27.029" v="289" actId="1076"/>
          <ac:spMkLst>
            <pc:docMk/>
            <pc:sldMk cId="367657826" sldId="2076137902"/>
            <ac:spMk id="20" creationId="{16D5AE69-AA3D-BA45-A620-A7CF311F2834}"/>
          </ac:spMkLst>
        </pc:spChg>
        <pc:spChg chg="mod">
          <ac:chgData name="Aspen Webster" userId="17247580074_tp_box_2" providerId="OAuth2" clId="{611164D4-18A9-7E4E-9A85-A59428C15236}" dt="2023-01-09T16:31:27.029" v="289" actId="1076"/>
          <ac:spMkLst>
            <pc:docMk/>
            <pc:sldMk cId="367657826" sldId="2076137902"/>
            <ac:spMk id="22" creationId="{CE1736FC-F504-F0DE-AB5E-C6E159004129}"/>
          </ac:spMkLst>
        </pc:spChg>
        <pc:spChg chg="mod">
          <ac:chgData name="Aspen Webster" userId="17247580074_tp_box_2" providerId="OAuth2" clId="{611164D4-18A9-7E4E-9A85-A59428C15236}" dt="2023-01-09T16:31:27.029" v="289" actId="1076"/>
          <ac:spMkLst>
            <pc:docMk/>
            <pc:sldMk cId="367657826" sldId="2076137902"/>
            <ac:spMk id="27" creationId="{EB015766-56B3-D914-9C61-04DF82C3FC0A}"/>
          </ac:spMkLst>
        </pc:spChg>
        <pc:spChg chg="mod">
          <ac:chgData name="Aspen Webster" userId="17247580074_tp_box_2" providerId="OAuth2" clId="{611164D4-18A9-7E4E-9A85-A59428C15236}" dt="2023-01-09T16:31:27.029" v="289" actId="1076"/>
          <ac:spMkLst>
            <pc:docMk/>
            <pc:sldMk cId="367657826" sldId="2076137902"/>
            <ac:spMk id="31" creationId="{8385A7D9-E2D6-B64B-0DA0-5B015A919FCD}"/>
          </ac:spMkLst>
        </pc:spChg>
        <pc:spChg chg="mod">
          <ac:chgData name="Aspen Webster" userId="17247580074_tp_box_2" providerId="OAuth2" clId="{611164D4-18A9-7E4E-9A85-A59428C15236}" dt="2023-01-09T16:53:25.318" v="651" actId="20577"/>
          <ac:spMkLst>
            <pc:docMk/>
            <pc:sldMk cId="367657826" sldId="2076137902"/>
            <ac:spMk id="36" creationId="{19ADFFCE-9F03-42BC-9F14-07C40CDDE2B5}"/>
          </ac:spMkLst>
        </pc:spChg>
        <pc:picChg chg="mod">
          <ac:chgData name="Aspen Webster" userId="17247580074_tp_box_2" providerId="OAuth2" clId="{611164D4-18A9-7E4E-9A85-A59428C15236}" dt="2023-01-09T16:31:27.029" v="289" actId="1076"/>
          <ac:picMkLst>
            <pc:docMk/>
            <pc:sldMk cId="367657826" sldId="2076137902"/>
            <ac:picMk id="2" creationId="{333C4279-00FD-2D84-FEB8-93983B336D8B}"/>
          </ac:picMkLst>
        </pc:picChg>
        <pc:picChg chg="add mod">
          <ac:chgData name="Aspen Webster" userId="17247580074_tp_box_2" providerId="OAuth2" clId="{611164D4-18A9-7E4E-9A85-A59428C15236}" dt="2023-01-09T16:31:27.029" v="289" actId="1076"/>
          <ac:picMkLst>
            <pc:docMk/>
            <pc:sldMk cId="367657826" sldId="2076137902"/>
            <ac:picMk id="7" creationId="{135346F3-CC9E-43F7-B17F-2B919C734DE8}"/>
          </ac:picMkLst>
        </pc:picChg>
        <pc:picChg chg="mod">
          <ac:chgData name="Aspen Webster" userId="17247580074_tp_box_2" providerId="OAuth2" clId="{611164D4-18A9-7E4E-9A85-A59428C15236}" dt="2023-01-09T16:31:27.029" v="289" actId="1076"/>
          <ac:picMkLst>
            <pc:docMk/>
            <pc:sldMk cId="367657826" sldId="2076137902"/>
            <ac:picMk id="44" creationId="{6D4F9146-749B-0DDC-63ED-D440C8217457}"/>
          </ac:picMkLst>
        </pc:picChg>
        <pc:picChg chg="mod">
          <ac:chgData name="Aspen Webster" userId="17247580074_tp_box_2" providerId="OAuth2" clId="{611164D4-18A9-7E4E-9A85-A59428C15236}" dt="2023-01-09T16:31:27.029" v="289" actId="1076"/>
          <ac:picMkLst>
            <pc:docMk/>
            <pc:sldMk cId="367657826" sldId="2076137902"/>
            <ac:picMk id="46" creationId="{ABEE3603-CDB0-0AEB-1DBA-2A574BC2B718}"/>
          </ac:picMkLst>
        </pc:picChg>
        <pc:picChg chg="mod">
          <ac:chgData name="Aspen Webster" userId="17247580074_tp_box_2" providerId="OAuth2" clId="{611164D4-18A9-7E4E-9A85-A59428C15236}" dt="2023-01-09T16:31:27.029" v="289" actId="1076"/>
          <ac:picMkLst>
            <pc:docMk/>
            <pc:sldMk cId="367657826" sldId="2076137902"/>
            <ac:picMk id="48" creationId="{88680A3B-A2C4-E211-CB94-A413C8D5DA07}"/>
          </ac:picMkLst>
        </pc:picChg>
        <pc:picChg chg="mod">
          <ac:chgData name="Aspen Webster" userId="17247580074_tp_box_2" providerId="OAuth2" clId="{611164D4-18A9-7E4E-9A85-A59428C15236}" dt="2023-01-09T16:31:27.029" v="289" actId="1076"/>
          <ac:picMkLst>
            <pc:docMk/>
            <pc:sldMk cId="367657826" sldId="2076137902"/>
            <ac:picMk id="50" creationId="{166D0DD5-EF59-87CC-FAAD-90A3BFEF6A46}"/>
          </ac:picMkLst>
        </pc:picChg>
        <pc:cxnChg chg="add del mod">
          <ac:chgData name="Aspen Webster" userId="17247580074_tp_box_2" providerId="OAuth2" clId="{611164D4-18A9-7E4E-9A85-A59428C15236}" dt="2023-01-09T16:30:49.181" v="283" actId="478"/>
          <ac:cxnSpMkLst>
            <pc:docMk/>
            <pc:sldMk cId="367657826" sldId="2076137902"/>
            <ac:cxnSpMk id="5" creationId="{CF0D56DE-0C83-CF2D-02BA-84F325F5E784}"/>
          </ac:cxnSpMkLst>
        </pc:cxnChg>
        <pc:cxnChg chg="add mod">
          <ac:chgData name="Aspen Webster" userId="17247580074_tp_box_2" providerId="OAuth2" clId="{611164D4-18A9-7E4E-9A85-A59428C15236}" dt="2023-01-09T16:31:27.029" v="289" actId="1076"/>
          <ac:cxnSpMkLst>
            <pc:docMk/>
            <pc:sldMk cId="367657826" sldId="2076137902"/>
            <ac:cxnSpMk id="8" creationId="{23F12B2D-4460-2F2C-9478-0F931EFE35DC}"/>
          </ac:cxnSpMkLst>
        </pc:cxnChg>
        <pc:cxnChg chg="mod">
          <ac:chgData name="Aspen Webster" userId="17247580074_tp_box_2" providerId="OAuth2" clId="{611164D4-18A9-7E4E-9A85-A59428C15236}" dt="2023-01-09T16:31:27.029" v="289" actId="1076"/>
          <ac:cxnSpMkLst>
            <pc:docMk/>
            <pc:sldMk cId="367657826" sldId="2076137902"/>
            <ac:cxnSpMk id="15" creationId="{105C87A3-DA59-ACCD-01B0-B79326248C4A}"/>
          </ac:cxnSpMkLst>
        </pc:cxnChg>
        <pc:cxnChg chg="mod">
          <ac:chgData name="Aspen Webster" userId="17247580074_tp_box_2" providerId="OAuth2" clId="{611164D4-18A9-7E4E-9A85-A59428C15236}" dt="2023-01-09T16:31:27.029" v="289" actId="1076"/>
          <ac:cxnSpMkLst>
            <pc:docMk/>
            <pc:sldMk cId="367657826" sldId="2076137902"/>
            <ac:cxnSpMk id="51" creationId="{F674E749-DB9C-DD26-B48E-15B675DE8471}"/>
          </ac:cxnSpMkLst>
        </pc:cxnChg>
        <pc:cxnChg chg="mod">
          <ac:chgData name="Aspen Webster" userId="17247580074_tp_box_2" providerId="OAuth2" clId="{611164D4-18A9-7E4E-9A85-A59428C15236}" dt="2023-01-09T16:31:27.029" v="289" actId="1076"/>
          <ac:cxnSpMkLst>
            <pc:docMk/>
            <pc:sldMk cId="367657826" sldId="2076137902"/>
            <ac:cxnSpMk id="52" creationId="{488142FC-CDC2-0E71-EF6F-404E43E3DEA3}"/>
          </ac:cxnSpMkLst>
        </pc:cxnChg>
        <pc:cxnChg chg="mod">
          <ac:chgData name="Aspen Webster" userId="17247580074_tp_box_2" providerId="OAuth2" clId="{611164D4-18A9-7E4E-9A85-A59428C15236}" dt="2023-01-09T16:31:27.029" v="289" actId="1076"/>
          <ac:cxnSpMkLst>
            <pc:docMk/>
            <pc:sldMk cId="367657826" sldId="2076137902"/>
            <ac:cxnSpMk id="53" creationId="{EAC41FDE-81D1-A704-4E78-6DC0BEB02F42}"/>
          </ac:cxnSpMkLst>
        </pc:cxnChg>
      </pc:sldChg>
      <pc:sldChg chg="addSp delSp modSp mod">
        <pc:chgData name="Aspen Webster" userId="17247580074_tp_box_2" providerId="OAuth2" clId="{611164D4-18A9-7E4E-9A85-A59428C15236}" dt="2023-01-09T16:44:00.097" v="550" actId="1076"/>
        <pc:sldMkLst>
          <pc:docMk/>
          <pc:sldMk cId="1921825393" sldId="2076137906"/>
        </pc:sldMkLst>
        <pc:spChg chg="del">
          <ac:chgData name="Aspen Webster" userId="17247580074_tp_box_2" providerId="OAuth2" clId="{611164D4-18A9-7E4E-9A85-A59428C15236}" dt="2023-01-09T16:42:54.631" v="530" actId="478"/>
          <ac:spMkLst>
            <pc:docMk/>
            <pc:sldMk cId="1921825393" sldId="2076137906"/>
            <ac:spMk id="7" creationId="{0F4A35B6-B894-2CD8-4BC7-ABFA5E401D61}"/>
          </ac:spMkLst>
        </pc:spChg>
        <pc:spChg chg="add mod">
          <ac:chgData name="Aspen Webster" userId="17247580074_tp_box_2" providerId="OAuth2" clId="{611164D4-18A9-7E4E-9A85-A59428C15236}" dt="2023-01-09T16:43:26.897" v="531"/>
          <ac:spMkLst>
            <pc:docMk/>
            <pc:sldMk cId="1921825393" sldId="2076137906"/>
            <ac:spMk id="9" creationId="{3B1AB2FB-CF58-F341-4316-37113BB439F0}"/>
          </ac:spMkLst>
        </pc:spChg>
        <pc:spChg chg="add mod">
          <ac:chgData name="Aspen Webster" userId="17247580074_tp_box_2" providerId="OAuth2" clId="{611164D4-18A9-7E4E-9A85-A59428C15236}" dt="2023-01-09T16:43:42.411" v="536" actId="207"/>
          <ac:spMkLst>
            <pc:docMk/>
            <pc:sldMk cId="1921825393" sldId="2076137906"/>
            <ac:spMk id="11" creationId="{8C66563D-7098-D550-C876-7A22242B9CCB}"/>
          </ac:spMkLst>
        </pc:spChg>
        <pc:spChg chg="add mod">
          <ac:chgData name="Aspen Webster" userId="17247580074_tp_box_2" providerId="OAuth2" clId="{611164D4-18A9-7E4E-9A85-A59428C15236}" dt="2023-01-09T16:43:39.977" v="535" actId="207"/>
          <ac:spMkLst>
            <pc:docMk/>
            <pc:sldMk cId="1921825393" sldId="2076137906"/>
            <ac:spMk id="12" creationId="{264B0685-C75E-4FFA-805B-B365C65C4267}"/>
          </ac:spMkLst>
        </pc:spChg>
        <pc:spChg chg="add mod">
          <ac:chgData name="Aspen Webster" userId="17247580074_tp_box_2" providerId="OAuth2" clId="{611164D4-18A9-7E4E-9A85-A59428C15236}" dt="2023-01-09T16:43:35.563" v="533" actId="207"/>
          <ac:spMkLst>
            <pc:docMk/>
            <pc:sldMk cId="1921825393" sldId="2076137906"/>
            <ac:spMk id="13" creationId="{05C8E438-EA60-DE1C-742B-CCCED3924AC4}"/>
          </ac:spMkLst>
        </pc:spChg>
        <pc:spChg chg="add mod">
          <ac:chgData name="Aspen Webster" userId="17247580074_tp_box_2" providerId="OAuth2" clId="{611164D4-18A9-7E4E-9A85-A59428C15236}" dt="2023-01-09T16:43:31.996" v="532" actId="207"/>
          <ac:spMkLst>
            <pc:docMk/>
            <pc:sldMk cId="1921825393" sldId="2076137906"/>
            <ac:spMk id="14" creationId="{01556562-E74C-812A-874C-96DF5166F49B}"/>
          </ac:spMkLst>
        </pc:spChg>
        <pc:spChg chg="del">
          <ac:chgData name="Aspen Webster" userId="17247580074_tp_box_2" providerId="OAuth2" clId="{611164D4-18A9-7E4E-9A85-A59428C15236}" dt="2023-01-09T16:42:54.631" v="530" actId="478"/>
          <ac:spMkLst>
            <pc:docMk/>
            <pc:sldMk cId="1921825393" sldId="2076137906"/>
            <ac:spMk id="16" creationId="{560741D2-3A59-78E2-C04C-831346D147C8}"/>
          </ac:spMkLst>
        </pc:spChg>
        <pc:spChg chg="add mod">
          <ac:chgData name="Aspen Webster" userId="17247580074_tp_box_2" providerId="OAuth2" clId="{611164D4-18A9-7E4E-9A85-A59428C15236}" dt="2023-01-09T16:43:38.063" v="534" actId="207"/>
          <ac:spMkLst>
            <pc:docMk/>
            <pc:sldMk cId="1921825393" sldId="2076137906"/>
            <ac:spMk id="17" creationId="{B8D40789-A3F7-474D-78C9-A326DAF2AAE5}"/>
          </ac:spMkLst>
        </pc:spChg>
        <pc:spChg chg="del">
          <ac:chgData name="Aspen Webster" userId="17247580074_tp_box_2" providerId="OAuth2" clId="{611164D4-18A9-7E4E-9A85-A59428C15236}" dt="2023-01-09T16:42:54.631" v="530" actId="478"/>
          <ac:spMkLst>
            <pc:docMk/>
            <pc:sldMk cId="1921825393" sldId="2076137906"/>
            <ac:spMk id="18" creationId="{A9A7F285-9348-61A5-63FC-DDA3E1D17777}"/>
          </ac:spMkLst>
        </pc:spChg>
        <pc:spChg chg="del">
          <ac:chgData name="Aspen Webster" userId="17247580074_tp_box_2" providerId="OAuth2" clId="{611164D4-18A9-7E4E-9A85-A59428C15236}" dt="2023-01-09T16:42:54.631" v="530" actId="478"/>
          <ac:spMkLst>
            <pc:docMk/>
            <pc:sldMk cId="1921825393" sldId="2076137906"/>
            <ac:spMk id="21" creationId="{2D23DA36-6649-A203-BE68-059B274AC384}"/>
          </ac:spMkLst>
        </pc:spChg>
        <pc:spChg chg="del">
          <ac:chgData name="Aspen Webster" userId="17247580074_tp_box_2" providerId="OAuth2" clId="{611164D4-18A9-7E4E-9A85-A59428C15236}" dt="2023-01-09T16:42:54.631" v="530" actId="478"/>
          <ac:spMkLst>
            <pc:docMk/>
            <pc:sldMk cId="1921825393" sldId="2076137906"/>
            <ac:spMk id="22" creationId="{CE1736FC-F504-F0DE-AB5E-C6E159004129}"/>
          </ac:spMkLst>
        </pc:spChg>
        <pc:spChg chg="del">
          <ac:chgData name="Aspen Webster" userId="17247580074_tp_box_2" providerId="OAuth2" clId="{611164D4-18A9-7E4E-9A85-A59428C15236}" dt="2023-01-09T16:42:54.631" v="530" actId="478"/>
          <ac:spMkLst>
            <pc:docMk/>
            <pc:sldMk cId="1921825393" sldId="2076137906"/>
            <ac:spMk id="31" creationId="{81C72633-C5F9-2759-011A-368D30F53395}"/>
          </ac:spMkLst>
        </pc:spChg>
        <pc:spChg chg="add mod">
          <ac:chgData name="Aspen Webster" userId="17247580074_tp_box_2" providerId="OAuth2" clId="{611164D4-18A9-7E4E-9A85-A59428C15236}" dt="2023-01-09T16:44:00.097" v="550" actId="1076"/>
          <ac:spMkLst>
            <pc:docMk/>
            <pc:sldMk cId="1921825393" sldId="2076137906"/>
            <ac:spMk id="32" creationId="{B2CFCA3F-DA92-5A8F-1046-2EE58EE9B70B}"/>
          </ac:spMkLst>
        </pc:spChg>
        <pc:picChg chg="add mod">
          <ac:chgData name="Aspen Webster" userId="17247580074_tp_box_2" providerId="OAuth2" clId="{611164D4-18A9-7E4E-9A85-A59428C15236}" dt="2023-01-09T16:43:26.897" v="531"/>
          <ac:picMkLst>
            <pc:docMk/>
            <pc:sldMk cId="1921825393" sldId="2076137906"/>
            <ac:picMk id="19" creationId="{69395C08-5A14-F587-C511-A473CEA25A9B}"/>
          </ac:picMkLst>
        </pc:picChg>
        <pc:picChg chg="add mod">
          <ac:chgData name="Aspen Webster" userId="17247580074_tp_box_2" providerId="OAuth2" clId="{611164D4-18A9-7E4E-9A85-A59428C15236}" dt="2023-01-09T16:43:26.897" v="531"/>
          <ac:picMkLst>
            <pc:docMk/>
            <pc:sldMk cId="1921825393" sldId="2076137906"/>
            <ac:picMk id="20" creationId="{BC469623-E14D-128B-547D-36B0D62A78F1}"/>
          </ac:picMkLst>
        </pc:picChg>
        <pc:picChg chg="add mod">
          <ac:chgData name="Aspen Webster" userId="17247580074_tp_box_2" providerId="OAuth2" clId="{611164D4-18A9-7E4E-9A85-A59428C15236}" dt="2023-01-09T16:43:26.897" v="531"/>
          <ac:picMkLst>
            <pc:docMk/>
            <pc:sldMk cId="1921825393" sldId="2076137906"/>
            <ac:picMk id="23" creationId="{D68604B1-AAE8-1185-7946-036EC8A93FD4}"/>
          </ac:picMkLst>
        </pc:picChg>
        <pc:picChg chg="add mod">
          <ac:chgData name="Aspen Webster" userId="17247580074_tp_box_2" providerId="OAuth2" clId="{611164D4-18A9-7E4E-9A85-A59428C15236}" dt="2023-01-09T16:43:26.897" v="531"/>
          <ac:picMkLst>
            <pc:docMk/>
            <pc:sldMk cId="1921825393" sldId="2076137906"/>
            <ac:picMk id="24" creationId="{F4AD4526-84A3-6462-3088-ACBC86A2FC2F}"/>
          </ac:picMkLst>
        </pc:picChg>
        <pc:picChg chg="add mod">
          <ac:chgData name="Aspen Webster" userId="17247580074_tp_box_2" providerId="OAuth2" clId="{611164D4-18A9-7E4E-9A85-A59428C15236}" dt="2023-01-09T16:43:26.897" v="531"/>
          <ac:picMkLst>
            <pc:docMk/>
            <pc:sldMk cId="1921825393" sldId="2076137906"/>
            <ac:picMk id="25" creationId="{9F3CFEFB-AB64-71F7-64E1-6B1645331E81}"/>
          </ac:picMkLst>
        </pc:picChg>
        <pc:picChg chg="add mod">
          <ac:chgData name="Aspen Webster" userId="17247580074_tp_box_2" providerId="OAuth2" clId="{611164D4-18A9-7E4E-9A85-A59428C15236}" dt="2023-01-09T16:43:26.897" v="531"/>
          <ac:picMkLst>
            <pc:docMk/>
            <pc:sldMk cId="1921825393" sldId="2076137906"/>
            <ac:picMk id="26" creationId="{2777AA4C-11B5-D215-0E8C-62E8F72C75BE}"/>
          </ac:picMkLst>
        </pc:picChg>
        <pc:picChg chg="del">
          <ac:chgData name="Aspen Webster" userId="17247580074_tp_box_2" providerId="OAuth2" clId="{611164D4-18A9-7E4E-9A85-A59428C15236}" dt="2023-01-09T16:42:54.631" v="530" actId="478"/>
          <ac:picMkLst>
            <pc:docMk/>
            <pc:sldMk cId="1921825393" sldId="2076137906"/>
            <ac:picMk id="44" creationId="{6D4F9146-749B-0DDC-63ED-D440C8217457}"/>
          </ac:picMkLst>
        </pc:picChg>
        <pc:picChg chg="del">
          <ac:chgData name="Aspen Webster" userId="17247580074_tp_box_2" providerId="OAuth2" clId="{611164D4-18A9-7E4E-9A85-A59428C15236}" dt="2023-01-09T16:42:54.631" v="530" actId="478"/>
          <ac:picMkLst>
            <pc:docMk/>
            <pc:sldMk cId="1921825393" sldId="2076137906"/>
            <ac:picMk id="46" creationId="{ABEE3603-CDB0-0AEB-1DBA-2A574BC2B718}"/>
          </ac:picMkLst>
        </pc:picChg>
        <pc:picChg chg="del">
          <ac:chgData name="Aspen Webster" userId="17247580074_tp_box_2" providerId="OAuth2" clId="{611164D4-18A9-7E4E-9A85-A59428C15236}" dt="2023-01-09T16:42:54.631" v="530" actId="478"/>
          <ac:picMkLst>
            <pc:docMk/>
            <pc:sldMk cId="1921825393" sldId="2076137906"/>
            <ac:picMk id="48" creationId="{88680A3B-A2C4-E211-CB94-A413C8D5DA07}"/>
          </ac:picMkLst>
        </pc:picChg>
        <pc:picChg chg="del">
          <ac:chgData name="Aspen Webster" userId="17247580074_tp_box_2" providerId="OAuth2" clId="{611164D4-18A9-7E4E-9A85-A59428C15236}" dt="2023-01-09T16:42:54.631" v="530" actId="478"/>
          <ac:picMkLst>
            <pc:docMk/>
            <pc:sldMk cId="1921825393" sldId="2076137906"/>
            <ac:picMk id="49" creationId="{28025F5C-1875-C4BB-6ADE-D6DA129792F9}"/>
          </ac:picMkLst>
        </pc:picChg>
        <pc:picChg chg="del">
          <ac:chgData name="Aspen Webster" userId="17247580074_tp_box_2" providerId="OAuth2" clId="{611164D4-18A9-7E4E-9A85-A59428C15236}" dt="2023-01-09T16:42:54.631" v="530" actId="478"/>
          <ac:picMkLst>
            <pc:docMk/>
            <pc:sldMk cId="1921825393" sldId="2076137906"/>
            <ac:picMk id="50" creationId="{166D0DD5-EF59-87CC-FAAD-90A3BFEF6A46}"/>
          </ac:picMkLst>
        </pc:picChg>
        <pc:cxnChg chg="add mod">
          <ac:chgData name="Aspen Webster" userId="17247580074_tp_box_2" providerId="OAuth2" clId="{611164D4-18A9-7E4E-9A85-A59428C15236}" dt="2023-01-09T16:43:26.897" v="531"/>
          <ac:cxnSpMkLst>
            <pc:docMk/>
            <pc:sldMk cId="1921825393" sldId="2076137906"/>
            <ac:cxnSpMk id="10" creationId="{063F69B9-1366-EC42-793A-48676B9680E2}"/>
          </ac:cxnSpMkLst>
        </pc:cxnChg>
        <pc:cxnChg chg="del">
          <ac:chgData name="Aspen Webster" userId="17247580074_tp_box_2" providerId="OAuth2" clId="{611164D4-18A9-7E4E-9A85-A59428C15236}" dt="2023-01-09T16:42:54.631" v="530" actId="478"/>
          <ac:cxnSpMkLst>
            <pc:docMk/>
            <pc:sldMk cId="1921825393" sldId="2076137906"/>
            <ac:cxnSpMk id="15" creationId="{105C87A3-DA59-ACCD-01B0-B79326248C4A}"/>
          </ac:cxnSpMkLst>
        </pc:cxnChg>
        <pc:cxnChg chg="add mod">
          <ac:chgData name="Aspen Webster" userId="17247580074_tp_box_2" providerId="OAuth2" clId="{611164D4-18A9-7E4E-9A85-A59428C15236}" dt="2023-01-09T16:43:26.897" v="531"/>
          <ac:cxnSpMkLst>
            <pc:docMk/>
            <pc:sldMk cId="1921825393" sldId="2076137906"/>
            <ac:cxnSpMk id="27" creationId="{F80D108F-F4FF-B94D-CFE4-A9D3EA0F6618}"/>
          </ac:cxnSpMkLst>
        </pc:cxnChg>
        <pc:cxnChg chg="add mod">
          <ac:chgData name="Aspen Webster" userId="17247580074_tp_box_2" providerId="OAuth2" clId="{611164D4-18A9-7E4E-9A85-A59428C15236}" dt="2023-01-09T16:43:26.897" v="531"/>
          <ac:cxnSpMkLst>
            <pc:docMk/>
            <pc:sldMk cId="1921825393" sldId="2076137906"/>
            <ac:cxnSpMk id="28" creationId="{1982BBB7-7C60-0670-55ED-06C75D34A33F}"/>
          </ac:cxnSpMkLst>
        </pc:cxnChg>
        <pc:cxnChg chg="add mod">
          <ac:chgData name="Aspen Webster" userId="17247580074_tp_box_2" providerId="OAuth2" clId="{611164D4-18A9-7E4E-9A85-A59428C15236}" dt="2023-01-09T16:43:26.897" v="531"/>
          <ac:cxnSpMkLst>
            <pc:docMk/>
            <pc:sldMk cId="1921825393" sldId="2076137906"/>
            <ac:cxnSpMk id="29" creationId="{EC52F015-76D5-DD18-663E-A6620C052702}"/>
          </ac:cxnSpMkLst>
        </pc:cxnChg>
        <pc:cxnChg chg="add mod">
          <ac:chgData name="Aspen Webster" userId="17247580074_tp_box_2" providerId="OAuth2" clId="{611164D4-18A9-7E4E-9A85-A59428C15236}" dt="2023-01-09T16:43:26.897" v="531"/>
          <ac:cxnSpMkLst>
            <pc:docMk/>
            <pc:sldMk cId="1921825393" sldId="2076137906"/>
            <ac:cxnSpMk id="30" creationId="{0E4EEBB5-E0E9-165A-BDCD-2A652DD2F0E1}"/>
          </ac:cxnSpMkLst>
        </pc:cxnChg>
        <pc:cxnChg chg="del">
          <ac:chgData name="Aspen Webster" userId="17247580074_tp_box_2" providerId="OAuth2" clId="{611164D4-18A9-7E4E-9A85-A59428C15236}" dt="2023-01-09T16:42:54.631" v="530" actId="478"/>
          <ac:cxnSpMkLst>
            <pc:docMk/>
            <pc:sldMk cId="1921825393" sldId="2076137906"/>
            <ac:cxnSpMk id="51" creationId="{F674E749-DB9C-DD26-B48E-15B675DE8471}"/>
          </ac:cxnSpMkLst>
        </pc:cxnChg>
        <pc:cxnChg chg="del">
          <ac:chgData name="Aspen Webster" userId="17247580074_tp_box_2" providerId="OAuth2" clId="{611164D4-18A9-7E4E-9A85-A59428C15236}" dt="2023-01-09T16:42:54.631" v="530" actId="478"/>
          <ac:cxnSpMkLst>
            <pc:docMk/>
            <pc:sldMk cId="1921825393" sldId="2076137906"/>
            <ac:cxnSpMk id="52" creationId="{488142FC-CDC2-0E71-EF6F-404E43E3DEA3}"/>
          </ac:cxnSpMkLst>
        </pc:cxnChg>
        <pc:cxnChg chg="del mod">
          <ac:chgData name="Aspen Webster" userId="17247580074_tp_box_2" providerId="OAuth2" clId="{611164D4-18A9-7E4E-9A85-A59428C15236}" dt="2023-01-09T16:42:54.631" v="530" actId="478"/>
          <ac:cxnSpMkLst>
            <pc:docMk/>
            <pc:sldMk cId="1921825393" sldId="2076137906"/>
            <ac:cxnSpMk id="54" creationId="{96F3632B-AB26-E70E-3B98-E9A7858586B9}"/>
          </ac:cxnSpMkLst>
        </pc:cxnChg>
      </pc:sldChg>
      <pc:sldChg chg="modSp mod">
        <pc:chgData name="Aspen Webster" userId="17247580074_tp_box_2" providerId="OAuth2" clId="{611164D4-18A9-7E4E-9A85-A59428C15236}" dt="2023-01-06T21:18:51.961" v="15" actId="20577"/>
        <pc:sldMkLst>
          <pc:docMk/>
          <pc:sldMk cId="2545802277" sldId="2076137909"/>
        </pc:sldMkLst>
        <pc:spChg chg="mod">
          <ac:chgData name="Aspen Webster" userId="17247580074_tp_box_2" providerId="OAuth2" clId="{611164D4-18A9-7E4E-9A85-A59428C15236}" dt="2023-01-06T21:18:51.961" v="15" actId="20577"/>
          <ac:spMkLst>
            <pc:docMk/>
            <pc:sldMk cId="2545802277" sldId="2076137909"/>
            <ac:spMk id="15" creationId="{541E862D-F000-B7BD-CF2A-06C2FBAEA1A0}"/>
          </ac:spMkLst>
        </pc:spChg>
      </pc:sldChg>
      <pc:sldChg chg="modSp mod">
        <pc:chgData name="Aspen Webster" userId="17247580074_tp_box_2" providerId="OAuth2" clId="{611164D4-18A9-7E4E-9A85-A59428C15236}" dt="2023-01-06T21:18:55.090" v="19" actId="20577"/>
        <pc:sldMkLst>
          <pc:docMk/>
          <pc:sldMk cId="4293032511" sldId="2076137910"/>
        </pc:sldMkLst>
        <pc:spChg chg="mod">
          <ac:chgData name="Aspen Webster" userId="17247580074_tp_box_2" providerId="OAuth2" clId="{611164D4-18A9-7E4E-9A85-A59428C15236}" dt="2023-01-06T21:18:55.090" v="19" actId="20577"/>
          <ac:spMkLst>
            <pc:docMk/>
            <pc:sldMk cId="4293032511" sldId="2076137910"/>
            <ac:spMk id="15" creationId="{541E862D-F000-B7BD-CF2A-06C2FBAEA1A0}"/>
          </ac:spMkLst>
        </pc:spChg>
      </pc:sldChg>
      <pc:sldChg chg="modSp mod">
        <pc:chgData name="Aspen Webster" userId="17247580074_tp_box_2" providerId="OAuth2" clId="{611164D4-18A9-7E4E-9A85-A59428C15236}" dt="2023-01-06T21:18:59.815" v="25" actId="20577"/>
        <pc:sldMkLst>
          <pc:docMk/>
          <pc:sldMk cId="3844811702" sldId="2076137911"/>
        </pc:sldMkLst>
        <pc:spChg chg="mod">
          <ac:chgData name="Aspen Webster" userId="17247580074_tp_box_2" providerId="OAuth2" clId="{611164D4-18A9-7E4E-9A85-A59428C15236}" dt="2023-01-06T21:18:59.815" v="25" actId="20577"/>
          <ac:spMkLst>
            <pc:docMk/>
            <pc:sldMk cId="3844811702" sldId="2076137911"/>
            <ac:spMk id="15" creationId="{541E862D-F000-B7BD-CF2A-06C2FBAEA1A0}"/>
          </ac:spMkLst>
        </pc:spChg>
      </pc:sldChg>
      <pc:sldChg chg="modSp add mod">
        <pc:chgData name="Aspen Webster" userId="17247580074_tp_box_2" providerId="OAuth2" clId="{611164D4-18A9-7E4E-9A85-A59428C15236}" dt="2023-01-09T16:57:37.939" v="817" actId="207"/>
        <pc:sldMkLst>
          <pc:docMk/>
          <pc:sldMk cId="2177781551" sldId="2076137913"/>
        </pc:sldMkLst>
        <pc:spChg chg="mod">
          <ac:chgData name="Aspen Webster" userId="17247580074_tp_box_2" providerId="OAuth2" clId="{611164D4-18A9-7E4E-9A85-A59428C15236}" dt="2023-01-09T16:57:37.939" v="817" actId="207"/>
          <ac:spMkLst>
            <pc:docMk/>
            <pc:sldMk cId="2177781551" sldId="2076137913"/>
            <ac:spMk id="50" creationId="{9C9DA754-6051-859C-A9C5-FDB365D1EB14}"/>
          </ac:spMkLst>
        </pc:spChg>
        <pc:spChg chg="mod">
          <ac:chgData name="Aspen Webster" userId="17247580074_tp_box_2" providerId="OAuth2" clId="{611164D4-18A9-7E4E-9A85-A59428C15236}" dt="2023-01-09T16:57:33.356" v="816" actId="207"/>
          <ac:spMkLst>
            <pc:docMk/>
            <pc:sldMk cId="2177781551" sldId="2076137913"/>
            <ac:spMk id="51" creationId="{F2A9010A-5B0C-D1EB-E3FF-D51B3CAA7548}"/>
          </ac:spMkLst>
        </pc:spChg>
      </pc:sldChg>
      <pc:sldChg chg="modSp mod">
        <pc:chgData name="Aspen Webster" userId="17247580074_tp_box_2" providerId="OAuth2" clId="{611164D4-18A9-7E4E-9A85-A59428C15236}" dt="2023-01-09T17:00:59.688" v="907" actId="20577"/>
        <pc:sldMkLst>
          <pc:docMk/>
          <pc:sldMk cId="491061334" sldId="2076137915"/>
        </pc:sldMkLst>
        <pc:spChg chg="mod">
          <ac:chgData name="Aspen Webster" userId="17247580074_tp_box_2" providerId="OAuth2" clId="{611164D4-18A9-7E4E-9A85-A59428C15236}" dt="2023-01-09T17:00:59.688" v="907" actId="20577"/>
          <ac:spMkLst>
            <pc:docMk/>
            <pc:sldMk cId="491061334" sldId="2076137915"/>
            <ac:spMk id="16" creationId="{DBDD4DAB-1618-6D58-B4EE-C809E28F9926}"/>
          </ac:spMkLst>
        </pc:spChg>
        <pc:picChg chg="mod">
          <ac:chgData name="Aspen Webster" userId="17247580074_tp_box_2" providerId="OAuth2" clId="{611164D4-18A9-7E4E-9A85-A59428C15236}" dt="2023-01-09T17:00:54.452" v="899" actId="1076"/>
          <ac:picMkLst>
            <pc:docMk/>
            <pc:sldMk cId="491061334" sldId="2076137915"/>
            <ac:picMk id="2" creationId="{5918037E-8832-487B-B0F7-2F9B76D79A60}"/>
          </ac:picMkLst>
        </pc:picChg>
      </pc:sldChg>
      <pc:sldChg chg="modSp add mod">
        <pc:chgData name="Aspen Webster" userId="17247580074_tp_box_2" providerId="OAuth2" clId="{611164D4-18A9-7E4E-9A85-A59428C15236}" dt="2023-01-09T16:45:17.529" v="647" actId="20577"/>
        <pc:sldMkLst>
          <pc:docMk/>
          <pc:sldMk cId="2980517479" sldId="2076137916"/>
        </pc:sldMkLst>
        <pc:spChg chg="mod">
          <ac:chgData name="Aspen Webster" userId="17247580074_tp_box_2" providerId="OAuth2" clId="{611164D4-18A9-7E4E-9A85-A59428C15236}" dt="2023-01-09T16:44:53.300" v="587" actId="20577"/>
          <ac:spMkLst>
            <pc:docMk/>
            <pc:sldMk cId="2980517479" sldId="2076137916"/>
            <ac:spMk id="7" creationId="{0F4A35B6-B894-2CD8-4BC7-ABFA5E401D61}"/>
          </ac:spMkLst>
        </pc:spChg>
        <pc:spChg chg="mod">
          <ac:chgData name="Aspen Webster" userId="17247580074_tp_box_2" providerId="OAuth2" clId="{611164D4-18A9-7E4E-9A85-A59428C15236}" dt="2023-01-09T16:45:17.529" v="647" actId="20577"/>
          <ac:spMkLst>
            <pc:docMk/>
            <pc:sldMk cId="2980517479" sldId="2076137916"/>
            <ac:spMk id="9" creationId="{C6DC5BB0-0893-1901-6CFE-D80F2B712189}"/>
          </ac:spMkLst>
        </pc:spChg>
        <pc:spChg chg="mod">
          <ac:chgData name="Aspen Webster" userId="17247580074_tp_box_2" providerId="OAuth2" clId="{611164D4-18A9-7E4E-9A85-A59428C15236}" dt="2023-01-09T16:44:49.123" v="575" actId="20577"/>
          <ac:spMkLst>
            <pc:docMk/>
            <pc:sldMk cId="2980517479" sldId="2076137916"/>
            <ac:spMk id="47" creationId="{EFC738E1-03CF-80C8-0E27-1F9348DF95B7}"/>
          </ac:spMkLst>
        </pc:spChg>
        <pc:spChg chg="mod">
          <ac:chgData name="Aspen Webster" userId="17247580074_tp_box_2" providerId="OAuth2" clId="{611164D4-18A9-7E4E-9A85-A59428C15236}" dt="2023-01-09T16:45:06.606" v="611" actId="20577"/>
          <ac:spMkLst>
            <pc:docMk/>
            <pc:sldMk cId="2980517479" sldId="2076137916"/>
            <ac:spMk id="55" creationId="{7993728D-C136-2117-A4EF-20775DC5C81E}"/>
          </ac:spMkLst>
        </pc:spChg>
        <pc:spChg chg="mod">
          <ac:chgData name="Aspen Webster" userId="17247580074_tp_box_2" providerId="OAuth2" clId="{611164D4-18A9-7E4E-9A85-A59428C15236}" dt="2023-01-09T16:45:10.538" v="635" actId="20577"/>
          <ac:spMkLst>
            <pc:docMk/>
            <pc:sldMk cId="2980517479" sldId="2076137916"/>
            <ac:spMk id="56" creationId="{AEA6C493-798E-C948-927D-39BA90921DCB}"/>
          </ac:spMkLst>
        </pc:spChg>
        <pc:spChg chg="mod">
          <ac:chgData name="Aspen Webster" userId="17247580074_tp_box_2" providerId="OAuth2" clId="{611164D4-18A9-7E4E-9A85-A59428C15236}" dt="2023-01-09T16:44:36.865" v="559" actId="14100"/>
          <ac:spMkLst>
            <pc:docMk/>
            <pc:sldMk cId="2980517479" sldId="2076137916"/>
            <ac:spMk id="63" creationId="{55F37685-9663-F468-DF39-AB8C867FC61F}"/>
          </ac:spMkLst>
        </pc:spChg>
      </pc:sldChg>
      <pc:sldChg chg="addSp modSp mod">
        <pc:chgData name="Aspen Webster" userId="17247580074_tp_box_2" providerId="OAuth2" clId="{611164D4-18A9-7E4E-9A85-A59428C15236}" dt="2023-01-09T16:26:19.996" v="236" actId="1076"/>
        <pc:sldMkLst>
          <pc:docMk/>
          <pc:sldMk cId="2729936523" sldId="2076137921"/>
        </pc:sldMkLst>
        <pc:spChg chg="add mod">
          <ac:chgData name="Aspen Webster" userId="17247580074_tp_box_2" providerId="OAuth2" clId="{611164D4-18A9-7E4E-9A85-A59428C15236}" dt="2023-01-09T16:26:19.996" v="236" actId="1076"/>
          <ac:spMkLst>
            <pc:docMk/>
            <pc:sldMk cId="2729936523" sldId="2076137921"/>
            <ac:spMk id="2" creationId="{B8F66A18-5410-A1C6-AF71-259703BE30F7}"/>
          </ac:spMkLst>
        </pc:spChg>
        <pc:spChg chg="mod">
          <ac:chgData name="Aspen Webster" userId="17247580074_tp_box_2" providerId="OAuth2" clId="{611164D4-18A9-7E4E-9A85-A59428C15236}" dt="2023-01-09T16:26:19.996" v="236" actId="1076"/>
          <ac:spMkLst>
            <pc:docMk/>
            <pc:sldMk cId="2729936523" sldId="2076137921"/>
            <ac:spMk id="3" creationId="{A25C076C-F8A1-10CE-435A-5FE415CB7B4E}"/>
          </ac:spMkLst>
        </pc:spChg>
        <pc:spChg chg="mod">
          <ac:chgData name="Aspen Webster" userId="17247580074_tp_box_2" providerId="OAuth2" clId="{611164D4-18A9-7E4E-9A85-A59428C15236}" dt="2023-01-09T16:26:19.996" v="236" actId="1076"/>
          <ac:spMkLst>
            <pc:docMk/>
            <pc:sldMk cId="2729936523" sldId="2076137921"/>
            <ac:spMk id="16" creationId="{560741D2-3A59-78E2-C04C-831346D147C8}"/>
          </ac:spMkLst>
        </pc:spChg>
        <pc:spChg chg="mod">
          <ac:chgData name="Aspen Webster" userId="17247580074_tp_box_2" providerId="OAuth2" clId="{611164D4-18A9-7E4E-9A85-A59428C15236}" dt="2023-01-09T16:26:19.996" v="236" actId="1076"/>
          <ac:spMkLst>
            <pc:docMk/>
            <pc:sldMk cId="2729936523" sldId="2076137921"/>
            <ac:spMk id="18" creationId="{A9A7F285-9348-61A5-63FC-DDA3E1D17777}"/>
          </ac:spMkLst>
        </pc:spChg>
        <pc:spChg chg="mod">
          <ac:chgData name="Aspen Webster" userId="17247580074_tp_box_2" providerId="OAuth2" clId="{611164D4-18A9-7E4E-9A85-A59428C15236}" dt="2023-01-09T16:26:19.996" v="236" actId="1076"/>
          <ac:spMkLst>
            <pc:docMk/>
            <pc:sldMk cId="2729936523" sldId="2076137921"/>
            <ac:spMk id="20" creationId="{16D5AE69-AA3D-BA45-A620-A7CF311F2834}"/>
          </ac:spMkLst>
        </pc:spChg>
        <pc:spChg chg="mod">
          <ac:chgData name="Aspen Webster" userId="17247580074_tp_box_2" providerId="OAuth2" clId="{611164D4-18A9-7E4E-9A85-A59428C15236}" dt="2023-01-09T16:26:19.996" v="236" actId="1076"/>
          <ac:spMkLst>
            <pc:docMk/>
            <pc:sldMk cId="2729936523" sldId="2076137921"/>
            <ac:spMk id="21" creationId="{2D23DA36-6649-A203-BE68-059B274AC384}"/>
          </ac:spMkLst>
        </pc:spChg>
        <pc:spChg chg="mod">
          <ac:chgData name="Aspen Webster" userId="17247580074_tp_box_2" providerId="OAuth2" clId="{611164D4-18A9-7E4E-9A85-A59428C15236}" dt="2023-01-09T16:26:19.996" v="236" actId="1076"/>
          <ac:spMkLst>
            <pc:docMk/>
            <pc:sldMk cId="2729936523" sldId="2076137921"/>
            <ac:spMk id="22" creationId="{CE1736FC-F504-F0DE-AB5E-C6E159004129}"/>
          </ac:spMkLst>
        </pc:spChg>
        <pc:picChg chg="mod">
          <ac:chgData name="Aspen Webster" userId="17247580074_tp_box_2" providerId="OAuth2" clId="{611164D4-18A9-7E4E-9A85-A59428C15236}" dt="2023-01-09T16:26:19.996" v="236" actId="1076"/>
          <ac:picMkLst>
            <pc:docMk/>
            <pc:sldMk cId="2729936523" sldId="2076137921"/>
            <ac:picMk id="4" creationId="{11338BE3-C4D1-2352-EC7F-080409008241}"/>
          </ac:picMkLst>
        </pc:picChg>
        <pc:picChg chg="add mod">
          <ac:chgData name="Aspen Webster" userId="17247580074_tp_box_2" providerId="OAuth2" clId="{611164D4-18A9-7E4E-9A85-A59428C15236}" dt="2023-01-09T16:26:19.996" v="236" actId="1076"/>
          <ac:picMkLst>
            <pc:docMk/>
            <pc:sldMk cId="2729936523" sldId="2076137921"/>
            <ac:picMk id="5" creationId="{27B19DD6-7358-9CD1-AA41-9B54BF8ACEB1}"/>
          </ac:picMkLst>
        </pc:picChg>
        <pc:picChg chg="mod">
          <ac:chgData name="Aspen Webster" userId="17247580074_tp_box_2" providerId="OAuth2" clId="{611164D4-18A9-7E4E-9A85-A59428C15236}" dt="2023-01-09T16:26:19.996" v="236" actId="1076"/>
          <ac:picMkLst>
            <pc:docMk/>
            <pc:sldMk cId="2729936523" sldId="2076137921"/>
            <ac:picMk id="44" creationId="{6D4F9146-749B-0DDC-63ED-D440C8217457}"/>
          </ac:picMkLst>
        </pc:picChg>
        <pc:picChg chg="mod">
          <ac:chgData name="Aspen Webster" userId="17247580074_tp_box_2" providerId="OAuth2" clId="{611164D4-18A9-7E4E-9A85-A59428C15236}" dt="2023-01-09T16:26:19.996" v="236" actId="1076"/>
          <ac:picMkLst>
            <pc:docMk/>
            <pc:sldMk cId="2729936523" sldId="2076137921"/>
            <ac:picMk id="46" creationId="{ABEE3603-CDB0-0AEB-1DBA-2A574BC2B718}"/>
          </ac:picMkLst>
        </pc:picChg>
        <pc:picChg chg="mod">
          <ac:chgData name="Aspen Webster" userId="17247580074_tp_box_2" providerId="OAuth2" clId="{611164D4-18A9-7E4E-9A85-A59428C15236}" dt="2023-01-09T16:26:19.996" v="236" actId="1076"/>
          <ac:picMkLst>
            <pc:docMk/>
            <pc:sldMk cId="2729936523" sldId="2076137921"/>
            <ac:picMk id="48" creationId="{88680A3B-A2C4-E211-CB94-A413C8D5DA07}"/>
          </ac:picMkLst>
        </pc:picChg>
        <pc:picChg chg="mod">
          <ac:chgData name="Aspen Webster" userId="17247580074_tp_box_2" providerId="OAuth2" clId="{611164D4-18A9-7E4E-9A85-A59428C15236}" dt="2023-01-09T16:26:19.996" v="236" actId="1076"/>
          <ac:picMkLst>
            <pc:docMk/>
            <pc:sldMk cId="2729936523" sldId="2076137921"/>
            <ac:picMk id="50" creationId="{166D0DD5-EF59-87CC-FAAD-90A3BFEF6A46}"/>
          </ac:picMkLst>
        </pc:picChg>
        <pc:cxnChg chg="add mod">
          <ac:chgData name="Aspen Webster" userId="17247580074_tp_box_2" providerId="OAuth2" clId="{611164D4-18A9-7E4E-9A85-A59428C15236}" dt="2023-01-09T16:26:19.996" v="236" actId="1076"/>
          <ac:cxnSpMkLst>
            <pc:docMk/>
            <pc:sldMk cId="2729936523" sldId="2076137921"/>
            <ac:cxnSpMk id="6" creationId="{E54C60B6-8AC6-2304-A8BB-0562726A3BE6}"/>
          </ac:cxnSpMkLst>
        </pc:cxnChg>
        <pc:cxnChg chg="mod">
          <ac:chgData name="Aspen Webster" userId="17247580074_tp_box_2" providerId="OAuth2" clId="{611164D4-18A9-7E4E-9A85-A59428C15236}" dt="2023-01-09T16:26:19.996" v="236" actId="1076"/>
          <ac:cxnSpMkLst>
            <pc:docMk/>
            <pc:sldMk cId="2729936523" sldId="2076137921"/>
            <ac:cxnSpMk id="15" creationId="{105C87A3-DA59-ACCD-01B0-B79326248C4A}"/>
          </ac:cxnSpMkLst>
        </pc:cxnChg>
        <pc:cxnChg chg="mod">
          <ac:chgData name="Aspen Webster" userId="17247580074_tp_box_2" providerId="OAuth2" clId="{611164D4-18A9-7E4E-9A85-A59428C15236}" dt="2023-01-09T16:26:19.996" v="236" actId="1076"/>
          <ac:cxnSpMkLst>
            <pc:docMk/>
            <pc:sldMk cId="2729936523" sldId="2076137921"/>
            <ac:cxnSpMk id="51" creationId="{F674E749-DB9C-DD26-B48E-15B675DE8471}"/>
          </ac:cxnSpMkLst>
        </pc:cxnChg>
        <pc:cxnChg chg="mod">
          <ac:chgData name="Aspen Webster" userId="17247580074_tp_box_2" providerId="OAuth2" clId="{611164D4-18A9-7E4E-9A85-A59428C15236}" dt="2023-01-09T16:26:19.996" v="236" actId="1076"/>
          <ac:cxnSpMkLst>
            <pc:docMk/>
            <pc:sldMk cId="2729936523" sldId="2076137921"/>
            <ac:cxnSpMk id="52" creationId="{488142FC-CDC2-0E71-EF6F-404E43E3DEA3}"/>
          </ac:cxnSpMkLst>
        </pc:cxnChg>
        <pc:cxnChg chg="mod">
          <ac:chgData name="Aspen Webster" userId="17247580074_tp_box_2" providerId="OAuth2" clId="{611164D4-18A9-7E4E-9A85-A59428C15236}" dt="2023-01-09T16:26:19.996" v="236" actId="1076"/>
          <ac:cxnSpMkLst>
            <pc:docMk/>
            <pc:sldMk cId="2729936523" sldId="2076137921"/>
            <ac:cxnSpMk id="53" creationId="{EAC41FDE-81D1-A704-4E78-6DC0BEB02F42}"/>
          </ac:cxnSpMkLst>
        </pc:cxnChg>
      </pc:sldChg>
      <pc:sldChg chg="del">
        <pc:chgData name="Aspen Webster" userId="17247580074_tp_box_2" providerId="OAuth2" clId="{611164D4-18A9-7E4E-9A85-A59428C15236}" dt="2023-01-06T21:37:17.078" v="82" actId="2696"/>
        <pc:sldMkLst>
          <pc:docMk/>
          <pc:sldMk cId="3045496297" sldId="2076137922"/>
        </pc:sldMkLst>
      </pc:sldChg>
      <pc:sldChg chg="addSp delSp modSp mod">
        <pc:chgData name="Aspen Webster" userId="17247580074_tp_box_2" providerId="OAuth2" clId="{611164D4-18A9-7E4E-9A85-A59428C15236}" dt="2023-01-09T18:32:11.520" v="1566" actId="1076"/>
        <pc:sldMkLst>
          <pc:docMk/>
          <pc:sldMk cId="116914395" sldId="2076137923"/>
        </pc:sldMkLst>
        <pc:spChg chg="add mod">
          <ac:chgData name="Aspen Webster" userId="17247580074_tp_box_2" providerId="OAuth2" clId="{611164D4-18A9-7E4E-9A85-A59428C15236}" dt="2023-01-09T18:32:11.520" v="1566" actId="1076"/>
          <ac:spMkLst>
            <pc:docMk/>
            <pc:sldMk cId="116914395" sldId="2076137923"/>
            <ac:spMk id="4" creationId="{44294E77-59BF-32BC-7E82-F085BFE134B3}"/>
          </ac:spMkLst>
        </pc:spChg>
        <pc:picChg chg="add mod">
          <ac:chgData name="Aspen Webster" userId="17247580074_tp_box_2" providerId="OAuth2" clId="{611164D4-18A9-7E4E-9A85-A59428C15236}" dt="2023-01-09T18:32:08.322" v="1565" actId="14861"/>
          <ac:picMkLst>
            <pc:docMk/>
            <pc:sldMk cId="116914395" sldId="2076137923"/>
            <ac:picMk id="3" creationId="{AD70F4A2-9228-05D8-A59A-BCEF90331884}"/>
          </ac:picMkLst>
        </pc:picChg>
        <pc:picChg chg="del">
          <ac:chgData name="Aspen Webster" userId="17247580074_tp_box_2" providerId="OAuth2" clId="{611164D4-18A9-7E4E-9A85-A59428C15236}" dt="2023-01-06T21:37:20.238" v="83" actId="478"/>
          <ac:picMkLst>
            <pc:docMk/>
            <pc:sldMk cId="116914395" sldId="2076137923"/>
            <ac:picMk id="19" creationId="{744674E7-AD11-6965-50FE-74F3249EE544}"/>
          </ac:picMkLst>
        </pc:picChg>
        <pc:picChg chg="del">
          <ac:chgData name="Aspen Webster" userId="17247580074_tp_box_2" providerId="OAuth2" clId="{611164D4-18A9-7E4E-9A85-A59428C15236}" dt="2023-01-06T21:37:21.449" v="84" actId="478"/>
          <ac:picMkLst>
            <pc:docMk/>
            <pc:sldMk cId="116914395" sldId="2076137923"/>
            <ac:picMk id="23" creationId="{3CF16D8C-54E3-A50B-83CB-4A5A7A4B0552}"/>
          </ac:picMkLst>
        </pc:picChg>
      </pc:sldChg>
      <pc:sldChg chg="addSp modSp mod">
        <pc:chgData name="Aspen Webster" userId="17247580074_tp_box_2" providerId="OAuth2" clId="{611164D4-18A9-7E4E-9A85-A59428C15236}" dt="2023-01-09T18:31:53.636" v="1563" actId="1076"/>
        <pc:sldMkLst>
          <pc:docMk/>
          <pc:sldMk cId="3556672302" sldId="2076137926"/>
        </pc:sldMkLst>
        <pc:spChg chg="add mod">
          <ac:chgData name="Aspen Webster" userId="17247580074_tp_box_2" providerId="OAuth2" clId="{611164D4-18A9-7E4E-9A85-A59428C15236}" dt="2023-01-09T18:31:53.636" v="1563" actId="1076"/>
          <ac:spMkLst>
            <pc:docMk/>
            <pc:sldMk cId="3556672302" sldId="2076137926"/>
            <ac:spMk id="2" creationId="{F561DBF4-5C51-2BFD-F8EE-EF789D3CDA75}"/>
          </ac:spMkLst>
        </pc:spChg>
      </pc:sldChg>
      <pc:sldChg chg="modSp mod">
        <pc:chgData name="Aspen Webster" userId="17247580074_tp_box_2" providerId="OAuth2" clId="{611164D4-18A9-7E4E-9A85-A59428C15236}" dt="2023-01-09T16:27:12.510" v="260" actId="1076"/>
        <pc:sldMkLst>
          <pc:docMk/>
          <pc:sldMk cId="864636977" sldId="2076137927"/>
        </pc:sldMkLst>
        <pc:spChg chg="mod">
          <ac:chgData name="Aspen Webster" userId="17247580074_tp_box_2" providerId="OAuth2" clId="{611164D4-18A9-7E4E-9A85-A59428C15236}" dt="2023-01-09T16:27:12.510" v="260" actId="1076"/>
          <ac:spMkLst>
            <pc:docMk/>
            <pc:sldMk cId="864636977" sldId="2076137927"/>
            <ac:spMk id="71" creationId="{619A1292-0AAF-6DB4-05F1-0B3E88462BC9}"/>
          </ac:spMkLst>
        </pc:spChg>
      </pc:sldChg>
      <pc:sldChg chg="modSp mod">
        <pc:chgData name="Aspen Webster" userId="17247580074_tp_box_2" providerId="OAuth2" clId="{611164D4-18A9-7E4E-9A85-A59428C15236}" dt="2023-01-06T21:31:59.942" v="81"/>
        <pc:sldMkLst>
          <pc:docMk/>
          <pc:sldMk cId="347414404" sldId="2076137928"/>
        </pc:sldMkLst>
        <pc:spChg chg="mod">
          <ac:chgData name="Aspen Webster" userId="17247580074_tp_box_2" providerId="OAuth2" clId="{611164D4-18A9-7E4E-9A85-A59428C15236}" dt="2023-01-06T21:31:59.942" v="81"/>
          <ac:spMkLst>
            <pc:docMk/>
            <pc:sldMk cId="347414404" sldId="2076137928"/>
            <ac:spMk id="16" creationId="{DBDD4DAB-1618-6D58-B4EE-C809E28F9926}"/>
          </ac:spMkLst>
        </pc:spChg>
      </pc:sldChg>
      <pc:sldChg chg="addSp modSp mod">
        <pc:chgData name="Aspen Webster" userId="17247580074_tp_box_2" providerId="OAuth2" clId="{611164D4-18A9-7E4E-9A85-A59428C15236}" dt="2023-01-09T16:41:35.864" v="522" actId="1076"/>
        <pc:sldMkLst>
          <pc:docMk/>
          <pc:sldMk cId="2053522041" sldId="2076137929"/>
        </pc:sldMkLst>
        <pc:spChg chg="mod">
          <ac:chgData name="Aspen Webster" userId="17247580074_tp_box_2" providerId="OAuth2" clId="{611164D4-18A9-7E4E-9A85-A59428C15236}" dt="2023-01-09T16:32:38.196" v="298" actId="207"/>
          <ac:spMkLst>
            <pc:docMk/>
            <pc:sldMk cId="2053522041" sldId="2076137929"/>
            <ac:spMk id="4" creationId="{3FA651D9-F8BB-CC8C-5E98-4B228B2E75EA}"/>
          </ac:spMkLst>
        </pc:spChg>
        <pc:spChg chg="mod">
          <ac:chgData name="Aspen Webster" userId="17247580074_tp_box_2" providerId="OAuth2" clId="{611164D4-18A9-7E4E-9A85-A59428C15236}" dt="2023-01-09T16:33:02.951" v="300" actId="207"/>
          <ac:spMkLst>
            <pc:docMk/>
            <pc:sldMk cId="2053522041" sldId="2076137929"/>
            <ac:spMk id="8" creationId="{49066CFE-6A11-7896-33B5-6C3CADB6E5A5}"/>
          </ac:spMkLst>
        </pc:spChg>
        <pc:spChg chg="add mod">
          <ac:chgData name="Aspen Webster" userId="17247580074_tp_box_2" providerId="OAuth2" clId="{611164D4-18A9-7E4E-9A85-A59428C15236}" dt="2023-01-09T16:41:35.864" v="522" actId="1076"/>
          <ac:spMkLst>
            <pc:docMk/>
            <pc:sldMk cId="2053522041" sldId="2076137929"/>
            <ac:spMk id="21" creationId="{5D862294-9BA2-F9FA-B0A3-079F55F72E18}"/>
          </ac:spMkLst>
        </pc:spChg>
        <pc:spChg chg="mod">
          <ac:chgData name="Aspen Webster" userId="17247580074_tp_box_2" providerId="OAuth2" clId="{611164D4-18A9-7E4E-9A85-A59428C15236}" dt="2023-01-09T16:16:03.236" v="94" actId="1076"/>
          <ac:spMkLst>
            <pc:docMk/>
            <pc:sldMk cId="2053522041" sldId="2076137929"/>
            <ac:spMk id="24" creationId="{70DA0A29-6074-F247-A95E-47D7530E30B3}"/>
          </ac:spMkLst>
        </pc:spChg>
        <pc:picChg chg="mod">
          <ac:chgData name="Aspen Webster" userId="17247580074_tp_box_2" providerId="OAuth2" clId="{611164D4-18A9-7E4E-9A85-A59428C15236}" dt="2023-01-09T16:33:08.707" v="301" actId="1076"/>
          <ac:picMkLst>
            <pc:docMk/>
            <pc:sldMk cId="2053522041" sldId="2076137929"/>
            <ac:picMk id="11" creationId="{A9B5EAAB-4143-42A1-6A97-174D5B9F9A97}"/>
          </ac:picMkLst>
        </pc:picChg>
        <pc:picChg chg="add mod">
          <ac:chgData name="Aspen Webster" userId="17247580074_tp_box_2" providerId="OAuth2" clId="{611164D4-18A9-7E4E-9A85-A59428C15236}" dt="2023-01-09T16:41:00.811" v="402" actId="1076"/>
          <ac:picMkLst>
            <pc:docMk/>
            <pc:sldMk cId="2053522041" sldId="2076137929"/>
            <ac:picMk id="20" creationId="{E091E1F4-1515-EAD0-6026-2C87180168F4}"/>
          </ac:picMkLst>
        </pc:picChg>
      </pc:sldChg>
      <pc:sldChg chg="addSp delSp modSp new mod">
        <pc:chgData name="Aspen Webster" userId="17247580074_tp_box_2" providerId="OAuth2" clId="{611164D4-18A9-7E4E-9A85-A59428C15236}" dt="2023-01-09T17:55:40.573" v="1001" actId="1076"/>
        <pc:sldMkLst>
          <pc:docMk/>
          <pc:sldMk cId="571641916" sldId="2076137930"/>
        </pc:sldMkLst>
        <pc:spChg chg="del">
          <ac:chgData name="Aspen Webster" userId="17247580074_tp_box_2" providerId="OAuth2" clId="{611164D4-18A9-7E4E-9A85-A59428C15236}" dt="2023-01-06T21:13:13.263" v="3" actId="478"/>
          <ac:spMkLst>
            <pc:docMk/>
            <pc:sldMk cId="571641916" sldId="2076137930"/>
            <ac:spMk id="2" creationId="{3EE3CB6D-E6AA-E03D-7B81-B5B6F6AA2081}"/>
          </ac:spMkLst>
        </pc:spChg>
        <pc:spChg chg="add mod">
          <ac:chgData name="Aspen Webster" userId="17247580074_tp_box_2" providerId="OAuth2" clId="{611164D4-18A9-7E4E-9A85-A59428C15236}" dt="2023-01-09T16:41:58.864" v="523"/>
          <ac:spMkLst>
            <pc:docMk/>
            <pc:sldMk cId="571641916" sldId="2076137930"/>
            <ac:spMk id="4" creationId="{0C39A868-C282-5121-265D-5A32CBC79944}"/>
          </ac:spMkLst>
        </pc:spChg>
        <pc:spChg chg="add mod">
          <ac:chgData name="Aspen Webster" userId="17247580074_tp_box_2" providerId="OAuth2" clId="{611164D4-18A9-7E4E-9A85-A59428C15236}" dt="2023-01-09T16:41:58.864" v="523"/>
          <ac:spMkLst>
            <pc:docMk/>
            <pc:sldMk cId="571641916" sldId="2076137930"/>
            <ac:spMk id="5" creationId="{C758480F-4E12-09B3-1F0A-AC6B2AC33D05}"/>
          </ac:spMkLst>
        </pc:spChg>
        <pc:spChg chg="add mod">
          <ac:chgData name="Aspen Webster" userId="17247580074_tp_box_2" providerId="OAuth2" clId="{611164D4-18A9-7E4E-9A85-A59428C15236}" dt="2023-01-09T16:41:58.864" v="523"/>
          <ac:spMkLst>
            <pc:docMk/>
            <pc:sldMk cId="571641916" sldId="2076137930"/>
            <ac:spMk id="6" creationId="{4C67F785-73D1-6530-EB4D-947A83DB559E}"/>
          </ac:spMkLst>
        </pc:spChg>
        <pc:spChg chg="add mod">
          <ac:chgData name="Aspen Webster" userId="17247580074_tp_box_2" providerId="OAuth2" clId="{611164D4-18A9-7E4E-9A85-A59428C15236}" dt="2023-01-09T16:41:58.864" v="523"/>
          <ac:spMkLst>
            <pc:docMk/>
            <pc:sldMk cId="571641916" sldId="2076137930"/>
            <ac:spMk id="7" creationId="{0F6E0FBD-6CE5-6FA6-AC7E-D12E60922BE1}"/>
          </ac:spMkLst>
        </pc:spChg>
        <pc:spChg chg="add mod">
          <ac:chgData name="Aspen Webster" userId="17247580074_tp_box_2" providerId="OAuth2" clId="{611164D4-18A9-7E4E-9A85-A59428C15236}" dt="2023-01-09T16:41:58.864" v="523"/>
          <ac:spMkLst>
            <pc:docMk/>
            <pc:sldMk cId="571641916" sldId="2076137930"/>
            <ac:spMk id="8" creationId="{7A153635-A66D-458D-3C50-34BBE421D8A2}"/>
          </ac:spMkLst>
        </pc:spChg>
        <pc:spChg chg="add mod">
          <ac:chgData name="Aspen Webster" userId="17247580074_tp_box_2" providerId="OAuth2" clId="{611164D4-18A9-7E4E-9A85-A59428C15236}" dt="2023-01-09T16:41:58.864" v="523"/>
          <ac:spMkLst>
            <pc:docMk/>
            <pc:sldMk cId="571641916" sldId="2076137930"/>
            <ac:spMk id="19" creationId="{98F5544E-2C0C-8155-3D14-9F2FA5A26977}"/>
          </ac:spMkLst>
        </pc:spChg>
        <pc:spChg chg="add mod">
          <ac:chgData name="Aspen Webster" userId="17247580074_tp_box_2" providerId="OAuth2" clId="{611164D4-18A9-7E4E-9A85-A59428C15236}" dt="2023-01-09T17:55:40.573" v="1001" actId="1076"/>
          <ac:spMkLst>
            <pc:docMk/>
            <pc:sldMk cId="571641916" sldId="2076137930"/>
            <ac:spMk id="23" creationId="{714E8EB2-10B8-54D3-FC26-FC696BD14FBC}"/>
          </ac:spMkLst>
        </pc:spChg>
        <pc:spChg chg="add mod">
          <ac:chgData name="Aspen Webster" userId="17247580074_tp_box_2" providerId="OAuth2" clId="{611164D4-18A9-7E4E-9A85-A59428C15236}" dt="2023-01-09T17:54:02.457" v="975" actId="14100"/>
          <ac:spMkLst>
            <pc:docMk/>
            <pc:sldMk cId="571641916" sldId="2076137930"/>
            <ac:spMk id="24" creationId="{315C9DD9-8044-F839-3B67-96346BB40064}"/>
          </ac:spMkLst>
        </pc:spChg>
        <pc:picChg chg="add del mod">
          <ac:chgData name="Aspen Webster" userId="17247580074_tp_box_2" providerId="OAuth2" clId="{611164D4-18A9-7E4E-9A85-A59428C15236}" dt="2023-01-09T17:08:29.550" v="908" actId="478"/>
          <ac:picMkLst>
            <pc:docMk/>
            <pc:sldMk cId="571641916" sldId="2076137930"/>
            <ac:picMk id="3" creationId="{C8F4CD72-1962-8601-A556-07E08BCA89F3}"/>
          </ac:picMkLst>
        </pc:picChg>
        <pc:picChg chg="add mod">
          <ac:chgData name="Aspen Webster" userId="17247580074_tp_box_2" providerId="OAuth2" clId="{611164D4-18A9-7E4E-9A85-A59428C15236}" dt="2023-01-09T16:41:58.864" v="523"/>
          <ac:picMkLst>
            <pc:docMk/>
            <pc:sldMk cId="571641916" sldId="2076137930"/>
            <ac:picMk id="9" creationId="{CCEA3033-B825-EF89-2919-09DD13489766}"/>
          </ac:picMkLst>
        </pc:picChg>
        <pc:picChg chg="add mod">
          <ac:chgData name="Aspen Webster" userId="17247580074_tp_box_2" providerId="OAuth2" clId="{611164D4-18A9-7E4E-9A85-A59428C15236}" dt="2023-01-09T16:41:58.864" v="523"/>
          <ac:picMkLst>
            <pc:docMk/>
            <pc:sldMk cId="571641916" sldId="2076137930"/>
            <ac:picMk id="10" creationId="{C82DA065-E2BE-FBCA-4E07-AAD66BF04B4B}"/>
          </ac:picMkLst>
        </pc:picChg>
        <pc:picChg chg="add mod">
          <ac:chgData name="Aspen Webster" userId="17247580074_tp_box_2" providerId="OAuth2" clId="{611164D4-18A9-7E4E-9A85-A59428C15236}" dt="2023-01-09T16:41:58.864" v="523"/>
          <ac:picMkLst>
            <pc:docMk/>
            <pc:sldMk cId="571641916" sldId="2076137930"/>
            <ac:picMk id="11" creationId="{73DD88B9-2E22-532F-3013-D5CEBCA14E38}"/>
          </ac:picMkLst>
        </pc:picChg>
        <pc:picChg chg="add mod">
          <ac:chgData name="Aspen Webster" userId="17247580074_tp_box_2" providerId="OAuth2" clId="{611164D4-18A9-7E4E-9A85-A59428C15236}" dt="2023-01-09T16:41:58.864" v="523"/>
          <ac:picMkLst>
            <pc:docMk/>
            <pc:sldMk cId="571641916" sldId="2076137930"/>
            <ac:picMk id="12" creationId="{081B3694-E4ED-05F9-3628-7B5D081C7998}"/>
          </ac:picMkLst>
        </pc:picChg>
        <pc:picChg chg="add mod">
          <ac:chgData name="Aspen Webster" userId="17247580074_tp_box_2" providerId="OAuth2" clId="{611164D4-18A9-7E4E-9A85-A59428C15236}" dt="2023-01-09T16:41:58.864" v="523"/>
          <ac:picMkLst>
            <pc:docMk/>
            <pc:sldMk cId="571641916" sldId="2076137930"/>
            <ac:picMk id="13" creationId="{BB04F8DF-DE02-1E7D-4B72-94052E4B5993}"/>
          </ac:picMkLst>
        </pc:picChg>
        <pc:picChg chg="add mod">
          <ac:chgData name="Aspen Webster" userId="17247580074_tp_box_2" providerId="OAuth2" clId="{611164D4-18A9-7E4E-9A85-A59428C15236}" dt="2023-01-09T16:41:58.864" v="523"/>
          <ac:picMkLst>
            <pc:docMk/>
            <pc:sldMk cId="571641916" sldId="2076137930"/>
            <ac:picMk id="14" creationId="{01E4B9C3-880F-9A65-AC7A-524B9FFF1193}"/>
          </ac:picMkLst>
        </pc:picChg>
        <pc:picChg chg="add del mod">
          <ac:chgData name="Aspen Webster" userId="17247580074_tp_box_2" providerId="OAuth2" clId="{611164D4-18A9-7E4E-9A85-A59428C15236}" dt="2023-01-09T17:51:03.725" v="936" actId="478"/>
          <ac:picMkLst>
            <pc:docMk/>
            <pc:sldMk cId="571641916" sldId="2076137930"/>
            <ac:picMk id="21" creationId="{C03DA248-03F7-B301-E78F-D7D9880197F6}"/>
          </ac:picMkLst>
        </pc:picChg>
        <pc:cxnChg chg="add mod">
          <ac:chgData name="Aspen Webster" userId="17247580074_tp_box_2" providerId="OAuth2" clId="{611164D4-18A9-7E4E-9A85-A59428C15236}" dt="2023-01-09T16:41:58.864" v="523"/>
          <ac:cxnSpMkLst>
            <pc:docMk/>
            <pc:sldMk cId="571641916" sldId="2076137930"/>
            <ac:cxnSpMk id="2" creationId="{4F38EB6D-9947-321E-CD32-0DCEE0D587F9}"/>
          </ac:cxnSpMkLst>
        </pc:cxnChg>
        <pc:cxnChg chg="add mod">
          <ac:chgData name="Aspen Webster" userId="17247580074_tp_box_2" providerId="OAuth2" clId="{611164D4-18A9-7E4E-9A85-A59428C15236}" dt="2023-01-09T16:41:58.864" v="523"/>
          <ac:cxnSpMkLst>
            <pc:docMk/>
            <pc:sldMk cId="571641916" sldId="2076137930"/>
            <ac:cxnSpMk id="15" creationId="{9E04D8CF-B040-0ECC-761C-25E9CB1CAC96}"/>
          </ac:cxnSpMkLst>
        </pc:cxnChg>
        <pc:cxnChg chg="add mod">
          <ac:chgData name="Aspen Webster" userId="17247580074_tp_box_2" providerId="OAuth2" clId="{611164D4-18A9-7E4E-9A85-A59428C15236}" dt="2023-01-09T16:41:58.864" v="523"/>
          <ac:cxnSpMkLst>
            <pc:docMk/>
            <pc:sldMk cId="571641916" sldId="2076137930"/>
            <ac:cxnSpMk id="16" creationId="{032E92BE-72BD-68E4-657F-5BF179028B04}"/>
          </ac:cxnSpMkLst>
        </pc:cxnChg>
        <pc:cxnChg chg="add mod">
          <ac:chgData name="Aspen Webster" userId="17247580074_tp_box_2" providerId="OAuth2" clId="{611164D4-18A9-7E4E-9A85-A59428C15236}" dt="2023-01-09T16:41:58.864" v="523"/>
          <ac:cxnSpMkLst>
            <pc:docMk/>
            <pc:sldMk cId="571641916" sldId="2076137930"/>
            <ac:cxnSpMk id="17" creationId="{5635D7E7-7594-8230-5562-2FBD511F6312}"/>
          </ac:cxnSpMkLst>
        </pc:cxnChg>
        <pc:cxnChg chg="add mod">
          <ac:chgData name="Aspen Webster" userId="17247580074_tp_box_2" providerId="OAuth2" clId="{611164D4-18A9-7E4E-9A85-A59428C15236}" dt="2023-01-09T16:41:58.864" v="523"/>
          <ac:cxnSpMkLst>
            <pc:docMk/>
            <pc:sldMk cId="571641916" sldId="2076137930"/>
            <ac:cxnSpMk id="18" creationId="{0C93CDBA-C5BC-BE70-9328-817554F7D7F6}"/>
          </ac:cxnSpMkLst>
        </pc:cxnChg>
      </pc:sldChg>
      <pc:sldChg chg="addSp delSp modSp new mod">
        <pc:chgData name="Aspen Webster" userId="17247580074_tp_box_2" providerId="OAuth2" clId="{611164D4-18A9-7E4E-9A85-A59428C15236}" dt="2023-01-09T18:19:46.380" v="1446" actId="20577"/>
        <pc:sldMkLst>
          <pc:docMk/>
          <pc:sldMk cId="2751131916" sldId="2076137931"/>
        </pc:sldMkLst>
        <pc:spChg chg="del">
          <ac:chgData name="Aspen Webster" userId="17247580074_tp_box_2" providerId="OAuth2" clId="{611164D4-18A9-7E4E-9A85-A59428C15236}" dt="2023-01-09T16:42:09.409" v="526" actId="478"/>
          <ac:spMkLst>
            <pc:docMk/>
            <pc:sldMk cId="2751131916" sldId="2076137931"/>
            <ac:spMk id="2" creationId="{E16D33B8-FACD-2AD9-E112-33DD99546B56}"/>
          </ac:spMkLst>
        </pc:spChg>
        <pc:spChg chg="add mod">
          <ac:chgData name="Aspen Webster" userId="17247580074_tp_box_2" providerId="OAuth2" clId="{611164D4-18A9-7E4E-9A85-A59428C15236}" dt="2023-01-09T16:42:06.297" v="525"/>
          <ac:spMkLst>
            <pc:docMk/>
            <pc:sldMk cId="2751131916" sldId="2076137931"/>
            <ac:spMk id="4" creationId="{8FED9035-EA68-DC5D-2D20-C2CB33CE97BE}"/>
          </ac:spMkLst>
        </pc:spChg>
        <pc:spChg chg="add mod">
          <ac:chgData name="Aspen Webster" userId="17247580074_tp_box_2" providerId="OAuth2" clId="{611164D4-18A9-7E4E-9A85-A59428C15236}" dt="2023-01-09T16:42:06.297" v="525"/>
          <ac:spMkLst>
            <pc:docMk/>
            <pc:sldMk cId="2751131916" sldId="2076137931"/>
            <ac:spMk id="5" creationId="{BE0ECD96-3B4A-FA4F-A990-63A728BCD74A}"/>
          </ac:spMkLst>
        </pc:spChg>
        <pc:spChg chg="add mod">
          <ac:chgData name="Aspen Webster" userId="17247580074_tp_box_2" providerId="OAuth2" clId="{611164D4-18A9-7E4E-9A85-A59428C15236}" dt="2023-01-09T16:42:06.297" v="525"/>
          <ac:spMkLst>
            <pc:docMk/>
            <pc:sldMk cId="2751131916" sldId="2076137931"/>
            <ac:spMk id="6" creationId="{0A444041-ACE0-DB69-0A4F-4B1270F0F71F}"/>
          </ac:spMkLst>
        </pc:spChg>
        <pc:spChg chg="add mod">
          <ac:chgData name="Aspen Webster" userId="17247580074_tp_box_2" providerId="OAuth2" clId="{611164D4-18A9-7E4E-9A85-A59428C15236}" dt="2023-01-09T16:42:06.297" v="525"/>
          <ac:spMkLst>
            <pc:docMk/>
            <pc:sldMk cId="2751131916" sldId="2076137931"/>
            <ac:spMk id="7" creationId="{DCE9DF9B-129A-0104-B237-DB692D9C1766}"/>
          </ac:spMkLst>
        </pc:spChg>
        <pc:spChg chg="add mod">
          <ac:chgData name="Aspen Webster" userId="17247580074_tp_box_2" providerId="OAuth2" clId="{611164D4-18A9-7E4E-9A85-A59428C15236}" dt="2023-01-09T16:42:06.297" v="525"/>
          <ac:spMkLst>
            <pc:docMk/>
            <pc:sldMk cId="2751131916" sldId="2076137931"/>
            <ac:spMk id="8" creationId="{63965076-F474-F841-B9F7-2259139A2114}"/>
          </ac:spMkLst>
        </pc:spChg>
        <pc:spChg chg="add mod">
          <ac:chgData name="Aspen Webster" userId="17247580074_tp_box_2" providerId="OAuth2" clId="{611164D4-18A9-7E4E-9A85-A59428C15236}" dt="2023-01-09T16:42:06.297" v="525"/>
          <ac:spMkLst>
            <pc:docMk/>
            <pc:sldMk cId="2751131916" sldId="2076137931"/>
            <ac:spMk id="19" creationId="{754317A5-6B05-B6E3-1CA9-E3204D30EF4A}"/>
          </ac:spMkLst>
        </pc:spChg>
        <pc:spChg chg="add mod">
          <ac:chgData name="Aspen Webster" userId="17247580074_tp_box_2" providerId="OAuth2" clId="{611164D4-18A9-7E4E-9A85-A59428C15236}" dt="2023-01-09T18:19:46.380" v="1446" actId="20577"/>
          <ac:spMkLst>
            <pc:docMk/>
            <pc:sldMk cId="2751131916" sldId="2076137931"/>
            <ac:spMk id="22" creationId="{F1C9AE48-3B8D-AB6A-77D9-E03424928C11}"/>
          </ac:spMkLst>
        </pc:spChg>
        <pc:spChg chg="add mod">
          <ac:chgData name="Aspen Webster" userId="17247580074_tp_box_2" providerId="OAuth2" clId="{611164D4-18A9-7E4E-9A85-A59428C15236}" dt="2023-01-09T18:11:10.414" v="1370" actId="1076"/>
          <ac:spMkLst>
            <pc:docMk/>
            <pc:sldMk cId="2751131916" sldId="2076137931"/>
            <ac:spMk id="24" creationId="{AB071132-6F75-7D79-12F4-86C83207F70B}"/>
          </ac:spMkLst>
        </pc:spChg>
        <pc:spChg chg="add mod">
          <ac:chgData name="Aspen Webster" userId="17247580074_tp_box_2" providerId="OAuth2" clId="{611164D4-18A9-7E4E-9A85-A59428C15236}" dt="2023-01-09T18:11:18.767" v="1372" actId="1076"/>
          <ac:spMkLst>
            <pc:docMk/>
            <pc:sldMk cId="2751131916" sldId="2076137931"/>
            <ac:spMk id="26" creationId="{27C9D7C9-FCA5-95BF-456C-B297AEB13F86}"/>
          </ac:spMkLst>
        </pc:spChg>
        <pc:spChg chg="add mod">
          <ac:chgData name="Aspen Webster" userId="17247580074_tp_box_2" providerId="OAuth2" clId="{611164D4-18A9-7E4E-9A85-A59428C15236}" dt="2023-01-09T18:13:33.884" v="1397" actId="1076"/>
          <ac:spMkLst>
            <pc:docMk/>
            <pc:sldMk cId="2751131916" sldId="2076137931"/>
            <ac:spMk id="29" creationId="{84EB98E9-14BA-8F29-5D2E-600E7AA1EEC8}"/>
          </ac:spMkLst>
        </pc:spChg>
        <pc:spChg chg="add mod">
          <ac:chgData name="Aspen Webster" userId="17247580074_tp_box_2" providerId="OAuth2" clId="{611164D4-18A9-7E4E-9A85-A59428C15236}" dt="2023-01-09T18:13:46.884" v="1400" actId="1076"/>
          <ac:spMkLst>
            <pc:docMk/>
            <pc:sldMk cId="2751131916" sldId="2076137931"/>
            <ac:spMk id="30" creationId="{BC87D128-88ED-A5F5-65F7-3BE2B68907B4}"/>
          </ac:spMkLst>
        </pc:spChg>
        <pc:grpChg chg="add">
          <ac:chgData name="Aspen Webster" userId="17247580074_tp_box_2" providerId="OAuth2" clId="{611164D4-18A9-7E4E-9A85-A59428C15236}" dt="2023-01-09T18:16:59.438" v="1438" actId="164"/>
          <ac:grpSpMkLst>
            <pc:docMk/>
            <pc:sldMk cId="2751131916" sldId="2076137931"/>
            <ac:grpSpMk id="31" creationId="{6BA93235-B216-C3D0-6B77-23B04986355E}"/>
          </ac:grpSpMkLst>
        </pc:grpChg>
        <pc:picChg chg="add mod">
          <ac:chgData name="Aspen Webster" userId="17247580074_tp_box_2" providerId="OAuth2" clId="{611164D4-18A9-7E4E-9A85-A59428C15236}" dt="2023-01-09T16:42:06.297" v="525"/>
          <ac:picMkLst>
            <pc:docMk/>
            <pc:sldMk cId="2751131916" sldId="2076137931"/>
            <ac:picMk id="9" creationId="{4EAC755A-4AED-3F43-7021-18A48D4468D1}"/>
          </ac:picMkLst>
        </pc:picChg>
        <pc:picChg chg="add mod">
          <ac:chgData name="Aspen Webster" userId="17247580074_tp_box_2" providerId="OAuth2" clId="{611164D4-18A9-7E4E-9A85-A59428C15236}" dt="2023-01-09T16:42:06.297" v="525"/>
          <ac:picMkLst>
            <pc:docMk/>
            <pc:sldMk cId="2751131916" sldId="2076137931"/>
            <ac:picMk id="10" creationId="{735E099E-6B12-47F1-12F9-8F138F156737}"/>
          </ac:picMkLst>
        </pc:picChg>
        <pc:picChg chg="add mod">
          <ac:chgData name="Aspen Webster" userId="17247580074_tp_box_2" providerId="OAuth2" clId="{611164D4-18A9-7E4E-9A85-A59428C15236}" dt="2023-01-09T16:42:06.297" v="525"/>
          <ac:picMkLst>
            <pc:docMk/>
            <pc:sldMk cId="2751131916" sldId="2076137931"/>
            <ac:picMk id="11" creationId="{E603031F-186B-73D3-A89C-18B43E684A0E}"/>
          </ac:picMkLst>
        </pc:picChg>
        <pc:picChg chg="add mod">
          <ac:chgData name="Aspen Webster" userId="17247580074_tp_box_2" providerId="OAuth2" clId="{611164D4-18A9-7E4E-9A85-A59428C15236}" dt="2023-01-09T16:42:06.297" v="525"/>
          <ac:picMkLst>
            <pc:docMk/>
            <pc:sldMk cId="2751131916" sldId="2076137931"/>
            <ac:picMk id="12" creationId="{7AC1FC0B-26B2-5FFD-4147-8422B7DFE699}"/>
          </ac:picMkLst>
        </pc:picChg>
        <pc:picChg chg="add mod">
          <ac:chgData name="Aspen Webster" userId="17247580074_tp_box_2" providerId="OAuth2" clId="{611164D4-18A9-7E4E-9A85-A59428C15236}" dt="2023-01-09T16:42:06.297" v="525"/>
          <ac:picMkLst>
            <pc:docMk/>
            <pc:sldMk cId="2751131916" sldId="2076137931"/>
            <ac:picMk id="13" creationId="{28B86520-A9A9-2769-801B-A039CA5578A0}"/>
          </ac:picMkLst>
        </pc:picChg>
        <pc:picChg chg="add mod">
          <ac:chgData name="Aspen Webster" userId="17247580074_tp_box_2" providerId="OAuth2" clId="{611164D4-18A9-7E4E-9A85-A59428C15236}" dt="2023-01-09T16:42:06.297" v="525"/>
          <ac:picMkLst>
            <pc:docMk/>
            <pc:sldMk cId="2751131916" sldId="2076137931"/>
            <ac:picMk id="14" creationId="{D83E8AA5-70EE-4693-62F9-AC05C8EBFF83}"/>
          </ac:picMkLst>
        </pc:picChg>
        <pc:picChg chg="add del mod">
          <ac:chgData name="Aspen Webster" userId="17247580074_tp_box_2" providerId="OAuth2" clId="{611164D4-18A9-7E4E-9A85-A59428C15236}" dt="2023-01-09T18:12:36.568" v="1375" actId="478"/>
          <ac:picMkLst>
            <pc:docMk/>
            <pc:sldMk cId="2751131916" sldId="2076137931"/>
            <ac:picMk id="21" creationId="{5D0082EA-F132-FCEB-DAF5-2F2408B39F88}"/>
          </ac:picMkLst>
        </pc:picChg>
        <pc:picChg chg="add mod">
          <ac:chgData name="Aspen Webster" userId="17247580074_tp_box_2" providerId="OAuth2" clId="{611164D4-18A9-7E4E-9A85-A59428C15236}" dt="2023-01-09T18:13:52.203" v="1402" actId="1076"/>
          <ac:picMkLst>
            <pc:docMk/>
            <pc:sldMk cId="2751131916" sldId="2076137931"/>
            <ac:picMk id="28" creationId="{FB1A6245-BACC-1856-8050-196C58FB6047}"/>
          </ac:picMkLst>
        </pc:picChg>
        <pc:cxnChg chg="add mod">
          <ac:chgData name="Aspen Webster" userId="17247580074_tp_box_2" providerId="OAuth2" clId="{611164D4-18A9-7E4E-9A85-A59428C15236}" dt="2023-01-09T16:42:06.297" v="525"/>
          <ac:cxnSpMkLst>
            <pc:docMk/>
            <pc:sldMk cId="2751131916" sldId="2076137931"/>
            <ac:cxnSpMk id="3" creationId="{5202CAAC-EAE3-3085-3502-92890B85FFA2}"/>
          </ac:cxnSpMkLst>
        </pc:cxnChg>
        <pc:cxnChg chg="add mod">
          <ac:chgData name="Aspen Webster" userId="17247580074_tp_box_2" providerId="OAuth2" clId="{611164D4-18A9-7E4E-9A85-A59428C15236}" dt="2023-01-09T16:42:06.297" v="525"/>
          <ac:cxnSpMkLst>
            <pc:docMk/>
            <pc:sldMk cId="2751131916" sldId="2076137931"/>
            <ac:cxnSpMk id="15" creationId="{BBAF6105-D5A3-5E0F-8CA0-3911A2A3A100}"/>
          </ac:cxnSpMkLst>
        </pc:cxnChg>
        <pc:cxnChg chg="add mod">
          <ac:chgData name="Aspen Webster" userId="17247580074_tp_box_2" providerId="OAuth2" clId="{611164D4-18A9-7E4E-9A85-A59428C15236}" dt="2023-01-09T16:42:06.297" v="525"/>
          <ac:cxnSpMkLst>
            <pc:docMk/>
            <pc:sldMk cId="2751131916" sldId="2076137931"/>
            <ac:cxnSpMk id="16" creationId="{D40533C4-E752-C083-D286-B2FBF8527891}"/>
          </ac:cxnSpMkLst>
        </pc:cxnChg>
        <pc:cxnChg chg="add mod">
          <ac:chgData name="Aspen Webster" userId="17247580074_tp_box_2" providerId="OAuth2" clId="{611164D4-18A9-7E4E-9A85-A59428C15236}" dt="2023-01-09T16:42:06.297" v="525"/>
          <ac:cxnSpMkLst>
            <pc:docMk/>
            <pc:sldMk cId="2751131916" sldId="2076137931"/>
            <ac:cxnSpMk id="17" creationId="{98BFE8AB-4AF3-BF3E-6B39-D391E9A7E2C3}"/>
          </ac:cxnSpMkLst>
        </pc:cxnChg>
        <pc:cxnChg chg="add mod">
          <ac:chgData name="Aspen Webster" userId="17247580074_tp_box_2" providerId="OAuth2" clId="{611164D4-18A9-7E4E-9A85-A59428C15236}" dt="2023-01-09T16:42:06.297" v="525"/>
          <ac:cxnSpMkLst>
            <pc:docMk/>
            <pc:sldMk cId="2751131916" sldId="2076137931"/>
            <ac:cxnSpMk id="18" creationId="{C8E8DCC2-CB3A-D570-3F90-5483A4CC0CD7}"/>
          </ac:cxnSpMkLst>
        </pc:cxnChg>
      </pc:sldChg>
      <pc:sldChg chg="addSp delSp modSp new mod">
        <pc:chgData name="Aspen Webster" userId="17247580074_tp_box_2" providerId="OAuth2" clId="{611164D4-18A9-7E4E-9A85-A59428C15236}" dt="2023-01-09T18:23:05.067" v="1492" actId="1076"/>
        <pc:sldMkLst>
          <pc:docMk/>
          <pc:sldMk cId="2369304851" sldId="2076137932"/>
        </pc:sldMkLst>
        <pc:spChg chg="del">
          <ac:chgData name="Aspen Webster" userId="17247580074_tp_box_2" providerId="OAuth2" clId="{611164D4-18A9-7E4E-9A85-A59428C15236}" dt="2023-01-09T16:42:14.513" v="528" actId="478"/>
          <ac:spMkLst>
            <pc:docMk/>
            <pc:sldMk cId="2369304851" sldId="2076137932"/>
            <ac:spMk id="2" creationId="{E1237838-114D-A502-8E84-4028AB1B9010}"/>
          </ac:spMkLst>
        </pc:spChg>
        <pc:spChg chg="add mod">
          <ac:chgData name="Aspen Webster" userId="17247580074_tp_box_2" providerId="OAuth2" clId="{611164D4-18A9-7E4E-9A85-A59428C15236}" dt="2023-01-09T16:42:15.591" v="529"/>
          <ac:spMkLst>
            <pc:docMk/>
            <pc:sldMk cId="2369304851" sldId="2076137932"/>
            <ac:spMk id="4" creationId="{EF276FC3-B4E1-18D7-2A4B-CB706565B7F5}"/>
          </ac:spMkLst>
        </pc:spChg>
        <pc:spChg chg="add mod">
          <ac:chgData name="Aspen Webster" userId="17247580074_tp_box_2" providerId="OAuth2" clId="{611164D4-18A9-7E4E-9A85-A59428C15236}" dt="2023-01-09T16:42:15.591" v="529"/>
          <ac:spMkLst>
            <pc:docMk/>
            <pc:sldMk cId="2369304851" sldId="2076137932"/>
            <ac:spMk id="5" creationId="{EC6AD1C4-94C4-5E96-EBD2-5D65314E337C}"/>
          </ac:spMkLst>
        </pc:spChg>
        <pc:spChg chg="add mod">
          <ac:chgData name="Aspen Webster" userId="17247580074_tp_box_2" providerId="OAuth2" clId="{611164D4-18A9-7E4E-9A85-A59428C15236}" dt="2023-01-09T16:42:15.591" v="529"/>
          <ac:spMkLst>
            <pc:docMk/>
            <pc:sldMk cId="2369304851" sldId="2076137932"/>
            <ac:spMk id="6" creationId="{D2B174B2-712D-9F30-F6EE-1D0A27B8A7CA}"/>
          </ac:spMkLst>
        </pc:spChg>
        <pc:spChg chg="add mod">
          <ac:chgData name="Aspen Webster" userId="17247580074_tp_box_2" providerId="OAuth2" clId="{611164D4-18A9-7E4E-9A85-A59428C15236}" dt="2023-01-09T16:42:15.591" v="529"/>
          <ac:spMkLst>
            <pc:docMk/>
            <pc:sldMk cId="2369304851" sldId="2076137932"/>
            <ac:spMk id="7" creationId="{4A40AEB4-1AAF-6484-E44E-62A65D897FA3}"/>
          </ac:spMkLst>
        </pc:spChg>
        <pc:spChg chg="add mod">
          <ac:chgData name="Aspen Webster" userId="17247580074_tp_box_2" providerId="OAuth2" clId="{611164D4-18A9-7E4E-9A85-A59428C15236}" dt="2023-01-09T16:42:15.591" v="529"/>
          <ac:spMkLst>
            <pc:docMk/>
            <pc:sldMk cId="2369304851" sldId="2076137932"/>
            <ac:spMk id="8" creationId="{0E81BFB4-35C3-DA7B-5986-CA76F3013783}"/>
          </ac:spMkLst>
        </pc:spChg>
        <pc:spChg chg="add mod">
          <ac:chgData name="Aspen Webster" userId="17247580074_tp_box_2" providerId="OAuth2" clId="{611164D4-18A9-7E4E-9A85-A59428C15236}" dt="2023-01-09T16:42:15.591" v="529"/>
          <ac:spMkLst>
            <pc:docMk/>
            <pc:sldMk cId="2369304851" sldId="2076137932"/>
            <ac:spMk id="19" creationId="{FBB12E5B-8B3A-9DD0-206F-217640BBE322}"/>
          </ac:spMkLst>
        </pc:spChg>
        <pc:spChg chg="add mod">
          <ac:chgData name="Aspen Webster" userId="17247580074_tp_box_2" providerId="OAuth2" clId="{611164D4-18A9-7E4E-9A85-A59428C15236}" dt="2023-01-09T18:23:05.067" v="1492" actId="1076"/>
          <ac:spMkLst>
            <pc:docMk/>
            <pc:sldMk cId="2369304851" sldId="2076137932"/>
            <ac:spMk id="22" creationId="{3E05DB72-D725-98D1-922E-A83A9A468217}"/>
          </ac:spMkLst>
        </pc:spChg>
        <pc:spChg chg="add mod">
          <ac:chgData name="Aspen Webster" userId="17247580074_tp_box_2" providerId="OAuth2" clId="{611164D4-18A9-7E4E-9A85-A59428C15236}" dt="2023-01-09T18:23:02.700" v="1491" actId="1076"/>
          <ac:spMkLst>
            <pc:docMk/>
            <pc:sldMk cId="2369304851" sldId="2076137932"/>
            <ac:spMk id="24" creationId="{A4560FEC-9431-EC83-5D8E-206CF4ED5A64}"/>
          </ac:spMkLst>
        </pc:spChg>
        <pc:spChg chg="add mod">
          <ac:chgData name="Aspen Webster" userId="17247580074_tp_box_2" providerId="OAuth2" clId="{611164D4-18A9-7E4E-9A85-A59428C15236}" dt="2023-01-09T18:22:58.136" v="1489"/>
          <ac:spMkLst>
            <pc:docMk/>
            <pc:sldMk cId="2369304851" sldId="2076137932"/>
            <ac:spMk id="26" creationId="{70D0F0C0-5107-BE95-5F5B-D3B22C642FA9}"/>
          </ac:spMkLst>
        </pc:spChg>
        <pc:picChg chg="add mod">
          <ac:chgData name="Aspen Webster" userId="17247580074_tp_box_2" providerId="OAuth2" clId="{611164D4-18A9-7E4E-9A85-A59428C15236}" dt="2023-01-09T16:42:15.591" v="529"/>
          <ac:picMkLst>
            <pc:docMk/>
            <pc:sldMk cId="2369304851" sldId="2076137932"/>
            <ac:picMk id="9" creationId="{5D62E2FC-7608-E82D-1850-737E7153C947}"/>
          </ac:picMkLst>
        </pc:picChg>
        <pc:picChg chg="add mod">
          <ac:chgData name="Aspen Webster" userId="17247580074_tp_box_2" providerId="OAuth2" clId="{611164D4-18A9-7E4E-9A85-A59428C15236}" dt="2023-01-09T16:42:15.591" v="529"/>
          <ac:picMkLst>
            <pc:docMk/>
            <pc:sldMk cId="2369304851" sldId="2076137932"/>
            <ac:picMk id="10" creationId="{46E522D2-44DB-14B6-9760-07D7E1D62177}"/>
          </ac:picMkLst>
        </pc:picChg>
        <pc:picChg chg="add mod">
          <ac:chgData name="Aspen Webster" userId="17247580074_tp_box_2" providerId="OAuth2" clId="{611164D4-18A9-7E4E-9A85-A59428C15236}" dt="2023-01-09T16:42:15.591" v="529"/>
          <ac:picMkLst>
            <pc:docMk/>
            <pc:sldMk cId="2369304851" sldId="2076137932"/>
            <ac:picMk id="11" creationId="{C69BD1B6-FD71-72E1-6C6B-AE3356FDE554}"/>
          </ac:picMkLst>
        </pc:picChg>
        <pc:picChg chg="add mod">
          <ac:chgData name="Aspen Webster" userId="17247580074_tp_box_2" providerId="OAuth2" clId="{611164D4-18A9-7E4E-9A85-A59428C15236}" dt="2023-01-09T16:42:15.591" v="529"/>
          <ac:picMkLst>
            <pc:docMk/>
            <pc:sldMk cId="2369304851" sldId="2076137932"/>
            <ac:picMk id="12" creationId="{5A09E629-B592-31D0-05F8-D9DBD972E14B}"/>
          </ac:picMkLst>
        </pc:picChg>
        <pc:picChg chg="add mod">
          <ac:chgData name="Aspen Webster" userId="17247580074_tp_box_2" providerId="OAuth2" clId="{611164D4-18A9-7E4E-9A85-A59428C15236}" dt="2023-01-09T16:42:15.591" v="529"/>
          <ac:picMkLst>
            <pc:docMk/>
            <pc:sldMk cId="2369304851" sldId="2076137932"/>
            <ac:picMk id="13" creationId="{8D881169-7CB1-9C84-1D6F-AA8F48B1D5EC}"/>
          </ac:picMkLst>
        </pc:picChg>
        <pc:picChg chg="add mod">
          <ac:chgData name="Aspen Webster" userId="17247580074_tp_box_2" providerId="OAuth2" clId="{611164D4-18A9-7E4E-9A85-A59428C15236}" dt="2023-01-09T16:42:15.591" v="529"/>
          <ac:picMkLst>
            <pc:docMk/>
            <pc:sldMk cId="2369304851" sldId="2076137932"/>
            <ac:picMk id="14" creationId="{42A17FC7-D08E-F278-0C19-B3F071847A2B}"/>
          </ac:picMkLst>
        </pc:picChg>
        <pc:picChg chg="add del mod">
          <ac:chgData name="Aspen Webster" userId="17247580074_tp_box_2" providerId="OAuth2" clId="{611164D4-18A9-7E4E-9A85-A59428C15236}" dt="2023-01-09T18:22:33.457" v="1482" actId="478"/>
          <ac:picMkLst>
            <pc:docMk/>
            <pc:sldMk cId="2369304851" sldId="2076137932"/>
            <ac:picMk id="20" creationId="{F913129D-9332-CC90-8753-099CC1AFEDD3}"/>
          </ac:picMkLst>
        </pc:picChg>
        <pc:picChg chg="add mod">
          <ac:chgData name="Aspen Webster" userId="17247580074_tp_box_2" providerId="OAuth2" clId="{611164D4-18A9-7E4E-9A85-A59428C15236}" dt="2023-01-09T18:23:00.684" v="1490" actId="1076"/>
          <ac:picMkLst>
            <pc:docMk/>
            <pc:sldMk cId="2369304851" sldId="2076137932"/>
            <ac:picMk id="25" creationId="{51397771-7B2F-C082-9878-B07C1BC74A83}"/>
          </ac:picMkLst>
        </pc:picChg>
        <pc:cxnChg chg="add mod">
          <ac:chgData name="Aspen Webster" userId="17247580074_tp_box_2" providerId="OAuth2" clId="{611164D4-18A9-7E4E-9A85-A59428C15236}" dt="2023-01-09T16:42:15.591" v="529"/>
          <ac:cxnSpMkLst>
            <pc:docMk/>
            <pc:sldMk cId="2369304851" sldId="2076137932"/>
            <ac:cxnSpMk id="3" creationId="{6819AFEA-9208-F674-38A8-214A431E6BD5}"/>
          </ac:cxnSpMkLst>
        </pc:cxnChg>
        <pc:cxnChg chg="add mod">
          <ac:chgData name="Aspen Webster" userId="17247580074_tp_box_2" providerId="OAuth2" clId="{611164D4-18A9-7E4E-9A85-A59428C15236}" dt="2023-01-09T16:42:15.591" v="529"/>
          <ac:cxnSpMkLst>
            <pc:docMk/>
            <pc:sldMk cId="2369304851" sldId="2076137932"/>
            <ac:cxnSpMk id="15" creationId="{61315556-4AFB-08A9-F279-387B1A5B7EE5}"/>
          </ac:cxnSpMkLst>
        </pc:cxnChg>
        <pc:cxnChg chg="add mod">
          <ac:chgData name="Aspen Webster" userId="17247580074_tp_box_2" providerId="OAuth2" clId="{611164D4-18A9-7E4E-9A85-A59428C15236}" dt="2023-01-09T16:42:15.591" v="529"/>
          <ac:cxnSpMkLst>
            <pc:docMk/>
            <pc:sldMk cId="2369304851" sldId="2076137932"/>
            <ac:cxnSpMk id="16" creationId="{F9B6F0CD-B7A1-50BC-B873-F0103A9A481D}"/>
          </ac:cxnSpMkLst>
        </pc:cxnChg>
        <pc:cxnChg chg="add mod">
          <ac:chgData name="Aspen Webster" userId="17247580074_tp_box_2" providerId="OAuth2" clId="{611164D4-18A9-7E4E-9A85-A59428C15236}" dt="2023-01-09T16:42:15.591" v="529"/>
          <ac:cxnSpMkLst>
            <pc:docMk/>
            <pc:sldMk cId="2369304851" sldId="2076137932"/>
            <ac:cxnSpMk id="17" creationId="{FAFA5A14-03C9-C44C-6911-FB696A79A69E}"/>
          </ac:cxnSpMkLst>
        </pc:cxnChg>
        <pc:cxnChg chg="add mod">
          <ac:chgData name="Aspen Webster" userId="17247580074_tp_box_2" providerId="OAuth2" clId="{611164D4-18A9-7E4E-9A85-A59428C15236}" dt="2023-01-09T16:42:15.591" v="529"/>
          <ac:cxnSpMkLst>
            <pc:docMk/>
            <pc:sldMk cId="2369304851" sldId="2076137932"/>
            <ac:cxnSpMk id="18" creationId="{9AF943E6-9097-53CE-2DE9-2BBFC7977F7B}"/>
          </ac:cxnSpMkLst>
        </pc:cxnChg>
      </pc:sldChg>
      <pc:sldChg chg="delSp modSp add del mod">
        <pc:chgData name="Aspen Webster" userId="17247580074_tp_box_2" providerId="OAuth2" clId="{611164D4-18A9-7E4E-9A85-A59428C15236}" dt="2023-01-09T16:44:31.188" v="557" actId="2696"/>
        <pc:sldMkLst>
          <pc:docMk/>
          <pc:sldMk cId="576266252" sldId="2076137933"/>
        </pc:sldMkLst>
        <pc:spChg chg="del mod">
          <ac:chgData name="Aspen Webster" userId="17247580074_tp_box_2" providerId="OAuth2" clId="{611164D4-18A9-7E4E-9A85-A59428C15236}" dt="2023-01-09T16:44:21.109" v="556" actId="478"/>
          <ac:spMkLst>
            <pc:docMk/>
            <pc:sldMk cId="576266252" sldId="2076137933"/>
            <ac:spMk id="2" creationId="{9B1377AC-7F32-1A42-C76C-682CF184E9FC}"/>
          </ac:spMkLst>
        </pc:spChg>
        <pc:cxnChg chg="del">
          <ac:chgData name="Aspen Webster" userId="17247580074_tp_box_2" providerId="OAuth2" clId="{611164D4-18A9-7E4E-9A85-A59428C15236}" dt="2023-01-09T16:44:19.421" v="554" actId="478"/>
          <ac:cxnSpMkLst>
            <pc:docMk/>
            <pc:sldMk cId="576266252" sldId="2076137933"/>
            <ac:cxnSpMk id="5" creationId="{3BB435B3-A1C3-83ED-2F53-C3DD2689463C}"/>
          </ac:cxnSpMkLst>
        </pc:cxnChg>
      </pc:sldChg>
      <pc:sldChg chg="addSp delSp modSp add mod">
        <pc:chgData name="Aspen Webster" userId="17247580074_tp_box_2" providerId="OAuth2" clId="{611164D4-18A9-7E4E-9A85-A59428C15236}" dt="2023-01-09T18:31:45.375" v="1562" actId="20577"/>
        <pc:sldMkLst>
          <pc:docMk/>
          <pc:sldMk cId="3027527760" sldId="2076137933"/>
        </pc:sldMkLst>
        <pc:spChg chg="add mod">
          <ac:chgData name="Aspen Webster" userId="17247580074_tp_box_2" providerId="OAuth2" clId="{611164D4-18A9-7E4E-9A85-A59428C15236}" dt="2023-01-09T16:56:43.687" v="810" actId="1076"/>
          <ac:spMkLst>
            <pc:docMk/>
            <pc:sldMk cId="3027527760" sldId="2076137933"/>
            <ac:spMk id="3" creationId="{7F96479E-9763-1D41-5864-EB1B3AA42691}"/>
          </ac:spMkLst>
        </pc:spChg>
        <pc:spChg chg="add mod">
          <ac:chgData name="Aspen Webster" userId="17247580074_tp_box_2" providerId="OAuth2" clId="{611164D4-18A9-7E4E-9A85-A59428C15236}" dt="2023-01-09T16:57:04.539" v="814" actId="1076"/>
          <ac:spMkLst>
            <pc:docMk/>
            <pc:sldMk cId="3027527760" sldId="2076137933"/>
            <ac:spMk id="5" creationId="{B865BD54-B999-889B-3794-FD7FE9ED2510}"/>
          </ac:spMkLst>
        </pc:spChg>
        <pc:spChg chg="del">
          <ac:chgData name="Aspen Webster" userId="17247580074_tp_box_2" providerId="OAuth2" clId="{611164D4-18A9-7E4E-9A85-A59428C15236}" dt="2023-01-09T16:54:50.345" v="783" actId="478"/>
          <ac:spMkLst>
            <pc:docMk/>
            <pc:sldMk cId="3027527760" sldId="2076137933"/>
            <ac:spMk id="6" creationId="{35B8AAD1-FC76-8F6D-2C3A-93B9117EBFDD}"/>
          </ac:spMkLst>
        </pc:spChg>
        <pc:spChg chg="add mod">
          <ac:chgData name="Aspen Webster" userId="17247580074_tp_box_2" providerId="OAuth2" clId="{611164D4-18A9-7E4E-9A85-A59428C15236}" dt="2023-01-09T16:56:13.939" v="805" actId="1076"/>
          <ac:spMkLst>
            <pc:docMk/>
            <pc:sldMk cId="3027527760" sldId="2076137933"/>
            <ac:spMk id="9" creationId="{BCC31935-40A5-303B-5B1E-F38AAEE2F245}"/>
          </ac:spMkLst>
        </pc:spChg>
        <pc:spChg chg="mod">
          <ac:chgData name="Aspen Webster" userId="17247580074_tp_box_2" providerId="OAuth2" clId="{611164D4-18A9-7E4E-9A85-A59428C15236}" dt="2023-01-09T16:54:01.923" v="665" actId="1076"/>
          <ac:spMkLst>
            <pc:docMk/>
            <pc:sldMk cId="3027527760" sldId="2076137933"/>
            <ac:spMk id="10" creationId="{BDC9A532-EC60-4D72-ED90-A7A745575FAF}"/>
          </ac:spMkLst>
        </pc:spChg>
        <pc:spChg chg="mod">
          <ac:chgData name="Aspen Webster" userId="17247580074_tp_box_2" providerId="OAuth2" clId="{611164D4-18A9-7E4E-9A85-A59428C15236}" dt="2023-01-09T16:55:56.509" v="801" actId="1076"/>
          <ac:spMkLst>
            <pc:docMk/>
            <pc:sldMk cId="3027527760" sldId="2076137933"/>
            <ac:spMk id="18" creationId="{A9A7F285-9348-61A5-63FC-DDA3E1D17777}"/>
          </ac:spMkLst>
        </pc:spChg>
        <pc:spChg chg="mod">
          <ac:chgData name="Aspen Webster" userId="17247580074_tp_box_2" providerId="OAuth2" clId="{611164D4-18A9-7E4E-9A85-A59428C15236}" dt="2023-01-09T16:55:56.792" v="802" actId="1076"/>
          <ac:spMkLst>
            <pc:docMk/>
            <pc:sldMk cId="3027527760" sldId="2076137933"/>
            <ac:spMk id="20" creationId="{16D5AE69-AA3D-BA45-A620-A7CF311F2834}"/>
          </ac:spMkLst>
        </pc:spChg>
        <pc:spChg chg="mod">
          <ac:chgData name="Aspen Webster" userId="17247580074_tp_box_2" providerId="OAuth2" clId="{611164D4-18A9-7E4E-9A85-A59428C15236}" dt="2023-01-09T16:55:56.509" v="801" actId="1076"/>
          <ac:spMkLst>
            <pc:docMk/>
            <pc:sldMk cId="3027527760" sldId="2076137933"/>
            <ac:spMk id="22" creationId="{CE1736FC-F504-F0DE-AB5E-C6E159004129}"/>
          </ac:spMkLst>
        </pc:spChg>
        <pc:spChg chg="add del">
          <ac:chgData name="Aspen Webster" userId="17247580074_tp_box_2" providerId="OAuth2" clId="{611164D4-18A9-7E4E-9A85-A59428C15236}" dt="2023-01-09T16:56:59.489" v="813" actId="478"/>
          <ac:spMkLst>
            <pc:docMk/>
            <pc:sldMk cId="3027527760" sldId="2076137933"/>
            <ac:spMk id="27" creationId="{EB015766-56B3-D914-9C61-04DF82C3FC0A}"/>
          </ac:spMkLst>
        </pc:spChg>
        <pc:spChg chg="del">
          <ac:chgData name="Aspen Webster" userId="17247580074_tp_box_2" providerId="OAuth2" clId="{611164D4-18A9-7E4E-9A85-A59428C15236}" dt="2023-01-09T16:55:11.975" v="788" actId="478"/>
          <ac:spMkLst>
            <pc:docMk/>
            <pc:sldMk cId="3027527760" sldId="2076137933"/>
            <ac:spMk id="31" creationId="{8385A7D9-E2D6-B64B-0DA0-5B015A919FCD}"/>
          </ac:spMkLst>
        </pc:spChg>
        <pc:spChg chg="mod">
          <ac:chgData name="Aspen Webster" userId="17247580074_tp_box_2" providerId="OAuth2" clId="{611164D4-18A9-7E4E-9A85-A59428C15236}" dt="2023-01-09T18:31:45.375" v="1562" actId="20577"/>
          <ac:spMkLst>
            <pc:docMk/>
            <pc:sldMk cId="3027527760" sldId="2076137933"/>
            <ac:spMk id="36" creationId="{19ADFFCE-9F03-42BC-9F14-07C40CDDE2B5}"/>
          </ac:spMkLst>
        </pc:spChg>
        <pc:picChg chg="mod">
          <ac:chgData name="Aspen Webster" userId="17247580074_tp_box_2" providerId="OAuth2" clId="{611164D4-18A9-7E4E-9A85-A59428C15236}" dt="2023-01-09T16:55:56.792" v="802" actId="1076"/>
          <ac:picMkLst>
            <pc:docMk/>
            <pc:sldMk cId="3027527760" sldId="2076137933"/>
            <ac:picMk id="2" creationId="{333C4279-00FD-2D84-FEB8-93983B336D8B}"/>
          </ac:picMkLst>
        </pc:picChg>
        <pc:picChg chg="add mod">
          <ac:chgData name="Aspen Webster" userId="17247580074_tp_box_2" providerId="OAuth2" clId="{611164D4-18A9-7E4E-9A85-A59428C15236}" dt="2023-01-09T16:56:43.687" v="810" actId="1076"/>
          <ac:picMkLst>
            <pc:docMk/>
            <pc:sldMk cId="3027527760" sldId="2076137933"/>
            <ac:picMk id="4" creationId="{4543CE00-5038-2FDB-5FCC-E4A58E6687E6}"/>
          </ac:picMkLst>
        </pc:picChg>
        <pc:picChg chg="del">
          <ac:chgData name="Aspen Webster" userId="17247580074_tp_box_2" providerId="OAuth2" clId="{611164D4-18A9-7E4E-9A85-A59428C15236}" dt="2023-01-09T16:54:51.275" v="784" actId="478"/>
          <ac:picMkLst>
            <pc:docMk/>
            <pc:sldMk cId="3027527760" sldId="2076137933"/>
            <ac:picMk id="7" creationId="{135346F3-CC9E-43F7-B17F-2B919C734DE8}"/>
          </ac:picMkLst>
        </pc:picChg>
        <pc:picChg chg="add mod">
          <ac:chgData name="Aspen Webster" userId="17247580074_tp_box_2" providerId="OAuth2" clId="{611164D4-18A9-7E4E-9A85-A59428C15236}" dt="2023-01-09T16:56:13.939" v="805" actId="1076"/>
          <ac:picMkLst>
            <pc:docMk/>
            <pc:sldMk cId="3027527760" sldId="2076137933"/>
            <ac:picMk id="17" creationId="{0F00B7F1-59B8-4898-EC61-D5E902347395}"/>
          </ac:picMkLst>
        </pc:picChg>
        <pc:picChg chg="mod">
          <ac:chgData name="Aspen Webster" userId="17247580074_tp_box_2" providerId="OAuth2" clId="{611164D4-18A9-7E4E-9A85-A59428C15236}" dt="2023-01-09T16:55:56.509" v="801" actId="1076"/>
          <ac:picMkLst>
            <pc:docMk/>
            <pc:sldMk cId="3027527760" sldId="2076137933"/>
            <ac:picMk id="44" creationId="{6D4F9146-749B-0DDC-63ED-D440C8217457}"/>
          </ac:picMkLst>
        </pc:picChg>
        <pc:picChg chg="mod">
          <ac:chgData name="Aspen Webster" userId="17247580074_tp_box_2" providerId="OAuth2" clId="{611164D4-18A9-7E4E-9A85-A59428C15236}" dt="2023-01-09T16:55:56.509" v="801" actId="1076"/>
          <ac:picMkLst>
            <pc:docMk/>
            <pc:sldMk cId="3027527760" sldId="2076137933"/>
            <ac:picMk id="46" creationId="{ABEE3603-CDB0-0AEB-1DBA-2A574BC2B718}"/>
          </ac:picMkLst>
        </pc:picChg>
        <pc:picChg chg="del">
          <ac:chgData name="Aspen Webster" userId="17247580074_tp_box_2" providerId="OAuth2" clId="{611164D4-18A9-7E4E-9A85-A59428C15236}" dt="2023-01-09T16:55:12.871" v="789" actId="478"/>
          <ac:picMkLst>
            <pc:docMk/>
            <pc:sldMk cId="3027527760" sldId="2076137933"/>
            <ac:picMk id="48" creationId="{88680A3B-A2C4-E211-CB94-A413C8D5DA07}"/>
          </ac:picMkLst>
        </pc:picChg>
        <pc:picChg chg="mod">
          <ac:chgData name="Aspen Webster" userId="17247580074_tp_box_2" providerId="OAuth2" clId="{611164D4-18A9-7E4E-9A85-A59428C15236}" dt="2023-01-09T16:55:56.509" v="801" actId="1076"/>
          <ac:picMkLst>
            <pc:docMk/>
            <pc:sldMk cId="3027527760" sldId="2076137933"/>
            <ac:picMk id="50" creationId="{166D0DD5-EF59-87CC-FAAD-90A3BFEF6A46}"/>
          </ac:picMkLst>
        </pc:picChg>
        <pc:cxnChg chg="mod">
          <ac:chgData name="Aspen Webster" userId="17247580074_tp_box_2" providerId="OAuth2" clId="{611164D4-18A9-7E4E-9A85-A59428C15236}" dt="2023-01-09T16:55:56.792" v="802" actId="1076"/>
          <ac:cxnSpMkLst>
            <pc:docMk/>
            <pc:sldMk cId="3027527760" sldId="2076137933"/>
            <ac:cxnSpMk id="8" creationId="{23F12B2D-4460-2F2C-9478-0F931EFE35DC}"/>
          </ac:cxnSpMkLst>
        </pc:cxnChg>
        <pc:cxnChg chg="mod">
          <ac:chgData name="Aspen Webster" userId="17247580074_tp_box_2" providerId="OAuth2" clId="{611164D4-18A9-7E4E-9A85-A59428C15236}" dt="2023-01-09T16:54:05.262" v="666" actId="1076"/>
          <ac:cxnSpMkLst>
            <pc:docMk/>
            <pc:sldMk cId="3027527760" sldId="2076137933"/>
            <ac:cxnSpMk id="11" creationId="{3B21E414-B895-59FB-4CAE-25ED74F606EA}"/>
          </ac:cxnSpMkLst>
        </pc:cxnChg>
        <pc:cxnChg chg="mod">
          <ac:chgData name="Aspen Webster" userId="17247580074_tp_box_2" providerId="OAuth2" clId="{611164D4-18A9-7E4E-9A85-A59428C15236}" dt="2023-01-09T16:54:05.262" v="666" actId="1076"/>
          <ac:cxnSpMkLst>
            <pc:docMk/>
            <pc:sldMk cId="3027527760" sldId="2076137933"/>
            <ac:cxnSpMk id="12" creationId="{6C12C8A0-73DE-5E26-5166-F3A3BBC3547B}"/>
          </ac:cxnSpMkLst>
        </pc:cxnChg>
        <pc:cxnChg chg="mod">
          <ac:chgData name="Aspen Webster" userId="17247580074_tp_box_2" providerId="OAuth2" clId="{611164D4-18A9-7E4E-9A85-A59428C15236}" dt="2023-01-09T16:55:56.509" v="801" actId="1076"/>
          <ac:cxnSpMkLst>
            <pc:docMk/>
            <pc:sldMk cId="3027527760" sldId="2076137933"/>
            <ac:cxnSpMk id="15" creationId="{105C87A3-DA59-ACCD-01B0-B79326248C4A}"/>
          </ac:cxnSpMkLst>
        </pc:cxnChg>
        <pc:cxnChg chg="add mod">
          <ac:chgData name="Aspen Webster" userId="17247580074_tp_box_2" providerId="OAuth2" clId="{611164D4-18A9-7E4E-9A85-A59428C15236}" dt="2023-01-09T16:56:53.508" v="812" actId="1076"/>
          <ac:cxnSpMkLst>
            <pc:docMk/>
            <pc:sldMk cId="3027527760" sldId="2076137933"/>
            <ac:cxnSpMk id="23" creationId="{86247FD9-6BE5-9A14-B950-350F322D4DA7}"/>
          </ac:cxnSpMkLst>
        </pc:cxnChg>
        <pc:cxnChg chg="mod">
          <ac:chgData name="Aspen Webster" userId="17247580074_tp_box_2" providerId="OAuth2" clId="{611164D4-18A9-7E4E-9A85-A59428C15236}" dt="2023-01-09T16:55:56.509" v="801" actId="1076"/>
          <ac:cxnSpMkLst>
            <pc:docMk/>
            <pc:sldMk cId="3027527760" sldId="2076137933"/>
            <ac:cxnSpMk id="51" creationId="{F674E749-DB9C-DD26-B48E-15B675DE8471}"/>
          </ac:cxnSpMkLst>
        </pc:cxnChg>
        <pc:cxnChg chg="mod">
          <ac:chgData name="Aspen Webster" userId="17247580074_tp_box_2" providerId="OAuth2" clId="{611164D4-18A9-7E4E-9A85-A59428C15236}" dt="2023-01-09T16:56:16.605" v="806" actId="14100"/>
          <ac:cxnSpMkLst>
            <pc:docMk/>
            <pc:sldMk cId="3027527760" sldId="2076137933"/>
            <ac:cxnSpMk id="52" creationId="{488142FC-CDC2-0E71-EF6F-404E43E3DEA3}"/>
          </ac:cxnSpMkLst>
        </pc:cxnChg>
        <pc:cxnChg chg="del mod">
          <ac:chgData name="Aspen Webster" userId="17247580074_tp_box_2" providerId="OAuth2" clId="{611164D4-18A9-7E4E-9A85-A59428C15236}" dt="2023-01-09T16:56:22.880" v="807" actId="478"/>
          <ac:cxnSpMkLst>
            <pc:docMk/>
            <pc:sldMk cId="3027527760" sldId="2076137933"/>
            <ac:cxnSpMk id="53" creationId="{EAC41FDE-81D1-A704-4E78-6DC0BEB02F42}"/>
          </ac:cxnSpMkLst>
        </pc:cxnChg>
      </pc:sldChg>
      <pc:sldChg chg="new del">
        <pc:chgData name="Aspen Webster" userId="17247580074_tp_box_2" providerId="OAuth2" clId="{611164D4-18A9-7E4E-9A85-A59428C15236}" dt="2023-01-09T16:44:12.620" v="552" actId="2696"/>
        <pc:sldMkLst>
          <pc:docMk/>
          <pc:sldMk cId="3607404180" sldId="2076137933"/>
        </pc:sldMkLst>
      </pc:sldChg>
      <pc:sldChg chg="addSp delSp modSp add del mod">
        <pc:chgData name="Aspen Webster" userId="17247580074_tp_box_2" providerId="OAuth2" clId="{611164D4-18A9-7E4E-9A85-A59428C15236}" dt="2023-01-09T18:24:31.483" v="1508" actId="2696"/>
        <pc:sldMkLst>
          <pc:docMk/>
          <pc:sldMk cId="1464709896" sldId="2076137934"/>
        </pc:sldMkLst>
        <pc:picChg chg="add del mod">
          <ac:chgData name="Aspen Webster" userId="17247580074_tp_box_2" providerId="OAuth2" clId="{611164D4-18A9-7E4E-9A85-A59428C15236}" dt="2023-01-09T18:22:20.315" v="1480" actId="478"/>
          <ac:picMkLst>
            <pc:docMk/>
            <pc:sldMk cId="1464709896" sldId="2076137934"/>
            <ac:picMk id="2" creationId="{E51AB832-FE7F-32B7-4DFB-FB0693EF061A}"/>
          </ac:picMkLst>
        </pc:picChg>
        <pc:picChg chg="del">
          <ac:chgData name="Aspen Webster" userId="17247580074_tp_box_2" providerId="OAuth2" clId="{611164D4-18A9-7E4E-9A85-A59428C15236}" dt="2023-01-09T17:33:38.555" v="929" actId="478"/>
          <ac:picMkLst>
            <pc:docMk/>
            <pc:sldMk cId="1464709896" sldId="2076137934"/>
            <ac:picMk id="20" creationId="{F913129D-9332-CC90-8753-099CC1AFEDD3}"/>
          </ac:picMkLst>
        </pc:picChg>
      </pc:sldChg>
      <pc:sldChg chg="addSp delSp modSp add mod">
        <pc:chgData name="Aspen Webster" userId="17247580074_tp_box_2" providerId="OAuth2" clId="{611164D4-18A9-7E4E-9A85-A59428C15236}" dt="2023-01-09T18:31:30.254" v="1561" actId="1076"/>
        <pc:sldMkLst>
          <pc:docMk/>
          <pc:sldMk cId="2139923528" sldId="2076137935"/>
        </pc:sldMkLst>
        <pc:spChg chg="add mod">
          <ac:chgData name="Aspen Webster" userId="17247580074_tp_box_2" providerId="OAuth2" clId="{611164D4-18A9-7E4E-9A85-A59428C15236}" dt="2023-01-09T18:30:01.208" v="1522" actId="20577"/>
          <ac:spMkLst>
            <pc:docMk/>
            <pc:sldMk cId="2139923528" sldId="2076137935"/>
            <ac:spMk id="22" creationId="{B14A6F3F-C682-CB67-4639-68214E475D26}"/>
          </ac:spMkLst>
        </pc:spChg>
        <pc:spChg chg="add mod">
          <ac:chgData name="Aspen Webster" userId="17247580074_tp_box_2" providerId="OAuth2" clId="{611164D4-18A9-7E4E-9A85-A59428C15236}" dt="2023-01-09T18:31:30.254" v="1561" actId="1076"/>
          <ac:spMkLst>
            <pc:docMk/>
            <pc:sldMk cId="2139923528" sldId="2076137935"/>
            <ac:spMk id="24" creationId="{664E7943-4B6D-F9CB-9C04-F5ACDA664372}"/>
          </ac:spMkLst>
        </pc:spChg>
        <pc:picChg chg="del">
          <ac:chgData name="Aspen Webster" userId="17247580074_tp_box_2" providerId="OAuth2" clId="{611164D4-18A9-7E4E-9A85-A59428C15236}" dt="2023-01-09T17:34:01.653" v="933" actId="478"/>
          <ac:picMkLst>
            <pc:docMk/>
            <pc:sldMk cId="2139923528" sldId="2076137935"/>
            <ac:picMk id="2" creationId="{E51AB832-FE7F-32B7-4DFB-FB0693EF061A}"/>
          </ac:picMkLst>
        </pc:picChg>
        <pc:picChg chg="add mod">
          <ac:chgData name="Aspen Webster" userId="17247580074_tp_box_2" providerId="OAuth2" clId="{611164D4-18A9-7E4E-9A85-A59428C15236}" dt="2023-01-09T18:30:03.286" v="1523" actId="1076"/>
          <ac:picMkLst>
            <pc:docMk/>
            <pc:sldMk cId="2139923528" sldId="2076137935"/>
            <ac:picMk id="20" creationId="{5DD53F5E-9895-F884-39B3-6CB4C4B93B4A}"/>
          </ac:picMkLst>
        </pc:picChg>
      </pc:sldChg>
      <pc:sldChg chg="addSp delSp modSp add mod">
        <pc:chgData name="Aspen Webster" userId="17247580074_tp_box_2" providerId="OAuth2" clId="{611164D4-18A9-7E4E-9A85-A59428C15236}" dt="2023-01-09T18:15:51.067" v="1426" actId="1076"/>
        <pc:sldMkLst>
          <pc:docMk/>
          <pc:sldMk cId="3002083384" sldId="2076137936"/>
        </pc:sldMkLst>
        <pc:spChg chg="add del mod">
          <ac:chgData name="Aspen Webster" userId="17247580074_tp_box_2" providerId="OAuth2" clId="{611164D4-18A9-7E4E-9A85-A59428C15236}" dt="2023-01-09T18:01:51.333" v="1196" actId="478"/>
          <ac:spMkLst>
            <pc:docMk/>
            <pc:sldMk cId="3002083384" sldId="2076137936"/>
            <ac:spMk id="20" creationId="{B62C2B72-6692-9C7B-9872-7CF0F66277EE}"/>
          </ac:spMkLst>
        </pc:spChg>
        <pc:spChg chg="add mod">
          <ac:chgData name="Aspen Webster" userId="17247580074_tp_box_2" providerId="OAuth2" clId="{611164D4-18A9-7E4E-9A85-A59428C15236}" dt="2023-01-09T18:15:51.067" v="1426" actId="1076"/>
          <ac:spMkLst>
            <pc:docMk/>
            <pc:sldMk cId="3002083384" sldId="2076137936"/>
            <ac:spMk id="23" creationId="{EE2D9D2E-FAE4-BBC8-6A32-BBA9D57CDED3}"/>
          </ac:spMkLst>
        </pc:spChg>
        <pc:spChg chg="add mod">
          <ac:chgData name="Aspen Webster" userId="17247580074_tp_box_2" providerId="OAuth2" clId="{611164D4-18A9-7E4E-9A85-A59428C15236}" dt="2023-01-09T18:06:03.515" v="1305" actId="14100"/>
          <ac:spMkLst>
            <pc:docMk/>
            <pc:sldMk cId="3002083384" sldId="2076137936"/>
            <ac:spMk id="24" creationId="{B1069387-F417-288D-7227-1DA4A71DAC24}"/>
          </ac:spMkLst>
        </pc:spChg>
        <pc:spChg chg="add mod">
          <ac:chgData name="Aspen Webster" userId="17247580074_tp_box_2" providerId="OAuth2" clId="{611164D4-18A9-7E4E-9A85-A59428C15236}" dt="2023-01-09T18:05:50.216" v="1303" actId="14100"/>
          <ac:spMkLst>
            <pc:docMk/>
            <pc:sldMk cId="3002083384" sldId="2076137936"/>
            <ac:spMk id="25" creationId="{0730D1A3-C51D-AED3-0219-E8D0EDE350F1}"/>
          </ac:spMkLst>
        </pc:spChg>
        <pc:spChg chg="add mod">
          <ac:chgData name="Aspen Webster" userId="17247580074_tp_box_2" providerId="OAuth2" clId="{611164D4-18A9-7E4E-9A85-A59428C15236}" dt="2023-01-09T18:06:27.236" v="1309"/>
          <ac:spMkLst>
            <pc:docMk/>
            <pc:sldMk cId="3002083384" sldId="2076137936"/>
            <ac:spMk id="27" creationId="{7F96B61B-0200-CB01-5A6B-81532007782B}"/>
          </ac:spMkLst>
        </pc:spChg>
        <pc:grpChg chg="add mod">
          <ac:chgData name="Aspen Webster" userId="17247580074_tp_box_2" providerId="OAuth2" clId="{611164D4-18A9-7E4E-9A85-A59428C15236}" dt="2023-01-09T18:15:42.968" v="1424" actId="14100"/>
          <ac:grpSpMkLst>
            <pc:docMk/>
            <pc:sldMk cId="3002083384" sldId="2076137936"/>
            <ac:grpSpMk id="26" creationId="{4F8141E8-8D44-2442-755A-6B1F13AD5454}"/>
          </ac:grpSpMkLst>
        </pc:grpChg>
        <pc:picChg chg="mod">
          <ac:chgData name="Aspen Webster" userId="17247580074_tp_box_2" providerId="OAuth2" clId="{611164D4-18A9-7E4E-9A85-A59428C15236}" dt="2023-01-09T18:05:25.285" v="1297" actId="1076"/>
          <ac:picMkLst>
            <pc:docMk/>
            <pc:sldMk cId="3002083384" sldId="2076137936"/>
            <ac:picMk id="21" creationId="{C03DA248-03F7-B301-E78F-D7D9880197F6}"/>
          </ac:picMkLst>
        </pc:picChg>
      </pc:sldChg>
      <pc:sldChg chg="addSp delSp modSp add mod">
        <pc:chgData name="Aspen Webster" userId="17247580074_tp_box_2" providerId="OAuth2" clId="{611164D4-18A9-7E4E-9A85-A59428C15236}" dt="2023-01-09T18:00:53.079" v="1187" actId="122"/>
        <pc:sldMkLst>
          <pc:docMk/>
          <pc:sldMk cId="432326077" sldId="2076137937"/>
        </pc:sldMkLst>
        <pc:spChg chg="add del mod">
          <ac:chgData name="Aspen Webster" userId="17247580074_tp_box_2" providerId="OAuth2" clId="{611164D4-18A9-7E4E-9A85-A59428C15236}" dt="2023-01-09T18:00:46.456" v="1167"/>
          <ac:spMkLst>
            <pc:docMk/>
            <pc:sldMk cId="432326077" sldId="2076137937"/>
            <ac:spMk id="3" creationId="{54F2E802-2CE7-A684-13B7-014E025EE578}"/>
          </ac:spMkLst>
        </pc:spChg>
        <pc:spChg chg="mod">
          <ac:chgData name="Aspen Webster" userId="17247580074_tp_box_2" providerId="OAuth2" clId="{611164D4-18A9-7E4E-9A85-A59428C15236}" dt="2023-01-09T18:00:53.079" v="1187" actId="122"/>
          <ac:spMkLst>
            <pc:docMk/>
            <pc:sldMk cId="432326077" sldId="2076137937"/>
            <ac:spMk id="23" creationId="{714E8EB2-10B8-54D3-FC26-FC696BD14FBC}"/>
          </ac:spMkLst>
        </pc:spChg>
        <pc:spChg chg="mod">
          <ac:chgData name="Aspen Webster" userId="17247580074_tp_box_2" providerId="OAuth2" clId="{611164D4-18A9-7E4E-9A85-A59428C15236}" dt="2023-01-09T17:59:57.090" v="1091" actId="14100"/>
          <ac:spMkLst>
            <pc:docMk/>
            <pc:sldMk cId="432326077" sldId="2076137937"/>
            <ac:spMk id="24" creationId="{315C9DD9-8044-F839-3B67-96346BB40064}"/>
          </ac:spMkLst>
        </pc:spChg>
      </pc:sldChg>
      <pc:sldChg chg="addSp delSp modSp add mod">
        <pc:chgData name="Aspen Webster" userId="17247580074_tp_box_2" providerId="OAuth2" clId="{611164D4-18A9-7E4E-9A85-A59428C15236}" dt="2023-01-09T18:24:12.433" v="1507" actId="14100"/>
        <pc:sldMkLst>
          <pc:docMk/>
          <pc:sldMk cId="1671614591" sldId="2076137938"/>
        </pc:sldMkLst>
        <pc:spChg chg="add del mod">
          <ac:chgData name="Aspen Webster" userId="17247580074_tp_box_2" providerId="OAuth2" clId="{611164D4-18A9-7E4E-9A85-A59428C15236}" dt="2023-01-09T18:17:06.257" v="1440"/>
          <ac:spMkLst>
            <pc:docMk/>
            <pc:sldMk cId="1671614591" sldId="2076137938"/>
            <ac:spMk id="20" creationId="{8FD97E91-2AAA-2F7F-4DBD-28B58878C512}"/>
          </ac:spMkLst>
        </pc:spChg>
        <pc:spChg chg="del">
          <ac:chgData name="Aspen Webster" userId="17247580074_tp_box_2" providerId="OAuth2" clId="{611164D4-18A9-7E4E-9A85-A59428C15236}" dt="2023-01-09T18:19:55.804" v="1447" actId="478"/>
          <ac:spMkLst>
            <pc:docMk/>
            <pc:sldMk cId="1671614591" sldId="2076137938"/>
            <ac:spMk id="22" creationId="{F1C9AE48-3B8D-AB6A-77D9-E03424928C11}"/>
          </ac:spMkLst>
        </pc:spChg>
        <pc:spChg chg="add mod">
          <ac:chgData name="Aspen Webster" userId="17247580074_tp_box_2" providerId="OAuth2" clId="{611164D4-18A9-7E4E-9A85-A59428C15236}" dt="2023-01-09T18:23:54.868" v="1504" actId="14100"/>
          <ac:spMkLst>
            <pc:docMk/>
            <pc:sldMk cId="1671614591" sldId="2076137938"/>
            <ac:spMk id="23" creationId="{C7C1798C-4E0C-4BB4-A977-558D8EB1033C}"/>
          </ac:spMkLst>
        </pc:spChg>
        <pc:spChg chg="mod">
          <ac:chgData name="Aspen Webster" userId="17247580074_tp_box_2" providerId="OAuth2" clId="{611164D4-18A9-7E4E-9A85-A59428C15236}" dt="2023-01-09T18:16:33.401" v="1437" actId="14100"/>
          <ac:spMkLst>
            <pc:docMk/>
            <pc:sldMk cId="1671614591" sldId="2076137938"/>
            <ac:spMk id="24" creationId="{AB071132-6F75-7D79-12F4-86C83207F70B}"/>
          </ac:spMkLst>
        </pc:spChg>
        <pc:spChg chg="del mod">
          <ac:chgData name="Aspen Webster" userId="17247580074_tp_box_2" providerId="OAuth2" clId="{611164D4-18A9-7E4E-9A85-A59428C15236}" dt="2023-01-09T18:14:25.993" v="1406" actId="478"/>
          <ac:spMkLst>
            <pc:docMk/>
            <pc:sldMk cId="1671614591" sldId="2076137938"/>
            <ac:spMk id="26" creationId="{27C9D7C9-FCA5-95BF-456C-B297AEB13F86}"/>
          </ac:spMkLst>
        </pc:spChg>
        <pc:spChg chg="add del mod">
          <ac:chgData name="Aspen Webster" userId="17247580074_tp_box_2" providerId="OAuth2" clId="{611164D4-18A9-7E4E-9A85-A59428C15236}" dt="2023-01-09T18:19:58.202" v="1449" actId="478"/>
          <ac:spMkLst>
            <pc:docMk/>
            <pc:sldMk cId="1671614591" sldId="2076137938"/>
            <ac:spMk id="27" creationId="{AF24C2BD-BF2F-3CF6-027F-C02000240EE7}"/>
          </ac:spMkLst>
        </pc:spChg>
        <pc:spChg chg="add mod">
          <ac:chgData name="Aspen Webster" userId="17247580074_tp_box_2" providerId="OAuth2" clId="{611164D4-18A9-7E4E-9A85-A59428C15236}" dt="2023-01-09T18:19:56.052" v="1448"/>
          <ac:spMkLst>
            <pc:docMk/>
            <pc:sldMk cId="1671614591" sldId="2076137938"/>
            <ac:spMk id="28" creationId="{9156C003-827E-DB18-A12C-6E80DFE46CE9}"/>
          </ac:spMkLst>
        </pc:spChg>
        <pc:spChg chg="add mod">
          <ac:chgData name="Aspen Webster" userId="17247580074_tp_box_2" providerId="OAuth2" clId="{611164D4-18A9-7E4E-9A85-A59428C15236}" dt="2023-01-09T18:24:12.433" v="1507" actId="14100"/>
          <ac:spMkLst>
            <pc:docMk/>
            <pc:sldMk cId="1671614591" sldId="2076137938"/>
            <ac:spMk id="29" creationId="{7D125735-FACC-742A-50F0-6922FA18FADD}"/>
          </ac:spMkLst>
        </pc:spChg>
        <pc:picChg chg="add del mod">
          <ac:chgData name="Aspen Webster" userId="17247580074_tp_box_2" providerId="OAuth2" clId="{611164D4-18A9-7E4E-9A85-A59428C15236}" dt="2023-01-09T18:17:06.257" v="1440"/>
          <ac:picMkLst>
            <pc:docMk/>
            <pc:sldMk cId="1671614591" sldId="2076137938"/>
            <ac:picMk id="2" creationId="{96B7E0C3-02DB-5795-5D59-9B8F16B525C1}"/>
          </ac:picMkLst>
        </pc:picChg>
        <pc:picChg chg="mod">
          <ac:chgData name="Aspen Webster" userId="17247580074_tp_box_2" providerId="OAuth2" clId="{611164D4-18A9-7E4E-9A85-A59428C15236}" dt="2023-01-09T18:23:30.683" v="1497" actId="1076"/>
          <ac:picMkLst>
            <pc:docMk/>
            <pc:sldMk cId="1671614591" sldId="2076137938"/>
            <ac:picMk id="21" creationId="{5D0082EA-F132-FCEB-DAF5-2F2408B39F88}"/>
          </ac:picMkLst>
        </pc:picChg>
      </pc:sldChg>
      <pc:sldChg chg="addSp delSp modSp add mod">
        <pc:chgData name="Aspen Webster" userId="17247580074_tp_box_2" providerId="OAuth2" clId="{611164D4-18A9-7E4E-9A85-A59428C15236}" dt="2023-01-10T15:42:06.931" v="1577"/>
        <pc:sldMkLst>
          <pc:docMk/>
          <pc:sldMk cId="1547505837" sldId="2076137939"/>
        </pc:sldMkLst>
        <pc:spChg chg="del">
          <ac:chgData name="Aspen Webster" userId="17247580074_tp_box_2" providerId="OAuth2" clId="{611164D4-18A9-7E4E-9A85-A59428C15236}" dt="2023-01-10T15:42:06.535" v="1576" actId="478"/>
          <ac:spMkLst>
            <pc:docMk/>
            <pc:sldMk cId="1547505837" sldId="2076137939"/>
            <ac:spMk id="4" creationId="{DF7D72DD-B9C2-E836-8FD4-59D6EEA84E9E}"/>
          </ac:spMkLst>
        </pc:spChg>
        <pc:spChg chg="del">
          <ac:chgData name="Aspen Webster" userId="17247580074_tp_box_2" providerId="OAuth2" clId="{611164D4-18A9-7E4E-9A85-A59428C15236}" dt="2023-01-10T15:42:06.535" v="1576" actId="478"/>
          <ac:spMkLst>
            <pc:docMk/>
            <pc:sldMk cId="1547505837" sldId="2076137939"/>
            <ac:spMk id="5" creationId="{CF244997-5640-0774-502E-9B1449434142}"/>
          </ac:spMkLst>
        </pc:spChg>
        <pc:spChg chg="del">
          <ac:chgData name="Aspen Webster" userId="17247580074_tp_box_2" providerId="OAuth2" clId="{611164D4-18A9-7E4E-9A85-A59428C15236}" dt="2023-01-10T15:42:06.535" v="1576" actId="478"/>
          <ac:spMkLst>
            <pc:docMk/>
            <pc:sldMk cId="1547505837" sldId="2076137939"/>
            <ac:spMk id="6" creationId="{42609BB4-B787-A994-42E6-813F36BA1A45}"/>
          </ac:spMkLst>
        </pc:spChg>
        <pc:spChg chg="del">
          <ac:chgData name="Aspen Webster" userId="17247580074_tp_box_2" providerId="OAuth2" clId="{611164D4-18A9-7E4E-9A85-A59428C15236}" dt="2023-01-10T15:42:06.535" v="1576" actId="478"/>
          <ac:spMkLst>
            <pc:docMk/>
            <pc:sldMk cId="1547505837" sldId="2076137939"/>
            <ac:spMk id="7" creationId="{3C9C4581-319E-1E07-B3C5-05A5EF28DE51}"/>
          </ac:spMkLst>
        </pc:spChg>
        <pc:spChg chg="del">
          <ac:chgData name="Aspen Webster" userId="17247580074_tp_box_2" providerId="OAuth2" clId="{611164D4-18A9-7E4E-9A85-A59428C15236}" dt="2023-01-10T15:42:06.535" v="1576" actId="478"/>
          <ac:spMkLst>
            <pc:docMk/>
            <pc:sldMk cId="1547505837" sldId="2076137939"/>
            <ac:spMk id="8" creationId="{5C8AD8C0-36DD-F837-3B31-C2B00F3FF202}"/>
          </ac:spMkLst>
        </pc:spChg>
        <pc:spChg chg="del">
          <ac:chgData name="Aspen Webster" userId="17247580074_tp_box_2" providerId="OAuth2" clId="{611164D4-18A9-7E4E-9A85-A59428C15236}" dt="2023-01-10T15:42:06.535" v="1576" actId="478"/>
          <ac:spMkLst>
            <pc:docMk/>
            <pc:sldMk cId="1547505837" sldId="2076137939"/>
            <ac:spMk id="19" creationId="{2B454874-1ECD-43A0-C815-81FA1E3565D9}"/>
          </ac:spMkLst>
        </pc:spChg>
        <pc:spChg chg="add mod">
          <ac:chgData name="Aspen Webster" userId="17247580074_tp_box_2" providerId="OAuth2" clId="{611164D4-18A9-7E4E-9A85-A59428C15236}" dt="2023-01-10T15:42:06.931" v="1577"/>
          <ac:spMkLst>
            <pc:docMk/>
            <pc:sldMk cId="1547505837" sldId="2076137939"/>
            <ac:spMk id="22" creationId="{E6D7A4D2-EE2F-BF58-CAEE-1A121C1E1083}"/>
          </ac:spMkLst>
        </pc:spChg>
        <pc:spChg chg="add mod">
          <ac:chgData name="Aspen Webster" userId="17247580074_tp_box_2" providerId="OAuth2" clId="{611164D4-18A9-7E4E-9A85-A59428C15236}" dt="2023-01-10T15:42:06.931" v="1577"/>
          <ac:spMkLst>
            <pc:docMk/>
            <pc:sldMk cId="1547505837" sldId="2076137939"/>
            <ac:spMk id="23" creationId="{366B0E02-602F-E7C3-2F30-15B2C7DE2408}"/>
          </ac:spMkLst>
        </pc:spChg>
        <pc:spChg chg="add mod">
          <ac:chgData name="Aspen Webster" userId="17247580074_tp_box_2" providerId="OAuth2" clId="{611164D4-18A9-7E4E-9A85-A59428C15236}" dt="2023-01-10T15:42:06.931" v="1577"/>
          <ac:spMkLst>
            <pc:docMk/>
            <pc:sldMk cId="1547505837" sldId="2076137939"/>
            <ac:spMk id="28" creationId="{B959D09F-6628-FC30-C7BD-2F51A2CF460B}"/>
          </ac:spMkLst>
        </pc:spChg>
        <pc:spChg chg="add mod">
          <ac:chgData name="Aspen Webster" userId="17247580074_tp_box_2" providerId="OAuth2" clId="{611164D4-18A9-7E4E-9A85-A59428C15236}" dt="2023-01-10T15:42:06.931" v="1577"/>
          <ac:spMkLst>
            <pc:docMk/>
            <pc:sldMk cId="1547505837" sldId="2076137939"/>
            <ac:spMk id="29" creationId="{B65898D5-79C1-1592-089F-16ABAB6DBA3A}"/>
          </ac:spMkLst>
        </pc:spChg>
        <pc:spChg chg="add mod">
          <ac:chgData name="Aspen Webster" userId="17247580074_tp_box_2" providerId="OAuth2" clId="{611164D4-18A9-7E4E-9A85-A59428C15236}" dt="2023-01-10T15:42:06.931" v="1577"/>
          <ac:spMkLst>
            <pc:docMk/>
            <pc:sldMk cId="1547505837" sldId="2076137939"/>
            <ac:spMk id="40" creationId="{4F9F34A9-2851-0863-6360-82E5242D8749}"/>
          </ac:spMkLst>
        </pc:spChg>
        <pc:spChg chg="add mod">
          <ac:chgData name="Aspen Webster" userId="17247580074_tp_box_2" providerId="OAuth2" clId="{611164D4-18A9-7E4E-9A85-A59428C15236}" dt="2023-01-10T15:42:06.931" v="1577"/>
          <ac:spMkLst>
            <pc:docMk/>
            <pc:sldMk cId="1547505837" sldId="2076137939"/>
            <ac:spMk id="41" creationId="{8D037FBF-1D6C-2C35-BDF9-BE7D35762F9D}"/>
          </ac:spMkLst>
        </pc:spChg>
        <pc:picChg chg="del">
          <ac:chgData name="Aspen Webster" userId="17247580074_tp_box_2" providerId="OAuth2" clId="{611164D4-18A9-7E4E-9A85-A59428C15236}" dt="2023-01-10T15:42:06.535" v="1576" actId="478"/>
          <ac:picMkLst>
            <pc:docMk/>
            <pc:sldMk cId="1547505837" sldId="2076137939"/>
            <ac:picMk id="9" creationId="{1D5E14D1-F4C2-2EE9-1A43-A6DCBD2302C3}"/>
          </ac:picMkLst>
        </pc:picChg>
        <pc:picChg chg="del">
          <ac:chgData name="Aspen Webster" userId="17247580074_tp_box_2" providerId="OAuth2" clId="{611164D4-18A9-7E4E-9A85-A59428C15236}" dt="2023-01-10T15:42:06.535" v="1576" actId="478"/>
          <ac:picMkLst>
            <pc:docMk/>
            <pc:sldMk cId="1547505837" sldId="2076137939"/>
            <ac:picMk id="10" creationId="{FA86EE35-C34C-BD5D-D7EE-7C1A6FAC1672}"/>
          </ac:picMkLst>
        </pc:picChg>
        <pc:picChg chg="del">
          <ac:chgData name="Aspen Webster" userId="17247580074_tp_box_2" providerId="OAuth2" clId="{611164D4-18A9-7E4E-9A85-A59428C15236}" dt="2023-01-10T15:42:06.535" v="1576" actId="478"/>
          <ac:picMkLst>
            <pc:docMk/>
            <pc:sldMk cId="1547505837" sldId="2076137939"/>
            <ac:picMk id="11" creationId="{3AEF06FF-A260-5067-029A-D460DF00579E}"/>
          </ac:picMkLst>
        </pc:picChg>
        <pc:picChg chg="del">
          <ac:chgData name="Aspen Webster" userId="17247580074_tp_box_2" providerId="OAuth2" clId="{611164D4-18A9-7E4E-9A85-A59428C15236}" dt="2023-01-10T15:42:06.535" v="1576" actId="478"/>
          <ac:picMkLst>
            <pc:docMk/>
            <pc:sldMk cId="1547505837" sldId="2076137939"/>
            <ac:picMk id="12" creationId="{781DE129-5ACB-3BFF-E1C4-C98C4CA23C0C}"/>
          </ac:picMkLst>
        </pc:picChg>
        <pc:picChg chg="del">
          <ac:chgData name="Aspen Webster" userId="17247580074_tp_box_2" providerId="OAuth2" clId="{611164D4-18A9-7E4E-9A85-A59428C15236}" dt="2023-01-10T15:42:06.535" v="1576" actId="478"/>
          <ac:picMkLst>
            <pc:docMk/>
            <pc:sldMk cId="1547505837" sldId="2076137939"/>
            <ac:picMk id="13" creationId="{986436DC-6A90-082D-A070-1542963F25E6}"/>
          </ac:picMkLst>
        </pc:picChg>
        <pc:picChg chg="del">
          <ac:chgData name="Aspen Webster" userId="17247580074_tp_box_2" providerId="OAuth2" clId="{611164D4-18A9-7E4E-9A85-A59428C15236}" dt="2023-01-10T15:42:06.535" v="1576" actId="478"/>
          <ac:picMkLst>
            <pc:docMk/>
            <pc:sldMk cId="1547505837" sldId="2076137939"/>
            <ac:picMk id="14" creationId="{A5505EBB-329C-8267-0B25-C02CCA0A72CF}"/>
          </ac:picMkLst>
        </pc:picChg>
        <pc:picChg chg="add mod">
          <ac:chgData name="Aspen Webster" userId="17247580074_tp_box_2" providerId="OAuth2" clId="{611164D4-18A9-7E4E-9A85-A59428C15236}" dt="2023-01-10T15:42:06.931" v="1577"/>
          <ac:picMkLst>
            <pc:docMk/>
            <pc:sldMk cId="1547505837" sldId="2076137939"/>
            <ac:picMk id="30" creationId="{D5B3F343-8BF4-810F-6301-F5FC9C92AA23}"/>
          </ac:picMkLst>
        </pc:picChg>
        <pc:picChg chg="add mod">
          <ac:chgData name="Aspen Webster" userId="17247580074_tp_box_2" providerId="OAuth2" clId="{611164D4-18A9-7E4E-9A85-A59428C15236}" dt="2023-01-10T15:42:06.931" v="1577"/>
          <ac:picMkLst>
            <pc:docMk/>
            <pc:sldMk cId="1547505837" sldId="2076137939"/>
            <ac:picMk id="31" creationId="{B45A6020-E8EC-CF86-5505-635EE623F438}"/>
          </ac:picMkLst>
        </pc:picChg>
        <pc:picChg chg="add mod">
          <ac:chgData name="Aspen Webster" userId="17247580074_tp_box_2" providerId="OAuth2" clId="{611164D4-18A9-7E4E-9A85-A59428C15236}" dt="2023-01-10T15:42:06.931" v="1577"/>
          <ac:picMkLst>
            <pc:docMk/>
            <pc:sldMk cId="1547505837" sldId="2076137939"/>
            <ac:picMk id="32" creationId="{81327C5A-3A3D-85E9-84E0-4ED1B9E9458E}"/>
          </ac:picMkLst>
        </pc:picChg>
        <pc:picChg chg="add mod">
          <ac:chgData name="Aspen Webster" userId="17247580074_tp_box_2" providerId="OAuth2" clId="{611164D4-18A9-7E4E-9A85-A59428C15236}" dt="2023-01-10T15:42:06.931" v="1577"/>
          <ac:picMkLst>
            <pc:docMk/>
            <pc:sldMk cId="1547505837" sldId="2076137939"/>
            <ac:picMk id="33" creationId="{771BFCE1-1425-FD73-902D-24BCB9E4B3B7}"/>
          </ac:picMkLst>
        </pc:picChg>
        <pc:picChg chg="add mod">
          <ac:chgData name="Aspen Webster" userId="17247580074_tp_box_2" providerId="OAuth2" clId="{611164D4-18A9-7E4E-9A85-A59428C15236}" dt="2023-01-10T15:42:06.931" v="1577"/>
          <ac:picMkLst>
            <pc:docMk/>
            <pc:sldMk cId="1547505837" sldId="2076137939"/>
            <ac:picMk id="34" creationId="{EC1DA6A7-4080-C1AC-5563-3C33A0DA8513}"/>
          </ac:picMkLst>
        </pc:picChg>
        <pc:picChg chg="add mod">
          <ac:chgData name="Aspen Webster" userId="17247580074_tp_box_2" providerId="OAuth2" clId="{611164D4-18A9-7E4E-9A85-A59428C15236}" dt="2023-01-10T15:42:06.931" v="1577"/>
          <ac:picMkLst>
            <pc:docMk/>
            <pc:sldMk cId="1547505837" sldId="2076137939"/>
            <ac:picMk id="35" creationId="{5AA8B7C2-6687-38A8-FDFF-1DA895A17BBC}"/>
          </ac:picMkLst>
        </pc:picChg>
        <pc:cxnChg chg="del">
          <ac:chgData name="Aspen Webster" userId="17247580074_tp_box_2" providerId="OAuth2" clId="{611164D4-18A9-7E4E-9A85-A59428C15236}" dt="2023-01-10T15:42:06.535" v="1576" actId="478"/>
          <ac:cxnSpMkLst>
            <pc:docMk/>
            <pc:sldMk cId="1547505837" sldId="2076137939"/>
            <ac:cxnSpMk id="3" creationId="{C15B8287-135F-C2DB-D1F6-859D0FA12D80}"/>
          </ac:cxnSpMkLst>
        </pc:cxnChg>
        <pc:cxnChg chg="del">
          <ac:chgData name="Aspen Webster" userId="17247580074_tp_box_2" providerId="OAuth2" clId="{611164D4-18A9-7E4E-9A85-A59428C15236}" dt="2023-01-10T15:42:06.535" v="1576" actId="478"/>
          <ac:cxnSpMkLst>
            <pc:docMk/>
            <pc:sldMk cId="1547505837" sldId="2076137939"/>
            <ac:cxnSpMk id="15" creationId="{7110B2CF-4543-C7B7-5B91-037FA495BF91}"/>
          </ac:cxnSpMkLst>
        </pc:cxnChg>
        <pc:cxnChg chg="del">
          <ac:chgData name="Aspen Webster" userId="17247580074_tp_box_2" providerId="OAuth2" clId="{611164D4-18A9-7E4E-9A85-A59428C15236}" dt="2023-01-10T15:42:06.535" v="1576" actId="478"/>
          <ac:cxnSpMkLst>
            <pc:docMk/>
            <pc:sldMk cId="1547505837" sldId="2076137939"/>
            <ac:cxnSpMk id="16" creationId="{15DFCE41-B2F3-BDEE-D8D8-A9295E9CE9DE}"/>
          </ac:cxnSpMkLst>
        </pc:cxnChg>
        <pc:cxnChg chg="del">
          <ac:chgData name="Aspen Webster" userId="17247580074_tp_box_2" providerId="OAuth2" clId="{611164D4-18A9-7E4E-9A85-A59428C15236}" dt="2023-01-10T15:42:06.535" v="1576" actId="478"/>
          <ac:cxnSpMkLst>
            <pc:docMk/>
            <pc:sldMk cId="1547505837" sldId="2076137939"/>
            <ac:cxnSpMk id="17" creationId="{42F82C10-6A43-8653-0A60-547709509A4F}"/>
          </ac:cxnSpMkLst>
        </pc:cxnChg>
        <pc:cxnChg chg="del">
          <ac:chgData name="Aspen Webster" userId="17247580074_tp_box_2" providerId="OAuth2" clId="{611164D4-18A9-7E4E-9A85-A59428C15236}" dt="2023-01-10T15:42:06.535" v="1576" actId="478"/>
          <ac:cxnSpMkLst>
            <pc:docMk/>
            <pc:sldMk cId="1547505837" sldId="2076137939"/>
            <ac:cxnSpMk id="18" creationId="{8FA19C57-A44F-F9F3-3782-7E00992D2593}"/>
          </ac:cxnSpMkLst>
        </pc:cxnChg>
        <pc:cxnChg chg="add mod">
          <ac:chgData name="Aspen Webster" userId="17247580074_tp_box_2" providerId="OAuth2" clId="{611164D4-18A9-7E4E-9A85-A59428C15236}" dt="2023-01-10T15:42:06.931" v="1577"/>
          <ac:cxnSpMkLst>
            <pc:docMk/>
            <pc:sldMk cId="1547505837" sldId="2076137939"/>
            <ac:cxnSpMk id="21" creationId="{AFBB1F72-DCB3-A530-DE19-4D70D82293DB}"/>
          </ac:cxnSpMkLst>
        </pc:cxnChg>
        <pc:cxnChg chg="add mod">
          <ac:chgData name="Aspen Webster" userId="17247580074_tp_box_2" providerId="OAuth2" clId="{611164D4-18A9-7E4E-9A85-A59428C15236}" dt="2023-01-10T15:42:06.931" v="1577"/>
          <ac:cxnSpMkLst>
            <pc:docMk/>
            <pc:sldMk cId="1547505837" sldId="2076137939"/>
            <ac:cxnSpMk id="36" creationId="{DA36427B-04AD-A6B7-7973-99BA9FCDB8F4}"/>
          </ac:cxnSpMkLst>
        </pc:cxnChg>
        <pc:cxnChg chg="add mod">
          <ac:chgData name="Aspen Webster" userId="17247580074_tp_box_2" providerId="OAuth2" clId="{611164D4-18A9-7E4E-9A85-A59428C15236}" dt="2023-01-10T15:42:06.931" v="1577"/>
          <ac:cxnSpMkLst>
            <pc:docMk/>
            <pc:sldMk cId="1547505837" sldId="2076137939"/>
            <ac:cxnSpMk id="37" creationId="{BC61E47B-B44C-5EFD-42D8-40A09C129B22}"/>
          </ac:cxnSpMkLst>
        </pc:cxnChg>
        <pc:cxnChg chg="add mod">
          <ac:chgData name="Aspen Webster" userId="17247580074_tp_box_2" providerId="OAuth2" clId="{611164D4-18A9-7E4E-9A85-A59428C15236}" dt="2023-01-10T15:42:06.931" v="1577"/>
          <ac:cxnSpMkLst>
            <pc:docMk/>
            <pc:sldMk cId="1547505837" sldId="2076137939"/>
            <ac:cxnSpMk id="38" creationId="{091900E7-1E54-9FCE-4718-2B9D4E2FE47C}"/>
          </ac:cxnSpMkLst>
        </pc:cxnChg>
        <pc:cxnChg chg="add mod">
          <ac:chgData name="Aspen Webster" userId="17247580074_tp_box_2" providerId="OAuth2" clId="{611164D4-18A9-7E4E-9A85-A59428C15236}" dt="2023-01-10T15:42:06.931" v="1577"/>
          <ac:cxnSpMkLst>
            <pc:docMk/>
            <pc:sldMk cId="1547505837" sldId="2076137939"/>
            <ac:cxnSpMk id="39" creationId="{D44796F4-3871-A88F-DCC0-2BF73718BC5D}"/>
          </ac:cxnSpMkLst>
        </pc:cxnChg>
      </pc:sldChg>
      <pc:sldChg chg="addSp delSp modSp add mod">
        <pc:chgData name="Aspen Webster" userId="17247580074_tp_box_2" providerId="OAuth2" clId="{611164D4-18A9-7E4E-9A85-A59428C15236}" dt="2023-01-10T15:42:11.080" v="1579"/>
        <pc:sldMkLst>
          <pc:docMk/>
          <pc:sldMk cId="879645974" sldId="2076137940"/>
        </pc:sldMkLst>
        <pc:spChg chg="del">
          <ac:chgData name="Aspen Webster" userId="17247580074_tp_box_2" providerId="OAuth2" clId="{611164D4-18A9-7E4E-9A85-A59428C15236}" dt="2023-01-10T15:42:10.394" v="1578" actId="478"/>
          <ac:spMkLst>
            <pc:docMk/>
            <pc:sldMk cId="879645974" sldId="2076137940"/>
            <ac:spMk id="4" creationId="{DF7D72DD-B9C2-E836-8FD4-59D6EEA84E9E}"/>
          </ac:spMkLst>
        </pc:spChg>
        <pc:spChg chg="del">
          <ac:chgData name="Aspen Webster" userId="17247580074_tp_box_2" providerId="OAuth2" clId="{611164D4-18A9-7E4E-9A85-A59428C15236}" dt="2023-01-10T15:42:10.394" v="1578" actId="478"/>
          <ac:spMkLst>
            <pc:docMk/>
            <pc:sldMk cId="879645974" sldId="2076137940"/>
            <ac:spMk id="5" creationId="{CF244997-5640-0774-502E-9B1449434142}"/>
          </ac:spMkLst>
        </pc:spChg>
        <pc:spChg chg="del">
          <ac:chgData name="Aspen Webster" userId="17247580074_tp_box_2" providerId="OAuth2" clId="{611164D4-18A9-7E4E-9A85-A59428C15236}" dt="2023-01-10T15:42:10.394" v="1578" actId="478"/>
          <ac:spMkLst>
            <pc:docMk/>
            <pc:sldMk cId="879645974" sldId="2076137940"/>
            <ac:spMk id="6" creationId="{42609BB4-B787-A994-42E6-813F36BA1A45}"/>
          </ac:spMkLst>
        </pc:spChg>
        <pc:spChg chg="del">
          <ac:chgData name="Aspen Webster" userId="17247580074_tp_box_2" providerId="OAuth2" clId="{611164D4-18A9-7E4E-9A85-A59428C15236}" dt="2023-01-10T15:42:10.394" v="1578" actId="478"/>
          <ac:spMkLst>
            <pc:docMk/>
            <pc:sldMk cId="879645974" sldId="2076137940"/>
            <ac:spMk id="7" creationId="{3C9C4581-319E-1E07-B3C5-05A5EF28DE51}"/>
          </ac:spMkLst>
        </pc:spChg>
        <pc:spChg chg="del">
          <ac:chgData name="Aspen Webster" userId="17247580074_tp_box_2" providerId="OAuth2" clId="{611164D4-18A9-7E4E-9A85-A59428C15236}" dt="2023-01-10T15:42:10.394" v="1578" actId="478"/>
          <ac:spMkLst>
            <pc:docMk/>
            <pc:sldMk cId="879645974" sldId="2076137940"/>
            <ac:spMk id="8" creationId="{5C8AD8C0-36DD-F837-3B31-C2B00F3FF202}"/>
          </ac:spMkLst>
        </pc:spChg>
        <pc:spChg chg="del">
          <ac:chgData name="Aspen Webster" userId="17247580074_tp_box_2" providerId="OAuth2" clId="{611164D4-18A9-7E4E-9A85-A59428C15236}" dt="2023-01-10T15:42:10.394" v="1578" actId="478"/>
          <ac:spMkLst>
            <pc:docMk/>
            <pc:sldMk cId="879645974" sldId="2076137940"/>
            <ac:spMk id="19" creationId="{2B454874-1ECD-43A0-C815-81FA1E3565D9}"/>
          </ac:spMkLst>
        </pc:spChg>
        <pc:spChg chg="add mod">
          <ac:chgData name="Aspen Webster" userId="17247580074_tp_box_2" providerId="OAuth2" clId="{611164D4-18A9-7E4E-9A85-A59428C15236}" dt="2023-01-10T15:42:11.080" v="1579"/>
          <ac:spMkLst>
            <pc:docMk/>
            <pc:sldMk cId="879645974" sldId="2076137940"/>
            <ac:spMk id="23" creationId="{9EFAD946-D3A0-D8C6-0202-5B47A87703A4}"/>
          </ac:spMkLst>
        </pc:spChg>
        <pc:spChg chg="add mod">
          <ac:chgData name="Aspen Webster" userId="17247580074_tp_box_2" providerId="OAuth2" clId="{611164D4-18A9-7E4E-9A85-A59428C15236}" dt="2023-01-10T15:42:11.080" v="1579"/>
          <ac:spMkLst>
            <pc:docMk/>
            <pc:sldMk cId="879645974" sldId="2076137940"/>
            <ac:spMk id="28" creationId="{B835593D-A848-87D5-13C9-4ECCBEC55AF4}"/>
          </ac:spMkLst>
        </pc:spChg>
        <pc:spChg chg="add mod">
          <ac:chgData name="Aspen Webster" userId="17247580074_tp_box_2" providerId="OAuth2" clId="{611164D4-18A9-7E4E-9A85-A59428C15236}" dt="2023-01-10T15:42:11.080" v="1579"/>
          <ac:spMkLst>
            <pc:docMk/>
            <pc:sldMk cId="879645974" sldId="2076137940"/>
            <ac:spMk id="29" creationId="{A7439BB1-0BAB-6198-BB86-E173A020F104}"/>
          </ac:spMkLst>
        </pc:spChg>
        <pc:spChg chg="add mod">
          <ac:chgData name="Aspen Webster" userId="17247580074_tp_box_2" providerId="OAuth2" clId="{611164D4-18A9-7E4E-9A85-A59428C15236}" dt="2023-01-10T15:42:11.080" v="1579"/>
          <ac:spMkLst>
            <pc:docMk/>
            <pc:sldMk cId="879645974" sldId="2076137940"/>
            <ac:spMk id="30" creationId="{BDA5AF8C-4CE2-B7A2-CE5C-A7980BDC90C5}"/>
          </ac:spMkLst>
        </pc:spChg>
        <pc:spChg chg="add mod">
          <ac:chgData name="Aspen Webster" userId="17247580074_tp_box_2" providerId="OAuth2" clId="{611164D4-18A9-7E4E-9A85-A59428C15236}" dt="2023-01-10T15:42:11.080" v="1579"/>
          <ac:spMkLst>
            <pc:docMk/>
            <pc:sldMk cId="879645974" sldId="2076137940"/>
            <ac:spMk id="44" creationId="{93BCEE32-3D53-5710-EE44-010A32E8AEB6}"/>
          </ac:spMkLst>
        </pc:spChg>
        <pc:spChg chg="add mod">
          <ac:chgData name="Aspen Webster" userId="17247580074_tp_box_2" providerId="OAuth2" clId="{611164D4-18A9-7E4E-9A85-A59428C15236}" dt="2023-01-10T15:42:11.080" v="1579"/>
          <ac:spMkLst>
            <pc:docMk/>
            <pc:sldMk cId="879645974" sldId="2076137940"/>
            <ac:spMk id="45" creationId="{D0A223E7-D268-DEA1-2A40-252EC3EF4DC8}"/>
          </ac:spMkLst>
        </pc:spChg>
        <pc:picChg chg="del">
          <ac:chgData name="Aspen Webster" userId="17247580074_tp_box_2" providerId="OAuth2" clId="{611164D4-18A9-7E4E-9A85-A59428C15236}" dt="2023-01-10T15:42:10.394" v="1578" actId="478"/>
          <ac:picMkLst>
            <pc:docMk/>
            <pc:sldMk cId="879645974" sldId="2076137940"/>
            <ac:picMk id="9" creationId="{1D5E14D1-F4C2-2EE9-1A43-A6DCBD2302C3}"/>
          </ac:picMkLst>
        </pc:picChg>
        <pc:picChg chg="del">
          <ac:chgData name="Aspen Webster" userId="17247580074_tp_box_2" providerId="OAuth2" clId="{611164D4-18A9-7E4E-9A85-A59428C15236}" dt="2023-01-10T15:42:10.394" v="1578" actId="478"/>
          <ac:picMkLst>
            <pc:docMk/>
            <pc:sldMk cId="879645974" sldId="2076137940"/>
            <ac:picMk id="10" creationId="{FA86EE35-C34C-BD5D-D7EE-7C1A6FAC1672}"/>
          </ac:picMkLst>
        </pc:picChg>
        <pc:picChg chg="del">
          <ac:chgData name="Aspen Webster" userId="17247580074_tp_box_2" providerId="OAuth2" clId="{611164D4-18A9-7E4E-9A85-A59428C15236}" dt="2023-01-10T15:42:10.394" v="1578" actId="478"/>
          <ac:picMkLst>
            <pc:docMk/>
            <pc:sldMk cId="879645974" sldId="2076137940"/>
            <ac:picMk id="11" creationId="{3AEF06FF-A260-5067-029A-D460DF00579E}"/>
          </ac:picMkLst>
        </pc:picChg>
        <pc:picChg chg="del">
          <ac:chgData name="Aspen Webster" userId="17247580074_tp_box_2" providerId="OAuth2" clId="{611164D4-18A9-7E4E-9A85-A59428C15236}" dt="2023-01-10T15:42:10.394" v="1578" actId="478"/>
          <ac:picMkLst>
            <pc:docMk/>
            <pc:sldMk cId="879645974" sldId="2076137940"/>
            <ac:picMk id="12" creationId="{781DE129-5ACB-3BFF-E1C4-C98C4CA23C0C}"/>
          </ac:picMkLst>
        </pc:picChg>
        <pc:picChg chg="del">
          <ac:chgData name="Aspen Webster" userId="17247580074_tp_box_2" providerId="OAuth2" clId="{611164D4-18A9-7E4E-9A85-A59428C15236}" dt="2023-01-10T15:42:10.394" v="1578" actId="478"/>
          <ac:picMkLst>
            <pc:docMk/>
            <pc:sldMk cId="879645974" sldId="2076137940"/>
            <ac:picMk id="13" creationId="{986436DC-6A90-082D-A070-1542963F25E6}"/>
          </ac:picMkLst>
        </pc:picChg>
        <pc:picChg chg="del">
          <ac:chgData name="Aspen Webster" userId="17247580074_tp_box_2" providerId="OAuth2" clId="{611164D4-18A9-7E4E-9A85-A59428C15236}" dt="2023-01-10T15:42:10.394" v="1578" actId="478"/>
          <ac:picMkLst>
            <pc:docMk/>
            <pc:sldMk cId="879645974" sldId="2076137940"/>
            <ac:picMk id="14" creationId="{A5505EBB-329C-8267-0B25-C02CCA0A72CF}"/>
          </ac:picMkLst>
        </pc:picChg>
        <pc:picChg chg="add mod">
          <ac:chgData name="Aspen Webster" userId="17247580074_tp_box_2" providerId="OAuth2" clId="{611164D4-18A9-7E4E-9A85-A59428C15236}" dt="2023-01-10T15:42:11.080" v="1579"/>
          <ac:picMkLst>
            <pc:docMk/>
            <pc:sldMk cId="879645974" sldId="2076137940"/>
            <ac:picMk id="34" creationId="{6D1F67D5-84C0-A4D6-FDFA-17BE0D8F4423}"/>
          </ac:picMkLst>
        </pc:picChg>
        <pc:picChg chg="add mod">
          <ac:chgData name="Aspen Webster" userId="17247580074_tp_box_2" providerId="OAuth2" clId="{611164D4-18A9-7E4E-9A85-A59428C15236}" dt="2023-01-10T15:42:11.080" v="1579"/>
          <ac:picMkLst>
            <pc:docMk/>
            <pc:sldMk cId="879645974" sldId="2076137940"/>
            <ac:picMk id="35" creationId="{1B5DFC04-69B5-88B7-7850-B7D3C6B01868}"/>
          </ac:picMkLst>
        </pc:picChg>
        <pc:picChg chg="add mod">
          <ac:chgData name="Aspen Webster" userId="17247580074_tp_box_2" providerId="OAuth2" clId="{611164D4-18A9-7E4E-9A85-A59428C15236}" dt="2023-01-10T15:42:11.080" v="1579"/>
          <ac:picMkLst>
            <pc:docMk/>
            <pc:sldMk cId="879645974" sldId="2076137940"/>
            <ac:picMk id="36" creationId="{BB35C49D-ED5B-87C3-AD60-0D6A4C5718D9}"/>
          </ac:picMkLst>
        </pc:picChg>
        <pc:picChg chg="add mod">
          <ac:chgData name="Aspen Webster" userId="17247580074_tp_box_2" providerId="OAuth2" clId="{611164D4-18A9-7E4E-9A85-A59428C15236}" dt="2023-01-10T15:42:11.080" v="1579"/>
          <ac:picMkLst>
            <pc:docMk/>
            <pc:sldMk cId="879645974" sldId="2076137940"/>
            <ac:picMk id="37" creationId="{32453ED0-A93D-BF11-34CE-3C2CCD140344}"/>
          </ac:picMkLst>
        </pc:picChg>
        <pc:picChg chg="add mod">
          <ac:chgData name="Aspen Webster" userId="17247580074_tp_box_2" providerId="OAuth2" clId="{611164D4-18A9-7E4E-9A85-A59428C15236}" dt="2023-01-10T15:42:11.080" v="1579"/>
          <ac:picMkLst>
            <pc:docMk/>
            <pc:sldMk cId="879645974" sldId="2076137940"/>
            <ac:picMk id="38" creationId="{A60DC8A7-703D-6B3F-7C4A-720BA46CC8F9}"/>
          </ac:picMkLst>
        </pc:picChg>
        <pc:picChg chg="add mod">
          <ac:chgData name="Aspen Webster" userId="17247580074_tp_box_2" providerId="OAuth2" clId="{611164D4-18A9-7E4E-9A85-A59428C15236}" dt="2023-01-10T15:42:11.080" v="1579"/>
          <ac:picMkLst>
            <pc:docMk/>
            <pc:sldMk cId="879645974" sldId="2076137940"/>
            <ac:picMk id="39" creationId="{34A2C38C-6D86-38DC-B1C3-CE9B02812F7F}"/>
          </ac:picMkLst>
        </pc:picChg>
        <pc:cxnChg chg="del">
          <ac:chgData name="Aspen Webster" userId="17247580074_tp_box_2" providerId="OAuth2" clId="{611164D4-18A9-7E4E-9A85-A59428C15236}" dt="2023-01-10T15:42:10.394" v="1578" actId="478"/>
          <ac:cxnSpMkLst>
            <pc:docMk/>
            <pc:sldMk cId="879645974" sldId="2076137940"/>
            <ac:cxnSpMk id="3" creationId="{C15B8287-135F-C2DB-D1F6-859D0FA12D80}"/>
          </ac:cxnSpMkLst>
        </pc:cxnChg>
        <pc:cxnChg chg="del">
          <ac:chgData name="Aspen Webster" userId="17247580074_tp_box_2" providerId="OAuth2" clId="{611164D4-18A9-7E4E-9A85-A59428C15236}" dt="2023-01-10T15:42:10.394" v="1578" actId="478"/>
          <ac:cxnSpMkLst>
            <pc:docMk/>
            <pc:sldMk cId="879645974" sldId="2076137940"/>
            <ac:cxnSpMk id="15" creationId="{7110B2CF-4543-C7B7-5B91-037FA495BF91}"/>
          </ac:cxnSpMkLst>
        </pc:cxnChg>
        <pc:cxnChg chg="del">
          <ac:chgData name="Aspen Webster" userId="17247580074_tp_box_2" providerId="OAuth2" clId="{611164D4-18A9-7E4E-9A85-A59428C15236}" dt="2023-01-10T15:42:10.394" v="1578" actId="478"/>
          <ac:cxnSpMkLst>
            <pc:docMk/>
            <pc:sldMk cId="879645974" sldId="2076137940"/>
            <ac:cxnSpMk id="16" creationId="{15DFCE41-B2F3-BDEE-D8D8-A9295E9CE9DE}"/>
          </ac:cxnSpMkLst>
        </pc:cxnChg>
        <pc:cxnChg chg="del">
          <ac:chgData name="Aspen Webster" userId="17247580074_tp_box_2" providerId="OAuth2" clId="{611164D4-18A9-7E4E-9A85-A59428C15236}" dt="2023-01-10T15:42:10.394" v="1578" actId="478"/>
          <ac:cxnSpMkLst>
            <pc:docMk/>
            <pc:sldMk cId="879645974" sldId="2076137940"/>
            <ac:cxnSpMk id="17" creationId="{42F82C10-6A43-8653-0A60-547709509A4F}"/>
          </ac:cxnSpMkLst>
        </pc:cxnChg>
        <pc:cxnChg chg="del">
          <ac:chgData name="Aspen Webster" userId="17247580074_tp_box_2" providerId="OAuth2" clId="{611164D4-18A9-7E4E-9A85-A59428C15236}" dt="2023-01-10T15:42:10.394" v="1578" actId="478"/>
          <ac:cxnSpMkLst>
            <pc:docMk/>
            <pc:sldMk cId="879645974" sldId="2076137940"/>
            <ac:cxnSpMk id="18" creationId="{8FA19C57-A44F-F9F3-3782-7E00992D2593}"/>
          </ac:cxnSpMkLst>
        </pc:cxnChg>
        <pc:cxnChg chg="add mod">
          <ac:chgData name="Aspen Webster" userId="17247580074_tp_box_2" providerId="OAuth2" clId="{611164D4-18A9-7E4E-9A85-A59428C15236}" dt="2023-01-10T15:42:11.080" v="1579"/>
          <ac:cxnSpMkLst>
            <pc:docMk/>
            <pc:sldMk cId="879645974" sldId="2076137940"/>
            <ac:cxnSpMk id="21" creationId="{6F63A608-2EE9-3C4E-26FE-E395068F7759}"/>
          </ac:cxnSpMkLst>
        </pc:cxnChg>
        <pc:cxnChg chg="add mod">
          <ac:chgData name="Aspen Webster" userId="17247580074_tp_box_2" providerId="OAuth2" clId="{611164D4-18A9-7E4E-9A85-A59428C15236}" dt="2023-01-10T15:42:11.080" v="1579"/>
          <ac:cxnSpMkLst>
            <pc:docMk/>
            <pc:sldMk cId="879645974" sldId="2076137940"/>
            <ac:cxnSpMk id="40" creationId="{F64783F5-881B-1830-A352-F39B42B17E45}"/>
          </ac:cxnSpMkLst>
        </pc:cxnChg>
        <pc:cxnChg chg="add mod">
          <ac:chgData name="Aspen Webster" userId="17247580074_tp_box_2" providerId="OAuth2" clId="{611164D4-18A9-7E4E-9A85-A59428C15236}" dt="2023-01-10T15:42:11.080" v="1579"/>
          <ac:cxnSpMkLst>
            <pc:docMk/>
            <pc:sldMk cId="879645974" sldId="2076137940"/>
            <ac:cxnSpMk id="41" creationId="{7F3CCA54-887A-61FD-3E01-0598A2D65E3C}"/>
          </ac:cxnSpMkLst>
        </pc:cxnChg>
        <pc:cxnChg chg="add mod">
          <ac:chgData name="Aspen Webster" userId="17247580074_tp_box_2" providerId="OAuth2" clId="{611164D4-18A9-7E4E-9A85-A59428C15236}" dt="2023-01-10T15:42:11.080" v="1579"/>
          <ac:cxnSpMkLst>
            <pc:docMk/>
            <pc:sldMk cId="879645974" sldId="2076137940"/>
            <ac:cxnSpMk id="42" creationId="{283DCAA9-B3B5-46B9-D5A2-338E81E2692F}"/>
          </ac:cxnSpMkLst>
        </pc:cxnChg>
        <pc:cxnChg chg="add mod">
          <ac:chgData name="Aspen Webster" userId="17247580074_tp_box_2" providerId="OAuth2" clId="{611164D4-18A9-7E4E-9A85-A59428C15236}" dt="2023-01-10T15:42:11.080" v="1579"/>
          <ac:cxnSpMkLst>
            <pc:docMk/>
            <pc:sldMk cId="879645974" sldId="2076137940"/>
            <ac:cxnSpMk id="43" creationId="{1C388F92-6902-9040-1C3F-6CDE4BF32CC1}"/>
          </ac:cxnSpMkLst>
        </pc:cxnChg>
      </pc:sldChg>
      <pc:sldChg chg="addSp delSp modSp add mod">
        <pc:chgData name="Aspen Webster" userId="17247580074_tp_box_2" providerId="OAuth2" clId="{611164D4-18A9-7E4E-9A85-A59428C15236}" dt="2023-01-10T15:42:22.828" v="1588"/>
        <pc:sldMkLst>
          <pc:docMk/>
          <pc:sldMk cId="1101313681" sldId="2076137941"/>
        </pc:sldMkLst>
        <pc:spChg chg="del">
          <ac:chgData name="Aspen Webster" userId="17247580074_tp_box_2" providerId="OAuth2" clId="{611164D4-18A9-7E4E-9A85-A59428C15236}" dt="2023-01-10T15:42:14.280" v="1580" actId="478"/>
          <ac:spMkLst>
            <pc:docMk/>
            <pc:sldMk cId="1101313681" sldId="2076137941"/>
            <ac:spMk id="4" creationId="{DF7D72DD-B9C2-E836-8FD4-59D6EEA84E9E}"/>
          </ac:spMkLst>
        </pc:spChg>
        <pc:spChg chg="del mod">
          <ac:chgData name="Aspen Webster" userId="17247580074_tp_box_2" providerId="OAuth2" clId="{611164D4-18A9-7E4E-9A85-A59428C15236}" dt="2023-01-10T15:42:17.931" v="1582" actId="478"/>
          <ac:spMkLst>
            <pc:docMk/>
            <pc:sldMk cId="1101313681" sldId="2076137941"/>
            <ac:spMk id="5" creationId="{CF244997-5640-0774-502E-9B1449434142}"/>
          </ac:spMkLst>
        </pc:spChg>
        <pc:spChg chg="del">
          <ac:chgData name="Aspen Webster" userId="17247580074_tp_box_2" providerId="OAuth2" clId="{611164D4-18A9-7E4E-9A85-A59428C15236}" dt="2023-01-10T15:42:21.499" v="1586" actId="478"/>
          <ac:spMkLst>
            <pc:docMk/>
            <pc:sldMk cId="1101313681" sldId="2076137941"/>
            <ac:spMk id="6" creationId="{42609BB4-B787-A994-42E6-813F36BA1A45}"/>
          </ac:spMkLst>
        </pc:spChg>
        <pc:spChg chg="del">
          <ac:chgData name="Aspen Webster" userId="17247580074_tp_box_2" providerId="OAuth2" clId="{611164D4-18A9-7E4E-9A85-A59428C15236}" dt="2023-01-10T15:42:19.626" v="1585" actId="478"/>
          <ac:spMkLst>
            <pc:docMk/>
            <pc:sldMk cId="1101313681" sldId="2076137941"/>
            <ac:spMk id="7" creationId="{3C9C4581-319E-1E07-B3C5-05A5EF28DE51}"/>
          </ac:spMkLst>
        </pc:spChg>
        <pc:spChg chg="del mod">
          <ac:chgData name="Aspen Webster" userId="17247580074_tp_box_2" providerId="OAuth2" clId="{611164D4-18A9-7E4E-9A85-A59428C15236}" dt="2023-01-10T15:42:18.819" v="1584" actId="478"/>
          <ac:spMkLst>
            <pc:docMk/>
            <pc:sldMk cId="1101313681" sldId="2076137941"/>
            <ac:spMk id="8" creationId="{5C8AD8C0-36DD-F837-3B31-C2B00F3FF202}"/>
          </ac:spMkLst>
        </pc:spChg>
        <pc:spChg chg="del">
          <ac:chgData name="Aspen Webster" userId="17247580074_tp_box_2" providerId="OAuth2" clId="{611164D4-18A9-7E4E-9A85-A59428C15236}" dt="2023-01-10T15:42:22.490" v="1587" actId="478"/>
          <ac:spMkLst>
            <pc:docMk/>
            <pc:sldMk cId="1101313681" sldId="2076137941"/>
            <ac:spMk id="19" creationId="{2B454874-1ECD-43A0-C815-81FA1E3565D9}"/>
          </ac:spMkLst>
        </pc:spChg>
        <pc:spChg chg="add mod">
          <ac:chgData name="Aspen Webster" userId="17247580074_tp_box_2" providerId="OAuth2" clId="{611164D4-18A9-7E4E-9A85-A59428C15236}" dt="2023-01-10T15:42:22.828" v="1588"/>
          <ac:spMkLst>
            <pc:docMk/>
            <pc:sldMk cId="1101313681" sldId="2076137941"/>
            <ac:spMk id="26" creationId="{921923B0-81B1-B1FB-B51F-FA660A95B9EB}"/>
          </ac:spMkLst>
        </pc:spChg>
        <pc:spChg chg="add mod">
          <ac:chgData name="Aspen Webster" userId="17247580074_tp_box_2" providerId="OAuth2" clId="{611164D4-18A9-7E4E-9A85-A59428C15236}" dt="2023-01-10T15:42:22.828" v="1588"/>
          <ac:spMkLst>
            <pc:docMk/>
            <pc:sldMk cId="1101313681" sldId="2076137941"/>
            <ac:spMk id="28" creationId="{8AB499B5-97E1-B440-4AA1-689C4E2EED3C}"/>
          </ac:spMkLst>
        </pc:spChg>
        <pc:spChg chg="add mod">
          <ac:chgData name="Aspen Webster" userId="17247580074_tp_box_2" providerId="OAuth2" clId="{611164D4-18A9-7E4E-9A85-A59428C15236}" dt="2023-01-10T15:42:22.828" v="1588"/>
          <ac:spMkLst>
            <pc:docMk/>
            <pc:sldMk cId="1101313681" sldId="2076137941"/>
            <ac:spMk id="29" creationId="{AF65D81B-E98F-225E-7CF3-B152A6C3B58C}"/>
          </ac:spMkLst>
        </pc:spChg>
        <pc:spChg chg="add mod">
          <ac:chgData name="Aspen Webster" userId="17247580074_tp_box_2" providerId="OAuth2" clId="{611164D4-18A9-7E4E-9A85-A59428C15236}" dt="2023-01-10T15:42:22.828" v="1588"/>
          <ac:spMkLst>
            <pc:docMk/>
            <pc:sldMk cId="1101313681" sldId="2076137941"/>
            <ac:spMk id="30" creationId="{E904393A-A2FD-51BF-1586-3BCE49127E4C}"/>
          </ac:spMkLst>
        </pc:spChg>
        <pc:spChg chg="add mod">
          <ac:chgData name="Aspen Webster" userId="17247580074_tp_box_2" providerId="OAuth2" clId="{611164D4-18A9-7E4E-9A85-A59428C15236}" dt="2023-01-10T15:42:22.828" v="1588"/>
          <ac:spMkLst>
            <pc:docMk/>
            <pc:sldMk cId="1101313681" sldId="2076137941"/>
            <ac:spMk id="44" creationId="{BF86CDBB-760B-D2E3-72B2-DD42D8E03063}"/>
          </ac:spMkLst>
        </pc:spChg>
        <pc:spChg chg="add mod">
          <ac:chgData name="Aspen Webster" userId="17247580074_tp_box_2" providerId="OAuth2" clId="{611164D4-18A9-7E4E-9A85-A59428C15236}" dt="2023-01-10T15:42:22.828" v="1588"/>
          <ac:spMkLst>
            <pc:docMk/>
            <pc:sldMk cId="1101313681" sldId="2076137941"/>
            <ac:spMk id="45" creationId="{93E575B1-824E-1E89-2EAE-E2F201842CAC}"/>
          </ac:spMkLst>
        </pc:spChg>
        <pc:picChg chg="del">
          <ac:chgData name="Aspen Webster" userId="17247580074_tp_box_2" providerId="OAuth2" clId="{611164D4-18A9-7E4E-9A85-A59428C15236}" dt="2023-01-10T15:42:14.280" v="1580" actId="478"/>
          <ac:picMkLst>
            <pc:docMk/>
            <pc:sldMk cId="1101313681" sldId="2076137941"/>
            <ac:picMk id="9" creationId="{1D5E14D1-F4C2-2EE9-1A43-A6DCBD2302C3}"/>
          </ac:picMkLst>
        </pc:picChg>
        <pc:picChg chg="del">
          <ac:chgData name="Aspen Webster" userId="17247580074_tp_box_2" providerId="OAuth2" clId="{611164D4-18A9-7E4E-9A85-A59428C15236}" dt="2023-01-10T15:42:14.280" v="1580" actId="478"/>
          <ac:picMkLst>
            <pc:docMk/>
            <pc:sldMk cId="1101313681" sldId="2076137941"/>
            <ac:picMk id="10" creationId="{FA86EE35-C34C-BD5D-D7EE-7C1A6FAC1672}"/>
          </ac:picMkLst>
        </pc:picChg>
        <pc:picChg chg="del">
          <ac:chgData name="Aspen Webster" userId="17247580074_tp_box_2" providerId="OAuth2" clId="{611164D4-18A9-7E4E-9A85-A59428C15236}" dt="2023-01-10T15:42:14.280" v="1580" actId="478"/>
          <ac:picMkLst>
            <pc:docMk/>
            <pc:sldMk cId="1101313681" sldId="2076137941"/>
            <ac:picMk id="11" creationId="{3AEF06FF-A260-5067-029A-D460DF00579E}"/>
          </ac:picMkLst>
        </pc:picChg>
        <pc:picChg chg="del">
          <ac:chgData name="Aspen Webster" userId="17247580074_tp_box_2" providerId="OAuth2" clId="{611164D4-18A9-7E4E-9A85-A59428C15236}" dt="2023-01-10T15:42:14.280" v="1580" actId="478"/>
          <ac:picMkLst>
            <pc:docMk/>
            <pc:sldMk cId="1101313681" sldId="2076137941"/>
            <ac:picMk id="12" creationId="{781DE129-5ACB-3BFF-E1C4-C98C4CA23C0C}"/>
          </ac:picMkLst>
        </pc:picChg>
        <pc:picChg chg="del">
          <ac:chgData name="Aspen Webster" userId="17247580074_tp_box_2" providerId="OAuth2" clId="{611164D4-18A9-7E4E-9A85-A59428C15236}" dt="2023-01-10T15:42:14.280" v="1580" actId="478"/>
          <ac:picMkLst>
            <pc:docMk/>
            <pc:sldMk cId="1101313681" sldId="2076137941"/>
            <ac:picMk id="13" creationId="{986436DC-6A90-082D-A070-1542963F25E6}"/>
          </ac:picMkLst>
        </pc:picChg>
        <pc:picChg chg="del">
          <ac:chgData name="Aspen Webster" userId="17247580074_tp_box_2" providerId="OAuth2" clId="{611164D4-18A9-7E4E-9A85-A59428C15236}" dt="2023-01-10T15:42:14.280" v="1580" actId="478"/>
          <ac:picMkLst>
            <pc:docMk/>
            <pc:sldMk cId="1101313681" sldId="2076137941"/>
            <ac:picMk id="14" creationId="{A5505EBB-329C-8267-0B25-C02CCA0A72CF}"/>
          </ac:picMkLst>
        </pc:picChg>
        <pc:picChg chg="add mod">
          <ac:chgData name="Aspen Webster" userId="17247580074_tp_box_2" providerId="OAuth2" clId="{611164D4-18A9-7E4E-9A85-A59428C15236}" dt="2023-01-10T15:42:22.828" v="1588"/>
          <ac:picMkLst>
            <pc:docMk/>
            <pc:sldMk cId="1101313681" sldId="2076137941"/>
            <ac:picMk id="34" creationId="{5A3F5FFA-4E55-C3BA-C233-961D152781BF}"/>
          </ac:picMkLst>
        </pc:picChg>
        <pc:picChg chg="add mod">
          <ac:chgData name="Aspen Webster" userId="17247580074_tp_box_2" providerId="OAuth2" clId="{611164D4-18A9-7E4E-9A85-A59428C15236}" dt="2023-01-10T15:42:22.828" v="1588"/>
          <ac:picMkLst>
            <pc:docMk/>
            <pc:sldMk cId="1101313681" sldId="2076137941"/>
            <ac:picMk id="35" creationId="{5441D34C-B6D5-74C2-0F00-AB05F01533D1}"/>
          </ac:picMkLst>
        </pc:picChg>
        <pc:picChg chg="add mod">
          <ac:chgData name="Aspen Webster" userId="17247580074_tp_box_2" providerId="OAuth2" clId="{611164D4-18A9-7E4E-9A85-A59428C15236}" dt="2023-01-10T15:42:22.828" v="1588"/>
          <ac:picMkLst>
            <pc:docMk/>
            <pc:sldMk cId="1101313681" sldId="2076137941"/>
            <ac:picMk id="36" creationId="{A161C517-187A-7F42-6FA0-A10E76D1A66C}"/>
          </ac:picMkLst>
        </pc:picChg>
        <pc:picChg chg="add mod">
          <ac:chgData name="Aspen Webster" userId="17247580074_tp_box_2" providerId="OAuth2" clId="{611164D4-18A9-7E4E-9A85-A59428C15236}" dt="2023-01-10T15:42:22.828" v="1588"/>
          <ac:picMkLst>
            <pc:docMk/>
            <pc:sldMk cId="1101313681" sldId="2076137941"/>
            <ac:picMk id="37" creationId="{154FC960-C63E-6CE4-F567-39E72D735A75}"/>
          </ac:picMkLst>
        </pc:picChg>
        <pc:picChg chg="add mod">
          <ac:chgData name="Aspen Webster" userId="17247580074_tp_box_2" providerId="OAuth2" clId="{611164D4-18A9-7E4E-9A85-A59428C15236}" dt="2023-01-10T15:42:22.828" v="1588"/>
          <ac:picMkLst>
            <pc:docMk/>
            <pc:sldMk cId="1101313681" sldId="2076137941"/>
            <ac:picMk id="38" creationId="{872EC939-9D6F-E86A-EF08-5EA6362BC013}"/>
          </ac:picMkLst>
        </pc:picChg>
        <pc:picChg chg="add mod">
          <ac:chgData name="Aspen Webster" userId="17247580074_tp_box_2" providerId="OAuth2" clId="{611164D4-18A9-7E4E-9A85-A59428C15236}" dt="2023-01-10T15:42:22.828" v="1588"/>
          <ac:picMkLst>
            <pc:docMk/>
            <pc:sldMk cId="1101313681" sldId="2076137941"/>
            <ac:picMk id="39" creationId="{F8141743-6ACF-47C4-42F2-492659A4C0A7}"/>
          </ac:picMkLst>
        </pc:picChg>
        <pc:cxnChg chg="del">
          <ac:chgData name="Aspen Webster" userId="17247580074_tp_box_2" providerId="OAuth2" clId="{611164D4-18A9-7E4E-9A85-A59428C15236}" dt="2023-01-10T15:42:14.280" v="1580" actId="478"/>
          <ac:cxnSpMkLst>
            <pc:docMk/>
            <pc:sldMk cId="1101313681" sldId="2076137941"/>
            <ac:cxnSpMk id="3" creationId="{C15B8287-135F-C2DB-D1F6-859D0FA12D80}"/>
          </ac:cxnSpMkLst>
        </pc:cxnChg>
        <pc:cxnChg chg="del">
          <ac:chgData name="Aspen Webster" userId="17247580074_tp_box_2" providerId="OAuth2" clId="{611164D4-18A9-7E4E-9A85-A59428C15236}" dt="2023-01-10T15:42:14.280" v="1580" actId="478"/>
          <ac:cxnSpMkLst>
            <pc:docMk/>
            <pc:sldMk cId="1101313681" sldId="2076137941"/>
            <ac:cxnSpMk id="15" creationId="{7110B2CF-4543-C7B7-5B91-037FA495BF91}"/>
          </ac:cxnSpMkLst>
        </pc:cxnChg>
        <pc:cxnChg chg="del">
          <ac:chgData name="Aspen Webster" userId="17247580074_tp_box_2" providerId="OAuth2" clId="{611164D4-18A9-7E4E-9A85-A59428C15236}" dt="2023-01-10T15:42:14.280" v="1580" actId="478"/>
          <ac:cxnSpMkLst>
            <pc:docMk/>
            <pc:sldMk cId="1101313681" sldId="2076137941"/>
            <ac:cxnSpMk id="16" creationId="{15DFCE41-B2F3-BDEE-D8D8-A9295E9CE9DE}"/>
          </ac:cxnSpMkLst>
        </pc:cxnChg>
        <pc:cxnChg chg="del">
          <ac:chgData name="Aspen Webster" userId="17247580074_tp_box_2" providerId="OAuth2" clId="{611164D4-18A9-7E4E-9A85-A59428C15236}" dt="2023-01-10T15:42:14.280" v="1580" actId="478"/>
          <ac:cxnSpMkLst>
            <pc:docMk/>
            <pc:sldMk cId="1101313681" sldId="2076137941"/>
            <ac:cxnSpMk id="17" creationId="{42F82C10-6A43-8653-0A60-547709509A4F}"/>
          </ac:cxnSpMkLst>
        </pc:cxnChg>
        <pc:cxnChg chg="del">
          <ac:chgData name="Aspen Webster" userId="17247580074_tp_box_2" providerId="OAuth2" clId="{611164D4-18A9-7E4E-9A85-A59428C15236}" dt="2023-01-10T15:42:14.280" v="1580" actId="478"/>
          <ac:cxnSpMkLst>
            <pc:docMk/>
            <pc:sldMk cId="1101313681" sldId="2076137941"/>
            <ac:cxnSpMk id="18" creationId="{8FA19C57-A44F-F9F3-3782-7E00992D2593}"/>
          </ac:cxnSpMkLst>
        </pc:cxnChg>
        <pc:cxnChg chg="add mod">
          <ac:chgData name="Aspen Webster" userId="17247580074_tp_box_2" providerId="OAuth2" clId="{611164D4-18A9-7E4E-9A85-A59428C15236}" dt="2023-01-10T15:42:22.828" v="1588"/>
          <ac:cxnSpMkLst>
            <pc:docMk/>
            <pc:sldMk cId="1101313681" sldId="2076137941"/>
            <ac:cxnSpMk id="23" creationId="{26F0BC88-CFF6-29BB-E924-4D03669BEB1D}"/>
          </ac:cxnSpMkLst>
        </pc:cxnChg>
        <pc:cxnChg chg="add mod">
          <ac:chgData name="Aspen Webster" userId="17247580074_tp_box_2" providerId="OAuth2" clId="{611164D4-18A9-7E4E-9A85-A59428C15236}" dt="2023-01-10T15:42:22.828" v="1588"/>
          <ac:cxnSpMkLst>
            <pc:docMk/>
            <pc:sldMk cId="1101313681" sldId="2076137941"/>
            <ac:cxnSpMk id="40" creationId="{56A49BB4-243A-54E3-A192-849AC326C5E5}"/>
          </ac:cxnSpMkLst>
        </pc:cxnChg>
        <pc:cxnChg chg="add mod">
          <ac:chgData name="Aspen Webster" userId="17247580074_tp_box_2" providerId="OAuth2" clId="{611164D4-18A9-7E4E-9A85-A59428C15236}" dt="2023-01-10T15:42:22.828" v="1588"/>
          <ac:cxnSpMkLst>
            <pc:docMk/>
            <pc:sldMk cId="1101313681" sldId="2076137941"/>
            <ac:cxnSpMk id="41" creationId="{48AAD68D-554D-B6A7-D332-72041D5C2798}"/>
          </ac:cxnSpMkLst>
        </pc:cxnChg>
        <pc:cxnChg chg="add mod">
          <ac:chgData name="Aspen Webster" userId="17247580074_tp_box_2" providerId="OAuth2" clId="{611164D4-18A9-7E4E-9A85-A59428C15236}" dt="2023-01-10T15:42:22.828" v="1588"/>
          <ac:cxnSpMkLst>
            <pc:docMk/>
            <pc:sldMk cId="1101313681" sldId="2076137941"/>
            <ac:cxnSpMk id="42" creationId="{6C2943A1-8ED3-A19F-A9A9-BBAECE88EED9}"/>
          </ac:cxnSpMkLst>
        </pc:cxnChg>
        <pc:cxnChg chg="add mod">
          <ac:chgData name="Aspen Webster" userId="17247580074_tp_box_2" providerId="OAuth2" clId="{611164D4-18A9-7E4E-9A85-A59428C15236}" dt="2023-01-10T15:42:22.828" v="1588"/>
          <ac:cxnSpMkLst>
            <pc:docMk/>
            <pc:sldMk cId="1101313681" sldId="2076137941"/>
            <ac:cxnSpMk id="43" creationId="{BD857208-AF52-9615-1F22-9D0029984E14}"/>
          </ac:cxnSpMkLst>
        </pc:cxnChg>
      </pc:sldChg>
      <pc:sldChg chg="addSp delSp modSp add mod">
        <pc:chgData name="Aspen Webster" userId="17247580074_tp_box_2" providerId="OAuth2" clId="{611164D4-18A9-7E4E-9A85-A59428C15236}" dt="2023-01-10T15:41:58.721" v="1573"/>
        <pc:sldMkLst>
          <pc:docMk/>
          <pc:sldMk cId="895613311" sldId="2076137942"/>
        </pc:sldMkLst>
        <pc:spChg chg="del">
          <ac:chgData name="Aspen Webster" userId="17247580074_tp_box_2" providerId="OAuth2" clId="{611164D4-18A9-7E4E-9A85-A59428C15236}" dt="2023-01-10T15:41:58.011" v="1572" actId="478"/>
          <ac:spMkLst>
            <pc:docMk/>
            <pc:sldMk cId="895613311" sldId="2076137942"/>
            <ac:spMk id="4" creationId="{DF7D72DD-B9C2-E836-8FD4-59D6EEA84E9E}"/>
          </ac:spMkLst>
        </pc:spChg>
        <pc:spChg chg="del">
          <ac:chgData name="Aspen Webster" userId="17247580074_tp_box_2" providerId="OAuth2" clId="{611164D4-18A9-7E4E-9A85-A59428C15236}" dt="2023-01-10T15:41:58.011" v="1572" actId="478"/>
          <ac:spMkLst>
            <pc:docMk/>
            <pc:sldMk cId="895613311" sldId="2076137942"/>
            <ac:spMk id="5" creationId="{CF244997-5640-0774-502E-9B1449434142}"/>
          </ac:spMkLst>
        </pc:spChg>
        <pc:spChg chg="del">
          <ac:chgData name="Aspen Webster" userId="17247580074_tp_box_2" providerId="OAuth2" clId="{611164D4-18A9-7E4E-9A85-A59428C15236}" dt="2023-01-10T15:41:58.011" v="1572" actId="478"/>
          <ac:spMkLst>
            <pc:docMk/>
            <pc:sldMk cId="895613311" sldId="2076137942"/>
            <ac:spMk id="6" creationId="{42609BB4-B787-A994-42E6-813F36BA1A45}"/>
          </ac:spMkLst>
        </pc:spChg>
        <pc:spChg chg="del">
          <ac:chgData name="Aspen Webster" userId="17247580074_tp_box_2" providerId="OAuth2" clId="{611164D4-18A9-7E4E-9A85-A59428C15236}" dt="2023-01-10T15:41:58.011" v="1572" actId="478"/>
          <ac:spMkLst>
            <pc:docMk/>
            <pc:sldMk cId="895613311" sldId="2076137942"/>
            <ac:spMk id="7" creationId="{3C9C4581-319E-1E07-B3C5-05A5EF28DE51}"/>
          </ac:spMkLst>
        </pc:spChg>
        <pc:spChg chg="del">
          <ac:chgData name="Aspen Webster" userId="17247580074_tp_box_2" providerId="OAuth2" clId="{611164D4-18A9-7E4E-9A85-A59428C15236}" dt="2023-01-10T15:41:58.011" v="1572" actId="478"/>
          <ac:spMkLst>
            <pc:docMk/>
            <pc:sldMk cId="895613311" sldId="2076137942"/>
            <ac:spMk id="8" creationId="{5C8AD8C0-36DD-F837-3B31-C2B00F3FF202}"/>
          </ac:spMkLst>
        </pc:spChg>
        <pc:spChg chg="del">
          <ac:chgData name="Aspen Webster" userId="17247580074_tp_box_2" providerId="OAuth2" clId="{611164D4-18A9-7E4E-9A85-A59428C15236}" dt="2023-01-10T15:41:58.011" v="1572" actId="478"/>
          <ac:spMkLst>
            <pc:docMk/>
            <pc:sldMk cId="895613311" sldId="2076137942"/>
            <ac:spMk id="19" creationId="{2B454874-1ECD-43A0-C815-81FA1E3565D9}"/>
          </ac:spMkLst>
        </pc:spChg>
        <pc:spChg chg="add mod">
          <ac:chgData name="Aspen Webster" userId="17247580074_tp_box_2" providerId="OAuth2" clId="{611164D4-18A9-7E4E-9A85-A59428C15236}" dt="2023-01-10T15:41:58.721" v="1573"/>
          <ac:spMkLst>
            <pc:docMk/>
            <pc:sldMk cId="895613311" sldId="2076137942"/>
            <ac:spMk id="23" creationId="{FFC7A5ED-7C48-F493-53B8-631E737A126B}"/>
          </ac:spMkLst>
        </pc:spChg>
        <pc:spChg chg="add mod">
          <ac:chgData name="Aspen Webster" userId="17247580074_tp_box_2" providerId="OAuth2" clId="{611164D4-18A9-7E4E-9A85-A59428C15236}" dt="2023-01-10T15:41:58.721" v="1573"/>
          <ac:spMkLst>
            <pc:docMk/>
            <pc:sldMk cId="895613311" sldId="2076137942"/>
            <ac:spMk id="28" creationId="{02BD485E-21D8-D8F1-C03C-9BB8AD195D7B}"/>
          </ac:spMkLst>
        </pc:spChg>
        <pc:spChg chg="add mod">
          <ac:chgData name="Aspen Webster" userId="17247580074_tp_box_2" providerId="OAuth2" clId="{611164D4-18A9-7E4E-9A85-A59428C15236}" dt="2023-01-10T15:41:58.721" v="1573"/>
          <ac:spMkLst>
            <pc:docMk/>
            <pc:sldMk cId="895613311" sldId="2076137942"/>
            <ac:spMk id="29" creationId="{27F671AE-A660-AF93-3687-D714C9A63D82}"/>
          </ac:spMkLst>
        </pc:spChg>
        <pc:spChg chg="add mod">
          <ac:chgData name="Aspen Webster" userId="17247580074_tp_box_2" providerId="OAuth2" clId="{611164D4-18A9-7E4E-9A85-A59428C15236}" dt="2023-01-10T15:41:58.721" v="1573"/>
          <ac:spMkLst>
            <pc:docMk/>
            <pc:sldMk cId="895613311" sldId="2076137942"/>
            <ac:spMk id="30" creationId="{308AB876-E95C-FD67-1C0E-64D8EBEE468F}"/>
          </ac:spMkLst>
        </pc:spChg>
        <pc:spChg chg="add mod">
          <ac:chgData name="Aspen Webster" userId="17247580074_tp_box_2" providerId="OAuth2" clId="{611164D4-18A9-7E4E-9A85-A59428C15236}" dt="2023-01-10T15:41:58.721" v="1573"/>
          <ac:spMkLst>
            <pc:docMk/>
            <pc:sldMk cId="895613311" sldId="2076137942"/>
            <ac:spMk id="41" creationId="{E8946FCB-F1A3-4F85-530F-A2AD772C74F2}"/>
          </ac:spMkLst>
        </pc:spChg>
        <pc:spChg chg="add mod">
          <ac:chgData name="Aspen Webster" userId="17247580074_tp_box_2" providerId="OAuth2" clId="{611164D4-18A9-7E4E-9A85-A59428C15236}" dt="2023-01-10T15:41:58.721" v="1573"/>
          <ac:spMkLst>
            <pc:docMk/>
            <pc:sldMk cId="895613311" sldId="2076137942"/>
            <ac:spMk id="42" creationId="{9F9E3300-D601-982C-BB92-6654664791DA}"/>
          </ac:spMkLst>
        </pc:spChg>
        <pc:picChg chg="del">
          <ac:chgData name="Aspen Webster" userId="17247580074_tp_box_2" providerId="OAuth2" clId="{611164D4-18A9-7E4E-9A85-A59428C15236}" dt="2023-01-10T15:41:58.011" v="1572" actId="478"/>
          <ac:picMkLst>
            <pc:docMk/>
            <pc:sldMk cId="895613311" sldId="2076137942"/>
            <ac:picMk id="9" creationId="{1D5E14D1-F4C2-2EE9-1A43-A6DCBD2302C3}"/>
          </ac:picMkLst>
        </pc:picChg>
        <pc:picChg chg="del">
          <ac:chgData name="Aspen Webster" userId="17247580074_tp_box_2" providerId="OAuth2" clId="{611164D4-18A9-7E4E-9A85-A59428C15236}" dt="2023-01-10T15:41:58.011" v="1572" actId="478"/>
          <ac:picMkLst>
            <pc:docMk/>
            <pc:sldMk cId="895613311" sldId="2076137942"/>
            <ac:picMk id="10" creationId="{FA86EE35-C34C-BD5D-D7EE-7C1A6FAC1672}"/>
          </ac:picMkLst>
        </pc:picChg>
        <pc:picChg chg="del">
          <ac:chgData name="Aspen Webster" userId="17247580074_tp_box_2" providerId="OAuth2" clId="{611164D4-18A9-7E4E-9A85-A59428C15236}" dt="2023-01-10T15:41:58.011" v="1572" actId="478"/>
          <ac:picMkLst>
            <pc:docMk/>
            <pc:sldMk cId="895613311" sldId="2076137942"/>
            <ac:picMk id="11" creationId="{3AEF06FF-A260-5067-029A-D460DF00579E}"/>
          </ac:picMkLst>
        </pc:picChg>
        <pc:picChg chg="del">
          <ac:chgData name="Aspen Webster" userId="17247580074_tp_box_2" providerId="OAuth2" clId="{611164D4-18A9-7E4E-9A85-A59428C15236}" dt="2023-01-10T15:41:58.011" v="1572" actId="478"/>
          <ac:picMkLst>
            <pc:docMk/>
            <pc:sldMk cId="895613311" sldId="2076137942"/>
            <ac:picMk id="12" creationId="{781DE129-5ACB-3BFF-E1C4-C98C4CA23C0C}"/>
          </ac:picMkLst>
        </pc:picChg>
        <pc:picChg chg="del">
          <ac:chgData name="Aspen Webster" userId="17247580074_tp_box_2" providerId="OAuth2" clId="{611164D4-18A9-7E4E-9A85-A59428C15236}" dt="2023-01-10T15:41:58.011" v="1572" actId="478"/>
          <ac:picMkLst>
            <pc:docMk/>
            <pc:sldMk cId="895613311" sldId="2076137942"/>
            <ac:picMk id="13" creationId="{986436DC-6A90-082D-A070-1542963F25E6}"/>
          </ac:picMkLst>
        </pc:picChg>
        <pc:picChg chg="del">
          <ac:chgData name="Aspen Webster" userId="17247580074_tp_box_2" providerId="OAuth2" clId="{611164D4-18A9-7E4E-9A85-A59428C15236}" dt="2023-01-10T15:41:58.011" v="1572" actId="478"/>
          <ac:picMkLst>
            <pc:docMk/>
            <pc:sldMk cId="895613311" sldId="2076137942"/>
            <ac:picMk id="14" creationId="{A5505EBB-329C-8267-0B25-C02CCA0A72CF}"/>
          </ac:picMkLst>
        </pc:picChg>
        <pc:picChg chg="add mod">
          <ac:chgData name="Aspen Webster" userId="17247580074_tp_box_2" providerId="OAuth2" clId="{611164D4-18A9-7E4E-9A85-A59428C15236}" dt="2023-01-10T15:41:58.721" v="1573"/>
          <ac:picMkLst>
            <pc:docMk/>
            <pc:sldMk cId="895613311" sldId="2076137942"/>
            <ac:picMk id="31" creationId="{623D176A-E7E9-00CB-A153-4E615F5066CE}"/>
          </ac:picMkLst>
        </pc:picChg>
        <pc:picChg chg="add mod">
          <ac:chgData name="Aspen Webster" userId="17247580074_tp_box_2" providerId="OAuth2" clId="{611164D4-18A9-7E4E-9A85-A59428C15236}" dt="2023-01-10T15:41:58.721" v="1573"/>
          <ac:picMkLst>
            <pc:docMk/>
            <pc:sldMk cId="895613311" sldId="2076137942"/>
            <ac:picMk id="32" creationId="{6A02F384-2712-8017-1C27-A2768AC13627}"/>
          </ac:picMkLst>
        </pc:picChg>
        <pc:picChg chg="add mod">
          <ac:chgData name="Aspen Webster" userId="17247580074_tp_box_2" providerId="OAuth2" clId="{611164D4-18A9-7E4E-9A85-A59428C15236}" dt="2023-01-10T15:41:58.721" v="1573"/>
          <ac:picMkLst>
            <pc:docMk/>
            <pc:sldMk cId="895613311" sldId="2076137942"/>
            <ac:picMk id="33" creationId="{600284BA-2188-EDC7-B004-5752430097FB}"/>
          </ac:picMkLst>
        </pc:picChg>
        <pc:picChg chg="add mod">
          <ac:chgData name="Aspen Webster" userId="17247580074_tp_box_2" providerId="OAuth2" clId="{611164D4-18A9-7E4E-9A85-A59428C15236}" dt="2023-01-10T15:41:58.721" v="1573"/>
          <ac:picMkLst>
            <pc:docMk/>
            <pc:sldMk cId="895613311" sldId="2076137942"/>
            <ac:picMk id="34" creationId="{4AB78FCC-A3C7-78AF-8D49-A91C1FC3254D}"/>
          </ac:picMkLst>
        </pc:picChg>
        <pc:picChg chg="add mod">
          <ac:chgData name="Aspen Webster" userId="17247580074_tp_box_2" providerId="OAuth2" clId="{611164D4-18A9-7E4E-9A85-A59428C15236}" dt="2023-01-10T15:41:58.721" v="1573"/>
          <ac:picMkLst>
            <pc:docMk/>
            <pc:sldMk cId="895613311" sldId="2076137942"/>
            <ac:picMk id="35" creationId="{CA2D3E2A-51C3-7E1E-2339-8B5761679AA8}"/>
          </ac:picMkLst>
        </pc:picChg>
        <pc:picChg chg="add mod">
          <ac:chgData name="Aspen Webster" userId="17247580074_tp_box_2" providerId="OAuth2" clId="{611164D4-18A9-7E4E-9A85-A59428C15236}" dt="2023-01-10T15:41:58.721" v="1573"/>
          <ac:picMkLst>
            <pc:docMk/>
            <pc:sldMk cId="895613311" sldId="2076137942"/>
            <ac:picMk id="36" creationId="{85B1542F-6342-DF69-5E40-FB417FB18CB4}"/>
          </ac:picMkLst>
        </pc:picChg>
        <pc:cxnChg chg="del">
          <ac:chgData name="Aspen Webster" userId="17247580074_tp_box_2" providerId="OAuth2" clId="{611164D4-18A9-7E4E-9A85-A59428C15236}" dt="2023-01-10T15:41:58.011" v="1572" actId="478"/>
          <ac:cxnSpMkLst>
            <pc:docMk/>
            <pc:sldMk cId="895613311" sldId="2076137942"/>
            <ac:cxnSpMk id="3" creationId="{C15B8287-135F-C2DB-D1F6-859D0FA12D80}"/>
          </ac:cxnSpMkLst>
        </pc:cxnChg>
        <pc:cxnChg chg="del">
          <ac:chgData name="Aspen Webster" userId="17247580074_tp_box_2" providerId="OAuth2" clId="{611164D4-18A9-7E4E-9A85-A59428C15236}" dt="2023-01-10T15:41:58.011" v="1572" actId="478"/>
          <ac:cxnSpMkLst>
            <pc:docMk/>
            <pc:sldMk cId="895613311" sldId="2076137942"/>
            <ac:cxnSpMk id="15" creationId="{7110B2CF-4543-C7B7-5B91-037FA495BF91}"/>
          </ac:cxnSpMkLst>
        </pc:cxnChg>
        <pc:cxnChg chg="del">
          <ac:chgData name="Aspen Webster" userId="17247580074_tp_box_2" providerId="OAuth2" clId="{611164D4-18A9-7E4E-9A85-A59428C15236}" dt="2023-01-10T15:41:58.011" v="1572" actId="478"/>
          <ac:cxnSpMkLst>
            <pc:docMk/>
            <pc:sldMk cId="895613311" sldId="2076137942"/>
            <ac:cxnSpMk id="16" creationId="{15DFCE41-B2F3-BDEE-D8D8-A9295E9CE9DE}"/>
          </ac:cxnSpMkLst>
        </pc:cxnChg>
        <pc:cxnChg chg="del">
          <ac:chgData name="Aspen Webster" userId="17247580074_tp_box_2" providerId="OAuth2" clId="{611164D4-18A9-7E4E-9A85-A59428C15236}" dt="2023-01-10T15:41:58.011" v="1572" actId="478"/>
          <ac:cxnSpMkLst>
            <pc:docMk/>
            <pc:sldMk cId="895613311" sldId="2076137942"/>
            <ac:cxnSpMk id="17" creationId="{42F82C10-6A43-8653-0A60-547709509A4F}"/>
          </ac:cxnSpMkLst>
        </pc:cxnChg>
        <pc:cxnChg chg="del">
          <ac:chgData name="Aspen Webster" userId="17247580074_tp_box_2" providerId="OAuth2" clId="{611164D4-18A9-7E4E-9A85-A59428C15236}" dt="2023-01-10T15:41:58.011" v="1572" actId="478"/>
          <ac:cxnSpMkLst>
            <pc:docMk/>
            <pc:sldMk cId="895613311" sldId="2076137942"/>
            <ac:cxnSpMk id="18" creationId="{8FA19C57-A44F-F9F3-3782-7E00992D2593}"/>
          </ac:cxnSpMkLst>
        </pc:cxnChg>
        <pc:cxnChg chg="add mod">
          <ac:chgData name="Aspen Webster" userId="17247580074_tp_box_2" providerId="OAuth2" clId="{611164D4-18A9-7E4E-9A85-A59428C15236}" dt="2023-01-10T15:41:58.721" v="1573"/>
          <ac:cxnSpMkLst>
            <pc:docMk/>
            <pc:sldMk cId="895613311" sldId="2076137942"/>
            <ac:cxnSpMk id="22" creationId="{13BA037D-8A75-EF67-1C6D-6C7E5C4E48AC}"/>
          </ac:cxnSpMkLst>
        </pc:cxnChg>
        <pc:cxnChg chg="add mod">
          <ac:chgData name="Aspen Webster" userId="17247580074_tp_box_2" providerId="OAuth2" clId="{611164D4-18A9-7E4E-9A85-A59428C15236}" dt="2023-01-10T15:41:58.721" v="1573"/>
          <ac:cxnSpMkLst>
            <pc:docMk/>
            <pc:sldMk cId="895613311" sldId="2076137942"/>
            <ac:cxnSpMk id="37" creationId="{DB9DA4F4-E3E9-C54C-6366-ECFFD595101A}"/>
          </ac:cxnSpMkLst>
        </pc:cxnChg>
        <pc:cxnChg chg="add mod">
          <ac:chgData name="Aspen Webster" userId="17247580074_tp_box_2" providerId="OAuth2" clId="{611164D4-18A9-7E4E-9A85-A59428C15236}" dt="2023-01-10T15:41:58.721" v="1573"/>
          <ac:cxnSpMkLst>
            <pc:docMk/>
            <pc:sldMk cId="895613311" sldId="2076137942"/>
            <ac:cxnSpMk id="38" creationId="{B5621989-E4B0-1A58-EB58-482EC5EA74AE}"/>
          </ac:cxnSpMkLst>
        </pc:cxnChg>
        <pc:cxnChg chg="add mod">
          <ac:chgData name="Aspen Webster" userId="17247580074_tp_box_2" providerId="OAuth2" clId="{611164D4-18A9-7E4E-9A85-A59428C15236}" dt="2023-01-10T15:41:58.721" v="1573"/>
          <ac:cxnSpMkLst>
            <pc:docMk/>
            <pc:sldMk cId="895613311" sldId="2076137942"/>
            <ac:cxnSpMk id="39" creationId="{1C26BB18-98E1-1EE9-E299-C9F6745EEC12}"/>
          </ac:cxnSpMkLst>
        </pc:cxnChg>
        <pc:cxnChg chg="add mod">
          <ac:chgData name="Aspen Webster" userId="17247580074_tp_box_2" providerId="OAuth2" clId="{611164D4-18A9-7E4E-9A85-A59428C15236}" dt="2023-01-10T15:41:58.721" v="1573"/>
          <ac:cxnSpMkLst>
            <pc:docMk/>
            <pc:sldMk cId="895613311" sldId="2076137942"/>
            <ac:cxnSpMk id="40" creationId="{01675B7E-8E93-CD48-20FF-C80B32C51348}"/>
          </ac:cxnSpMkLst>
        </pc:cxnChg>
      </pc:sldChg>
      <pc:sldChg chg="addSp delSp modSp add mod">
        <pc:chgData name="Aspen Webster" userId="17247580074_tp_box_2" providerId="OAuth2" clId="{611164D4-18A9-7E4E-9A85-A59428C15236}" dt="2023-01-10T15:42:02.631" v="1575"/>
        <pc:sldMkLst>
          <pc:docMk/>
          <pc:sldMk cId="3813097961" sldId="2076137943"/>
        </pc:sldMkLst>
        <pc:spChg chg="del">
          <ac:chgData name="Aspen Webster" userId="17247580074_tp_box_2" providerId="OAuth2" clId="{611164D4-18A9-7E4E-9A85-A59428C15236}" dt="2023-01-10T15:42:02.173" v="1574" actId="478"/>
          <ac:spMkLst>
            <pc:docMk/>
            <pc:sldMk cId="3813097961" sldId="2076137943"/>
            <ac:spMk id="4" creationId="{DF7D72DD-B9C2-E836-8FD4-59D6EEA84E9E}"/>
          </ac:spMkLst>
        </pc:spChg>
        <pc:spChg chg="del">
          <ac:chgData name="Aspen Webster" userId="17247580074_tp_box_2" providerId="OAuth2" clId="{611164D4-18A9-7E4E-9A85-A59428C15236}" dt="2023-01-10T15:42:02.173" v="1574" actId="478"/>
          <ac:spMkLst>
            <pc:docMk/>
            <pc:sldMk cId="3813097961" sldId="2076137943"/>
            <ac:spMk id="5" creationId="{CF244997-5640-0774-502E-9B1449434142}"/>
          </ac:spMkLst>
        </pc:spChg>
        <pc:spChg chg="del">
          <ac:chgData name="Aspen Webster" userId="17247580074_tp_box_2" providerId="OAuth2" clId="{611164D4-18A9-7E4E-9A85-A59428C15236}" dt="2023-01-10T15:42:02.173" v="1574" actId="478"/>
          <ac:spMkLst>
            <pc:docMk/>
            <pc:sldMk cId="3813097961" sldId="2076137943"/>
            <ac:spMk id="6" creationId="{42609BB4-B787-A994-42E6-813F36BA1A45}"/>
          </ac:spMkLst>
        </pc:spChg>
        <pc:spChg chg="del">
          <ac:chgData name="Aspen Webster" userId="17247580074_tp_box_2" providerId="OAuth2" clId="{611164D4-18A9-7E4E-9A85-A59428C15236}" dt="2023-01-10T15:42:02.173" v="1574" actId="478"/>
          <ac:spMkLst>
            <pc:docMk/>
            <pc:sldMk cId="3813097961" sldId="2076137943"/>
            <ac:spMk id="7" creationId="{3C9C4581-319E-1E07-B3C5-05A5EF28DE51}"/>
          </ac:spMkLst>
        </pc:spChg>
        <pc:spChg chg="del">
          <ac:chgData name="Aspen Webster" userId="17247580074_tp_box_2" providerId="OAuth2" clId="{611164D4-18A9-7E4E-9A85-A59428C15236}" dt="2023-01-10T15:42:02.173" v="1574" actId="478"/>
          <ac:spMkLst>
            <pc:docMk/>
            <pc:sldMk cId="3813097961" sldId="2076137943"/>
            <ac:spMk id="8" creationId="{5C8AD8C0-36DD-F837-3B31-C2B00F3FF202}"/>
          </ac:spMkLst>
        </pc:spChg>
        <pc:spChg chg="del">
          <ac:chgData name="Aspen Webster" userId="17247580074_tp_box_2" providerId="OAuth2" clId="{611164D4-18A9-7E4E-9A85-A59428C15236}" dt="2023-01-10T15:42:02.173" v="1574" actId="478"/>
          <ac:spMkLst>
            <pc:docMk/>
            <pc:sldMk cId="3813097961" sldId="2076137943"/>
            <ac:spMk id="19" creationId="{2B454874-1ECD-43A0-C815-81FA1E3565D9}"/>
          </ac:spMkLst>
        </pc:spChg>
        <pc:spChg chg="add mod">
          <ac:chgData name="Aspen Webster" userId="17247580074_tp_box_2" providerId="OAuth2" clId="{611164D4-18A9-7E4E-9A85-A59428C15236}" dt="2023-01-10T15:42:02.631" v="1575"/>
          <ac:spMkLst>
            <pc:docMk/>
            <pc:sldMk cId="3813097961" sldId="2076137943"/>
            <ac:spMk id="31" creationId="{F809C3A5-385C-6AE0-BA35-6263001ED8F3}"/>
          </ac:spMkLst>
        </pc:spChg>
        <pc:spChg chg="add mod">
          <ac:chgData name="Aspen Webster" userId="17247580074_tp_box_2" providerId="OAuth2" clId="{611164D4-18A9-7E4E-9A85-A59428C15236}" dt="2023-01-10T15:42:02.631" v="1575"/>
          <ac:spMkLst>
            <pc:docMk/>
            <pc:sldMk cId="3813097961" sldId="2076137943"/>
            <ac:spMk id="32" creationId="{A9AFDD48-CAD5-E229-8606-646ADD2FCA64}"/>
          </ac:spMkLst>
        </pc:spChg>
        <pc:spChg chg="add mod">
          <ac:chgData name="Aspen Webster" userId="17247580074_tp_box_2" providerId="OAuth2" clId="{611164D4-18A9-7E4E-9A85-A59428C15236}" dt="2023-01-10T15:42:02.631" v="1575"/>
          <ac:spMkLst>
            <pc:docMk/>
            <pc:sldMk cId="3813097961" sldId="2076137943"/>
            <ac:spMk id="33" creationId="{D7220584-66DE-018F-67CF-BB5B306B1F69}"/>
          </ac:spMkLst>
        </pc:spChg>
        <pc:spChg chg="add mod">
          <ac:chgData name="Aspen Webster" userId="17247580074_tp_box_2" providerId="OAuth2" clId="{611164D4-18A9-7E4E-9A85-A59428C15236}" dt="2023-01-10T15:42:02.631" v="1575"/>
          <ac:spMkLst>
            <pc:docMk/>
            <pc:sldMk cId="3813097961" sldId="2076137943"/>
            <ac:spMk id="34" creationId="{C800E863-D5CB-E67A-8250-86910D18E964}"/>
          </ac:spMkLst>
        </pc:spChg>
        <pc:spChg chg="add mod">
          <ac:chgData name="Aspen Webster" userId="17247580074_tp_box_2" providerId="OAuth2" clId="{611164D4-18A9-7E4E-9A85-A59428C15236}" dt="2023-01-10T15:42:02.631" v="1575"/>
          <ac:spMkLst>
            <pc:docMk/>
            <pc:sldMk cId="3813097961" sldId="2076137943"/>
            <ac:spMk id="45" creationId="{AE756AB4-4D1E-7A9D-5808-EEB09EFCBB85}"/>
          </ac:spMkLst>
        </pc:spChg>
        <pc:spChg chg="add mod">
          <ac:chgData name="Aspen Webster" userId="17247580074_tp_box_2" providerId="OAuth2" clId="{611164D4-18A9-7E4E-9A85-A59428C15236}" dt="2023-01-10T15:42:02.631" v="1575"/>
          <ac:spMkLst>
            <pc:docMk/>
            <pc:sldMk cId="3813097961" sldId="2076137943"/>
            <ac:spMk id="46" creationId="{E4D71B03-DDFA-7854-4B71-1AA9C4D77EC1}"/>
          </ac:spMkLst>
        </pc:spChg>
        <pc:picChg chg="del">
          <ac:chgData name="Aspen Webster" userId="17247580074_tp_box_2" providerId="OAuth2" clId="{611164D4-18A9-7E4E-9A85-A59428C15236}" dt="2023-01-10T15:42:02.173" v="1574" actId="478"/>
          <ac:picMkLst>
            <pc:docMk/>
            <pc:sldMk cId="3813097961" sldId="2076137943"/>
            <ac:picMk id="9" creationId="{1D5E14D1-F4C2-2EE9-1A43-A6DCBD2302C3}"/>
          </ac:picMkLst>
        </pc:picChg>
        <pc:picChg chg="del">
          <ac:chgData name="Aspen Webster" userId="17247580074_tp_box_2" providerId="OAuth2" clId="{611164D4-18A9-7E4E-9A85-A59428C15236}" dt="2023-01-10T15:42:02.173" v="1574" actId="478"/>
          <ac:picMkLst>
            <pc:docMk/>
            <pc:sldMk cId="3813097961" sldId="2076137943"/>
            <ac:picMk id="10" creationId="{FA86EE35-C34C-BD5D-D7EE-7C1A6FAC1672}"/>
          </ac:picMkLst>
        </pc:picChg>
        <pc:picChg chg="del">
          <ac:chgData name="Aspen Webster" userId="17247580074_tp_box_2" providerId="OAuth2" clId="{611164D4-18A9-7E4E-9A85-A59428C15236}" dt="2023-01-10T15:42:02.173" v="1574" actId="478"/>
          <ac:picMkLst>
            <pc:docMk/>
            <pc:sldMk cId="3813097961" sldId="2076137943"/>
            <ac:picMk id="11" creationId="{3AEF06FF-A260-5067-029A-D460DF00579E}"/>
          </ac:picMkLst>
        </pc:picChg>
        <pc:picChg chg="del">
          <ac:chgData name="Aspen Webster" userId="17247580074_tp_box_2" providerId="OAuth2" clId="{611164D4-18A9-7E4E-9A85-A59428C15236}" dt="2023-01-10T15:42:02.173" v="1574" actId="478"/>
          <ac:picMkLst>
            <pc:docMk/>
            <pc:sldMk cId="3813097961" sldId="2076137943"/>
            <ac:picMk id="12" creationId="{781DE129-5ACB-3BFF-E1C4-C98C4CA23C0C}"/>
          </ac:picMkLst>
        </pc:picChg>
        <pc:picChg chg="del">
          <ac:chgData name="Aspen Webster" userId="17247580074_tp_box_2" providerId="OAuth2" clId="{611164D4-18A9-7E4E-9A85-A59428C15236}" dt="2023-01-10T15:42:02.173" v="1574" actId="478"/>
          <ac:picMkLst>
            <pc:docMk/>
            <pc:sldMk cId="3813097961" sldId="2076137943"/>
            <ac:picMk id="13" creationId="{986436DC-6A90-082D-A070-1542963F25E6}"/>
          </ac:picMkLst>
        </pc:picChg>
        <pc:picChg chg="del">
          <ac:chgData name="Aspen Webster" userId="17247580074_tp_box_2" providerId="OAuth2" clId="{611164D4-18A9-7E4E-9A85-A59428C15236}" dt="2023-01-10T15:42:02.173" v="1574" actId="478"/>
          <ac:picMkLst>
            <pc:docMk/>
            <pc:sldMk cId="3813097961" sldId="2076137943"/>
            <ac:picMk id="14" creationId="{A5505EBB-329C-8267-0B25-C02CCA0A72CF}"/>
          </ac:picMkLst>
        </pc:picChg>
        <pc:picChg chg="add mod">
          <ac:chgData name="Aspen Webster" userId="17247580074_tp_box_2" providerId="OAuth2" clId="{611164D4-18A9-7E4E-9A85-A59428C15236}" dt="2023-01-10T15:42:02.631" v="1575"/>
          <ac:picMkLst>
            <pc:docMk/>
            <pc:sldMk cId="3813097961" sldId="2076137943"/>
            <ac:picMk id="35" creationId="{2C6FE8C7-4A49-3AE2-5114-56C6F5BBBE7B}"/>
          </ac:picMkLst>
        </pc:picChg>
        <pc:picChg chg="add mod">
          <ac:chgData name="Aspen Webster" userId="17247580074_tp_box_2" providerId="OAuth2" clId="{611164D4-18A9-7E4E-9A85-A59428C15236}" dt="2023-01-10T15:42:02.631" v="1575"/>
          <ac:picMkLst>
            <pc:docMk/>
            <pc:sldMk cId="3813097961" sldId="2076137943"/>
            <ac:picMk id="36" creationId="{880D2C40-67E8-ECD1-9EC8-461221890510}"/>
          </ac:picMkLst>
        </pc:picChg>
        <pc:picChg chg="add mod">
          <ac:chgData name="Aspen Webster" userId="17247580074_tp_box_2" providerId="OAuth2" clId="{611164D4-18A9-7E4E-9A85-A59428C15236}" dt="2023-01-10T15:42:02.631" v="1575"/>
          <ac:picMkLst>
            <pc:docMk/>
            <pc:sldMk cId="3813097961" sldId="2076137943"/>
            <ac:picMk id="37" creationId="{62CEED1B-EA76-F004-2FC5-7966ECDC172E}"/>
          </ac:picMkLst>
        </pc:picChg>
        <pc:picChg chg="add mod">
          <ac:chgData name="Aspen Webster" userId="17247580074_tp_box_2" providerId="OAuth2" clId="{611164D4-18A9-7E4E-9A85-A59428C15236}" dt="2023-01-10T15:42:02.631" v="1575"/>
          <ac:picMkLst>
            <pc:docMk/>
            <pc:sldMk cId="3813097961" sldId="2076137943"/>
            <ac:picMk id="38" creationId="{09D7BDDE-049D-E740-38DE-5A34A8FD8835}"/>
          </ac:picMkLst>
        </pc:picChg>
        <pc:picChg chg="add mod">
          <ac:chgData name="Aspen Webster" userId="17247580074_tp_box_2" providerId="OAuth2" clId="{611164D4-18A9-7E4E-9A85-A59428C15236}" dt="2023-01-10T15:42:02.631" v="1575"/>
          <ac:picMkLst>
            <pc:docMk/>
            <pc:sldMk cId="3813097961" sldId="2076137943"/>
            <ac:picMk id="39" creationId="{195F1795-3A00-9CC4-C38A-6AE9E15B58A5}"/>
          </ac:picMkLst>
        </pc:picChg>
        <pc:picChg chg="add mod">
          <ac:chgData name="Aspen Webster" userId="17247580074_tp_box_2" providerId="OAuth2" clId="{611164D4-18A9-7E4E-9A85-A59428C15236}" dt="2023-01-10T15:42:02.631" v="1575"/>
          <ac:picMkLst>
            <pc:docMk/>
            <pc:sldMk cId="3813097961" sldId="2076137943"/>
            <ac:picMk id="40" creationId="{4B055508-78F9-0EA6-0412-00AEFEE989D7}"/>
          </ac:picMkLst>
        </pc:picChg>
        <pc:cxnChg chg="del">
          <ac:chgData name="Aspen Webster" userId="17247580074_tp_box_2" providerId="OAuth2" clId="{611164D4-18A9-7E4E-9A85-A59428C15236}" dt="2023-01-10T15:42:02.173" v="1574" actId="478"/>
          <ac:cxnSpMkLst>
            <pc:docMk/>
            <pc:sldMk cId="3813097961" sldId="2076137943"/>
            <ac:cxnSpMk id="3" creationId="{C15B8287-135F-C2DB-D1F6-859D0FA12D80}"/>
          </ac:cxnSpMkLst>
        </pc:cxnChg>
        <pc:cxnChg chg="del">
          <ac:chgData name="Aspen Webster" userId="17247580074_tp_box_2" providerId="OAuth2" clId="{611164D4-18A9-7E4E-9A85-A59428C15236}" dt="2023-01-10T15:42:02.173" v="1574" actId="478"/>
          <ac:cxnSpMkLst>
            <pc:docMk/>
            <pc:sldMk cId="3813097961" sldId="2076137943"/>
            <ac:cxnSpMk id="15" creationId="{7110B2CF-4543-C7B7-5B91-037FA495BF91}"/>
          </ac:cxnSpMkLst>
        </pc:cxnChg>
        <pc:cxnChg chg="del">
          <ac:chgData name="Aspen Webster" userId="17247580074_tp_box_2" providerId="OAuth2" clId="{611164D4-18A9-7E4E-9A85-A59428C15236}" dt="2023-01-10T15:42:02.173" v="1574" actId="478"/>
          <ac:cxnSpMkLst>
            <pc:docMk/>
            <pc:sldMk cId="3813097961" sldId="2076137943"/>
            <ac:cxnSpMk id="16" creationId="{15DFCE41-B2F3-BDEE-D8D8-A9295E9CE9DE}"/>
          </ac:cxnSpMkLst>
        </pc:cxnChg>
        <pc:cxnChg chg="del">
          <ac:chgData name="Aspen Webster" userId="17247580074_tp_box_2" providerId="OAuth2" clId="{611164D4-18A9-7E4E-9A85-A59428C15236}" dt="2023-01-10T15:42:02.173" v="1574" actId="478"/>
          <ac:cxnSpMkLst>
            <pc:docMk/>
            <pc:sldMk cId="3813097961" sldId="2076137943"/>
            <ac:cxnSpMk id="17" creationId="{42F82C10-6A43-8653-0A60-547709509A4F}"/>
          </ac:cxnSpMkLst>
        </pc:cxnChg>
        <pc:cxnChg chg="del">
          <ac:chgData name="Aspen Webster" userId="17247580074_tp_box_2" providerId="OAuth2" clId="{611164D4-18A9-7E4E-9A85-A59428C15236}" dt="2023-01-10T15:42:02.173" v="1574" actId="478"/>
          <ac:cxnSpMkLst>
            <pc:docMk/>
            <pc:sldMk cId="3813097961" sldId="2076137943"/>
            <ac:cxnSpMk id="18" creationId="{8FA19C57-A44F-F9F3-3782-7E00992D2593}"/>
          </ac:cxnSpMkLst>
        </pc:cxnChg>
        <pc:cxnChg chg="add mod">
          <ac:chgData name="Aspen Webster" userId="17247580074_tp_box_2" providerId="OAuth2" clId="{611164D4-18A9-7E4E-9A85-A59428C15236}" dt="2023-01-10T15:42:02.631" v="1575"/>
          <ac:cxnSpMkLst>
            <pc:docMk/>
            <pc:sldMk cId="3813097961" sldId="2076137943"/>
            <ac:cxnSpMk id="30" creationId="{B16D4AA9-0071-6FE0-C05E-DA7331885F40}"/>
          </ac:cxnSpMkLst>
        </pc:cxnChg>
        <pc:cxnChg chg="add mod">
          <ac:chgData name="Aspen Webster" userId="17247580074_tp_box_2" providerId="OAuth2" clId="{611164D4-18A9-7E4E-9A85-A59428C15236}" dt="2023-01-10T15:42:02.631" v="1575"/>
          <ac:cxnSpMkLst>
            <pc:docMk/>
            <pc:sldMk cId="3813097961" sldId="2076137943"/>
            <ac:cxnSpMk id="41" creationId="{1B66E1D6-403A-EEF5-36C1-2459E74D5BF5}"/>
          </ac:cxnSpMkLst>
        </pc:cxnChg>
        <pc:cxnChg chg="add mod">
          <ac:chgData name="Aspen Webster" userId="17247580074_tp_box_2" providerId="OAuth2" clId="{611164D4-18A9-7E4E-9A85-A59428C15236}" dt="2023-01-10T15:42:02.631" v="1575"/>
          <ac:cxnSpMkLst>
            <pc:docMk/>
            <pc:sldMk cId="3813097961" sldId="2076137943"/>
            <ac:cxnSpMk id="42" creationId="{77D1C35D-A23E-519B-BCB6-6C63C607AF43}"/>
          </ac:cxnSpMkLst>
        </pc:cxnChg>
        <pc:cxnChg chg="add mod">
          <ac:chgData name="Aspen Webster" userId="17247580074_tp_box_2" providerId="OAuth2" clId="{611164D4-18A9-7E4E-9A85-A59428C15236}" dt="2023-01-10T15:42:02.631" v="1575"/>
          <ac:cxnSpMkLst>
            <pc:docMk/>
            <pc:sldMk cId="3813097961" sldId="2076137943"/>
            <ac:cxnSpMk id="43" creationId="{3FD01FEF-82F7-FBE3-B442-4F4FC61F3D1E}"/>
          </ac:cxnSpMkLst>
        </pc:cxnChg>
        <pc:cxnChg chg="add mod">
          <ac:chgData name="Aspen Webster" userId="17247580074_tp_box_2" providerId="OAuth2" clId="{611164D4-18A9-7E4E-9A85-A59428C15236}" dt="2023-01-10T15:42:02.631" v="1575"/>
          <ac:cxnSpMkLst>
            <pc:docMk/>
            <pc:sldMk cId="3813097961" sldId="2076137943"/>
            <ac:cxnSpMk id="44" creationId="{D61B2D20-E543-FFC5-7EBB-8D66EE921058}"/>
          </ac:cxnSpMkLst>
        </pc:cxn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7841AF4-2F3C-1246-8B66-852E7093BF61}" type="datetimeFigureOut">
              <a:rPr lang="en-US" smtClean="0"/>
              <a:t>3/24/2023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26E8AE7-06EA-6C46-AA16-C9346B0896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841971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3" name="Shape 273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274" name="Shape 274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03500649"/>
      </p:ext>
    </p:extLst>
  </p:cSld>
  <p:clrMap bg1="lt1" tx1="dk1" bg2="lt2" tx2="dk2" accent1="accent1" accent2="accent2" accent3="accent3" accent4="accent4" accent5="accent5" accent6="accent6" hlink="hlink" folHlink="folHlink"/>
  <p:notesStyle>
    <a:lvl1pPr defTabSz="309563" latinLnBrk="0">
      <a:defRPr sz="1125">
        <a:latin typeface="Lucida Grande"/>
        <a:ea typeface="Lucida Grande"/>
        <a:cs typeface="Lucida Grande"/>
        <a:sym typeface="Lucida Grande"/>
      </a:defRPr>
    </a:lvl1pPr>
    <a:lvl2pPr indent="85725" defTabSz="309563" latinLnBrk="0">
      <a:defRPr sz="1125">
        <a:latin typeface="Lucida Grande"/>
        <a:ea typeface="Lucida Grande"/>
        <a:cs typeface="Lucida Grande"/>
        <a:sym typeface="Lucida Grande"/>
      </a:defRPr>
    </a:lvl2pPr>
    <a:lvl3pPr indent="171450" defTabSz="309563" latinLnBrk="0">
      <a:defRPr sz="1125">
        <a:latin typeface="Lucida Grande"/>
        <a:ea typeface="Lucida Grande"/>
        <a:cs typeface="Lucida Grande"/>
        <a:sym typeface="Lucida Grande"/>
      </a:defRPr>
    </a:lvl3pPr>
    <a:lvl4pPr indent="257175" defTabSz="309563" latinLnBrk="0">
      <a:defRPr sz="1125">
        <a:latin typeface="Lucida Grande"/>
        <a:ea typeface="Lucida Grande"/>
        <a:cs typeface="Lucida Grande"/>
        <a:sym typeface="Lucida Grande"/>
      </a:defRPr>
    </a:lvl4pPr>
    <a:lvl5pPr indent="342900" defTabSz="309563" latinLnBrk="0">
      <a:defRPr sz="1125">
        <a:latin typeface="Lucida Grande"/>
        <a:ea typeface="Lucida Grande"/>
        <a:cs typeface="Lucida Grande"/>
        <a:sym typeface="Lucida Grande"/>
      </a:defRPr>
    </a:lvl5pPr>
    <a:lvl6pPr indent="428625" defTabSz="309563" latinLnBrk="0">
      <a:defRPr sz="1125">
        <a:latin typeface="Lucida Grande"/>
        <a:ea typeface="Lucida Grande"/>
        <a:cs typeface="Lucida Grande"/>
        <a:sym typeface="Lucida Grande"/>
      </a:defRPr>
    </a:lvl6pPr>
    <a:lvl7pPr indent="514350" defTabSz="309563" latinLnBrk="0">
      <a:defRPr sz="1125">
        <a:latin typeface="Lucida Grande"/>
        <a:ea typeface="Lucida Grande"/>
        <a:cs typeface="Lucida Grande"/>
        <a:sym typeface="Lucida Grande"/>
      </a:defRPr>
    </a:lvl7pPr>
    <a:lvl8pPr indent="600075" defTabSz="309563" latinLnBrk="0">
      <a:defRPr sz="1125">
        <a:latin typeface="Lucida Grande"/>
        <a:ea typeface="Lucida Grande"/>
        <a:cs typeface="Lucida Grande"/>
        <a:sym typeface="Lucida Grande"/>
      </a:defRPr>
    </a:lvl8pPr>
    <a:lvl9pPr indent="685800" defTabSz="309563" latinLnBrk="0">
      <a:defRPr sz="1125">
        <a:latin typeface="Lucida Grande"/>
        <a:ea typeface="Lucida Grande"/>
        <a:cs typeface="Lucida Grande"/>
        <a:sym typeface="Lucida Grande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81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57176681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en-US" sz="1200" u="none" kern="1200" baseline="0" dirty="0">
              <a:solidFill>
                <a:schemeClr val="tx1"/>
              </a:solidFill>
              <a:effectLst/>
              <a:latin typeface="Arial" charset="0"/>
              <a:ea typeface="PMingLiU" pitchFamily="18" charset="-120"/>
              <a:cs typeface="新細明體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/>
          <a:lstStyle/>
          <a:p>
            <a:fld id="{074299CD-3469-7241-AD37-C0E01E3A61D2}" type="slidenum">
              <a:rPr lang="en-US" smtClean="0"/>
              <a:pPr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1527456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81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79498299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en-US" sz="1200" u="none" kern="1200" baseline="0" dirty="0">
              <a:solidFill>
                <a:schemeClr val="tx1"/>
              </a:solidFill>
              <a:effectLst/>
              <a:latin typeface="Arial" charset="0"/>
              <a:ea typeface="PMingLiU" pitchFamily="18" charset="-120"/>
              <a:cs typeface="新細明體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/>
          <a:lstStyle/>
          <a:p>
            <a:fld id="{074299CD-3469-7241-AD37-C0E01E3A61D2}" type="slidenum">
              <a:rPr lang="en-US" smtClean="0"/>
              <a:pPr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9235907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81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30778693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en-US" sz="1200" u="none" kern="1200" baseline="0" dirty="0">
              <a:solidFill>
                <a:schemeClr val="tx1"/>
              </a:solidFill>
              <a:effectLst/>
              <a:latin typeface="Arial" charset="0"/>
              <a:ea typeface="PMingLiU" pitchFamily="18" charset="-120"/>
              <a:cs typeface="新細明體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/>
          <a:lstStyle/>
          <a:p>
            <a:fld id="{074299CD-3469-7241-AD37-C0E01E3A61D2}" type="slidenum">
              <a:rPr lang="en-US" smtClean="0"/>
              <a:pPr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1105441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81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54863298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81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19243159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2405886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en-US" sz="1200" u="none" kern="1200" baseline="0" dirty="0">
              <a:solidFill>
                <a:schemeClr val="tx1"/>
              </a:solidFill>
              <a:effectLst/>
              <a:latin typeface="Arial" charset="0"/>
              <a:ea typeface="PMingLiU" pitchFamily="18" charset="-120"/>
              <a:cs typeface="新細明體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/>
          <a:lstStyle/>
          <a:p>
            <a:fld id="{074299CD-3469-7241-AD37-C0E01E3A61D2}" type="slidenum">
              <a:rPr lang="en-US" smtClean="0"/>
              <a:pPr/>
              <a:t>26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1121819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en-US" sz="1200" u="none" kern="1200" baseline="0" dirty="0">
              <a:solidFill>
                <a:schemeClr val="tx1"/>
              </a:solidFill>
              <a:effectLst/>
              <a:latin typeface="Arial" charset="0"/>
              <a:ea typeface="PMingLiU" pitchFamily="18" charset="-120"/>
              <a:cs typeface="新細明體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/>
          <a:lstStyle/>
          <a:p>
            <a:fld id="{074299CD-3469-7241-AD37-C0E01E3A61D2}" type="slidenum">
              <a:rPr lang="en-US" smtClean="0"/>
              <a:pPr/>
              <a:t>27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0953314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81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270283863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en-US" sz="1200" u="none" kern="1200" baseline="0" dirty="0">
              <a:solidFill>
                <a:schemeClr val="tx1"/>
              </a:solidFill>
              <a:effectLst/>
              <a:latin typeface="Arial" charset="0"/>
              <a:ea typeface="PMingLiU" pitchFamily="18" charset="-120"/>
              <a:cs typeface="新細明體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/>
          <a:lstStyle/>
          <a:p>
            <a:fld id="{074299CD-3469-7241-AD37-C0E01E3A61D2}" type="slidenum">
              <a:rPr lang="en-US" smtClean="0"/>
              <a:pPr/>
              <a:t>28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58064161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en-US" sz="1200" u="none" kern="1200" baseline="0" dirty="0">
              <a:solidFill>
                <a:schemeClr val="tx1"/>
              </a:solidFill>
              <a:effectLst/>
              <a:latin typeface="Arial" charset="0"/>
              <a:ea typeface="PMingLiU" pitchFamily="18" charset="-120"/>
              <a:cs typeface="新細明體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/>
          <a:lstStyle/>
          <a:p>
            <a:fld id="{074299CD-3469-7241-AD37-C0E01E3A61D2}" type="slidenum">
              <a:rPr lang="en-US" smtClean="0"/>
              <a:pPr/>
              <a:t>29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51563702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en-US" sz="1200" u="none" kern="1200" baseline="0" dirty="0">
              <a:solidFill>
                <a:schemeClr val="tx1"/>
              </a:solidFill>
              <a:effectLst/>
              <a:latin typeface="Arial" charset="0"/>
              <a:ea typeface="PMingLiU" pitchFamily="18" charset="-120"/>
              <a:cs typeface="新細明體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/>
          <a:lstStyle/>
          <a:p>
            <a:fld id="{074299CD-3469-7241-AD37-C0E01E3A61D2}" type="slidenum">
              <a:rPr lang="en-US" smtClean="0"/>
              <a:pPr/>
              <a:t>30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25193275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en-US" sz="1200" u="none" kern="1200" baseline="0" dirty="0">
              <a:solidFill>
                <a:schemeClr val="tx1"/>
              </a:solidFill>
              <a:effectLst/>
              <a:latin typeface="Arial" charset="0"/>
              <a:ea typeface="PMingLiU" pitchFamily="18" charset="-120"/>
              <a:cs typeface="新細明體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/>
          <a:lstStyle/>
          <a:p>
            <a:fld id="{074299CD-3469-7241-AD37-C0E01E3A61D2}" type="slidenum">
              <a:rPr lang="en-US" smtClean="0"/>
              <a:pPr/>
              <a:t>31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30160609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en-US" sz="1200" u="none" kern="1200" baseline="0" dirty="0">
              <a:solidFill>
                <a:schemeClr val="tx1"/>
              </a:solidFill>
              <a:effectLst/>
              <a:latin typeface="Arial" charset="0"/>
              <a:ea typeface="PMingLiU" pitchFamily="18" charset="-120"/>
              <a:cs typeface="新細明體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/>
          <a:lstStyle/>
          <a:p>
            <a:fld id="{074299CD-3469-7241-AD37-C0E01E3A61D2}" type="slidenum">
              <a:rPr lang="en-US" smtClean="0"/>
              <a:pPr/>
              <a:t>32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95768056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en-US" sz="1200" u="none" kern="1200" baseline="0" dirty="0">
              <a:solidFill>
                <a:schemeClr val="tx1"/>
              </a:solidFill>
              <a:effectLst/>
              <a:latin typeface="Arial" charset="0"/>
              <a:ea typeface="PMingLiU" pitchFamily="18" charset="-120"/>
              <a:cs typeface="新細明體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/>
          <a:lstStyle/>
          <a:p>
            <a:fld id="{074299CD-3469-7241-AD37-C0E01E3A61D2}" type="slidenum">
              <a:rPr lang="en-US" smtClean="0"/>
              <a:pPr/>
              <a:t>33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71311724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81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96952141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81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057548532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81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068686649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81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89402477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81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437065747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81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505544631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81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0560499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81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55548566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0" name="Google Shape;130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0" name="Google Shape;130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87926802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en-US" sz="1200" u="none" kern="1200" baseline="0" dirty="0">
              <a:solidFill>
                <a:schemeClr val="tx1"/>
              </a:solidFill>
              <a:effectLst/>
              <a:latin typeface="Arial" charset="0"/>
              <a:ea typeface="PMingLiU" pitchFamily="18" charset="-120"/>
              <a:cs typeface="新細明體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/>
          <a:lstStyle/>
          <a:p>
            <a:fld id="{074299CD-3469-7241-AD37-C0E01E3A61D2}" type="slidenum">
              <a:rPr lang="en-US" smtClean="0"/>
              <a:pPr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3981879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en-US" sz="1200" u="none" kern="1200" baseline="0" dirty="0">
              <a:solidFill>
                <a:schemeClr val="tx1"/>
              </a:solidFill>
              <a:effectLst/>
              <a:latin typeface="Arial" charset="0"/>
              <a:ea typeface="PMingLiU" pitchFamily="18" charset="-120"/>
              <a:cs typeface="新細明體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/>
          <a:lstStyle/>
          <a:p>
            <a:fld id="{074299CD-3469-7241-AD37-C0E01E3A61D2}" type="slidenum">
              <a:rPr lang="en-US" smtClean="0"/>
              <a:pPr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245781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en-US" sz="1200" u="none" kern="1200" baseline="0" dirty="0">
              <a:solidFill>
                <a:schemeClr val="tx1"/>
              </a:solidFill>
              <a:effectLst/>
              <a:latin typeface="Arial" charset="0"/>
              <a:ea typeface="PMingLiU" pitchFamily="18" charset="-120"/>
              <a:cs typeface="新細明體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/>
          <a:lstStyle/>
          <a:p>
            <a:fld id="{074299CD-3469-7241-AD37-C0E01E3A61D2}" type="slidenum">
              <a:rPr lang="en-US" smtClean="0"/>
              <a:pPr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3988754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2.xml"/></Relationships>
</file>

<file path=ppt/slideLayouts/_rels/slideLayout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2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tiff"/><Relationship Id="rId1" Type="http://schemas.openxmlformats.org/officeDocument/2006/relationships/slideMaster" Target="../slideMasters/slideMaster2.xml"/></Relationships>
</file>

<file path=ppt/slideLayouts/_rels/slideLayout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2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3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ummary layout: Key points 3-up with ico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Picture Placeholder 23"/>
          <p:cNvSpPr>
            <a:spLocks noGrp="1"/>
          </p:cNvSpPr>
          <p:nvPr>
            <p:ph type="pic" sz="quarter" idx="19"/>
          </p:nvPr>
        </p:nvSpPr>
        <p:spPr>
          <a:xfrm>
            <a:off x="1560930" y="1594974"/>
            <a:ext cx="457200" cy="457200"/>
          </a:xfrm>
          <a:noFill/>
        </p:spPr>
        <p:txBody>
          <a:bodyPr rIns="0" anchor="ctr"/>
          <a:lstStyle>
            <a:lvl1pPr marL="0" indent="0" algn="ctr">
              <a:lnSpc>
                <a:spcPct val="100000"/>
              </a:lnSpc>
              <a:buFontTx/>
              <a:buNone/>
              <a:defRPr sz="800"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25" name="Picture Placeholder 23"/>
          <p:cNvSpPr>
            <a:spLocks noGrp="1"/>
          </p:cNvSpPr>
          <p:nvPr>
            <p:ph type="pic" sz="quarter" idx="20"/>
          </p:nvPr>
        </p:nvSpPr>
        <p:spPr>
          <a:xfrm>
            <a:off x="4343400" y="1594974"/>
            <a:ext cx="457200" cy="457200"/>
          </a:xfrm>
          <a:noFill/>
        </p:spPr>
        <p:txBody>
          <a:bodyPr rIns="0" anchor="ctr"/>
          <a:lstStyle>
            <a:lvl1pPr marL="0" indent="0" algn="ctr">
              <a:lnSpc>
                <a:spcPct val="100000"/>
              </a:lnSpc>
              <a:buFontTx/>
              <a:buNone/>
              <a:defRPr sz="800"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26" name="Picture Placeholder 23"/>
          <p:cNvSpPr>
            <a:spLocks noGrp="1"/>
          </p:cNvSpPr>
          <p:nvPr>
            <p:ph type="pic" sz="quarter" idx="21"/>
          </p:nvPr>
        </p:nvSpPr>
        <p:spPr>
          <a:xfrm>
            <a:off x="7147575" y="1594974"/>
            <a:ext cx="457200" cy="457200"/>
          </a:xfrm>
          <a:noFill/>
        </p:spPr>
        <p:txBody>
          <a:bodyPr rIns="0" anchor="ctr"/>
          <a:lstStyle>
            <a:lvl1pPr marL="0" indent="0" algn="ctr">
              <a:lnSpc>
                <a:spcPct val="100000"/>
              </a:lnSpc>
              <a:buFontTx/>
              <a:buNone/>
              <a:defRPr sz="800"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3" hasCustomPrompt="1"/>
          </p:nvPr>
        </p:nvSpPr>
        <p:spPr>
          <a:xfrm>
            <a:off x="460143" y="2282397"/>
            <a:ext cx="2640013" cy="354013"/>
          </a:xfrm>
        </p:spPr>
        <p:txBody>
          <a:bodyPr lIns="0" rIns="0"/>
          <a:lstStyle>
            <a:lvl1pPr marL="0" indent="0" algn="ctr">
              <a:lnSpc>
                <a:spcPct val="100000"/>
              </a:lnSpc>
              <a:buNone/>
              <a:defRPr sz="1800">
                <a:solidFill>
                  <a:srgbClr val="000000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Key point</a:t>
            </a:r>
          </a:p>
        </p:txBody>
      </p:sp>
      <p:sp>
        <p:nvSpPr>
          <p:cNvPr id="17" name="Text Placeholder 6"/>
          <p:cNvSpPr>
            <a:spLocks noGrp="1"/>
          </p:cNvSpPr>
          <p:nvPr>
            <p:ph type="body" sz="quarter" idx="14" hasCustomPrompt="1"/>
          </p:nvPr>
        </p:nvSpPr>
        <p:spPr>
          <a:xfrm>
            <a:off x="3256032" y="2282397"/>
            <a:ext cx="2640013" cy="354013"/>
          </a:xfrm>
        </p:spPr>
        <p:txBody>
          <a:bodyPr lIns="0" rIns="0"/>
          <a:lstStyle>
            <a:lvl1pPr marL="0" indent="0" algn="ctr">
              <a:lnSpc>
                <a:spcPct val="100000"/>
              </a:lnSpc>
              <a:buNone/>
              <a:defRPr sz="1800">
                <a:solidFill>
                  <a:srgbClr val="000000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Key point</a:t>
            </a:r>
          </a:p>
        </p:txBody>
      </p:sp>
      <p:sp>
        <p:nvSpPr>
          <p:cNvPr id="18" name="Text Placeholder 6"/>
          <p:cNvSpPr>
            <a:spLocks noGrp="1"/>
          </p:cNvSpPr>
          <p:nvPr>
            <p:ph type="body" sz="quarter" idx="15" hasCustomPrompt="1"/>
          </p:nvPr>
        </p:nvSpPr>
        <p:spPr>
          <a:xfrm>
            <a:off x="6046788" y="2282397"/>
            <a:ext cx="2640012" cy="354013"/>
          </a:xfrm>
        </p:spPr>
        <p:txBody>
          <a:bodyPr lIns="0" rIns="0"/>
          <a:lstStyle>
            <a:lvl1pPr marL="0" indent="0" algn="ctr">
              <a:lnSpc>
                <a:spcPct val="100000"/>
              </a:lnSpc>
              <a:buNone/>
              <a:defRPr sz="1800">
                <a:solidFill>
                  <a:srgbClr val="000000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Key point</a:t>
            </a:r>
          </a:p>
        </p:txBody>
      </p:sp>
      <p:sp>
        <p:nvSpPr>
          <p:cNvPr id="20" name="Text Placeholder 19"/>
          <p:cNvSpPr>
            <a:spLocks noGrp="1"/>
          </p:cNvSpPr>
          <p:nvPr>
            <p:ph type="body" sz="quarter" idx="16"/>
          </p:nvPr>
        </p:nvSpPr>
        <p:spPr>
          <a:xfrm>
            <a:off x="460143" y="2639655"/>
            <a:ext cx="2640013" cy="2073275"/>
          </a:xfrm>
        </p:spPr>
        <p:txBody>
          <a:bodyPr lIns="0" tIns="91440" rIns="0"/>
          <a:lstStyle>
            <a:lvl1pPr marL="0" indent="0" algn="ctr">
              <a:lnSpc>
                <a:spcPct val="100000"/>
              </a:lnSpc>
              <a:spcAft>
                <a:spcPts val="600"/>
              </a:spcAft>
              <a:buClr>
                <a:srgbClr val="0061D5"/>
              </a:buClr>
              <a:buFontTx/>
              <a:buNone/>
              <a:defRPr sz="1350">
                <a:solidFill>
                  <a:srgbClr val="636D78"/>
                </a:solidFill>
              </a:defRPr>
            </a:lvl1pPr>
            <a:lvl2pPr marL="0" indent="0" algn="ctr">
              <a:lnSpc>
                <a:spcPct val="110000"/>
              </a:lnSpc>
              <a:spcAft>
                <a:spcPts val="600"/>
              </a:spcAft>
              <a:buClr>
                <a:srgbClr val="0061D5"/>
              </a:buClr>
              <a:buFontTx/>
              <a:buNone/>
              <a:defRPr sz="1200">
                <a:solidFill>
                  <a:srgbClr val="FFFFFF"/>
                </a:solidFill>
              </a:defRPr>
            </a:lvl2pPr>
            <a:lvl3pPr marL="359274" indent="0" algn="ctr">
              <a:lnSpc>
                <a:spcPct val="110000"/>
              </a:lnSpc>
              <a:spcAft>
                <a:spcPts val="600"/>
              </a:spcAft>
              <a:buClr>
                <a:srgbClr val="0061D5"/>
              </a:buClr>
              <a:buFontTx/>
              <a:buNone/>
              <a:defRPr sz="1200">
                <a:solidFill>
                  <a:srgbClr val="FFFFFF"/>
                </a:solidFill>
              </a:defRPr>
            </a:lvl3pPr>
            <a:lvl4pPr marL="502145" indent="0" algn="ctr">
              <a:lnSpc>
                <a:spcPct val="110000"/>
              </a:lnSpc>
              <a:spcAft>
                <a:spcPts val="600"/>
              </a:spcAft>
              <a:buClr>
                <a:srgbClr val="0061D5"/>
              </a:buClr>
              <a:buFontTx/>
              <a:buNone/>
              <a:defRPr sz="1200">
                <a:solidFill>
                  <a:srgbClr val="FFFFFF"/>
                </a:solidFill>
              </a:defRPr>
            </a:lvl4pPr>
            <a:lvl5pPr marL="645017" indent="0" algn="ctr">
              <a:lnSpc>
                <a:spcPct val="110000"/>
              </a:lnSpc>
              <a:spcAft>
                <a:spcPts val="600"/>
              </a:spcAft>
              <a:buClr>
                <a:srgbClr val="0061D5"/>
              </a:buClr>
              <a:buFontTx/>
              <a:buNone/>
              <a:defRPr sz="12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1" name="Text Placeholder 19"/>
          <p:cNvSpPr>
            <a:spLocks noGrp="1"/>
          </p:cNvSpPr>
          <p:nvPr>
            <p:ph type="body" sz="quarter" idx="17"/>
          </p:nvPr>
        </p:nvSpPr>
        <p:spPr>
          <a:xfrm>
            <a:off x="3256032" y="2639655"/>
            <a:ext cx="2640013" cy="2073275"/>
          </a:xfrm>
        </p:spPr>
        <p:txBody>
          <a:bodyPr lIns="0" tIns="91440" rIns="0"/>
          <a:lstStyle>
            <a:lvl1pPr marL="0" indent="0" algn="ctr">
              <a:lnSpc>
                <a:spcPct val="100000"/>
              </a:lnSpc>
              <a:spcAft>
                <a:spcPts val="600"/>
              </a:spcAft>
              <a:buClr>
                <a:srgbClr val="0061D5"/>
              </a:buClr>
              <a:buFontTx/>
              <a:buNone/>
              <a:defRPr sz="1350">
                <a:solidFill>
                  <a:srgbClr val="636D78"/>
                </a:solidFill>
              </a:defRPr>
            </a:lvl1pPr>
            <a:lvl2pPr marL="0" indent="0" algn="ctr">
              <a:lnSpc>
                <a:spcPct val="110000"/>
              </a:lnSpc>
              <a:spcAft>
                <a:spcPts val="600"/>
              </a:spcAft>
              <a:buClr>
                <a:srgbClr val="0061D5"/>
              </a:buClr>
              <a:buFontTx/>
              <a:buNone/>
              <a:defRPr sz="1200">
                <a:solidFill>
                  <a:srgbClr val="FFFFFF"/>
                </a:solidFill>
              </a:defRPr>
            </a:lvl2pPr>
            <a:lvl3pPr marL="359274" indent="0" algn="ctr">
              <a:lnSpc>
                <a:spcPct val="110000"/>
              </a:lnSpc>
              <a:spcAft>
                <a:spcPts val="600"/>
              </a:spcAft>
              <a:buClr>
                <a:srgbClr val="0061D5"/>
              </a:buClr>
              <a:buFontTx/>
              <a:buNone/>
              <a:defRPr sz="1200">
                <a:solidFill>
                  <a:srgbClr val="FFFFFF"/>
                </a:solidFill>
              </a:defRPr>
            </a:lvl3pPr>
            <a:lvl4pPr marL="502145" indent="0" algn="ctr">
              <a:lnSpc>
                <a:spcPct val="110000"/>
              </a:lnSpc>
              <a:spcAft>
                <a:spcPts val="600"/>
              </a:spcAft>
              <a:buClr>
                <a:srgbClr val="0061D5"/>
              </a:buClr>
              <a:buFontTx/>
              <a:buNone/>
              <a:defRPr sz="1200">
                <a:solidFill>
                  <a:srgbClr val="FFFFFF"/>
                </a:solidFill>
              </a:defRPr>
            </a:lvl4pPr>
            <a:lvl5pPr marL="645017" indent="0" algn="ctr">
              <a:lnSpc>
                <a:spcPct val="110000"/>
              </a:lnSpc>
              <a:spcAft>
                <a:spcPts val="600"/>
              </a:spcAft>
              <a:buClr>
                <a:srgbClr val="0061D5"/>
              </a:buClr>
              <a:buFontTx/>
              <a:buNone/>
              <a:defRPr sz="12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2" name="Text Placeholder 19"/>
          <p:cNvSpPr>
            <a:spLocks noGrp="1"/>
          </p:cNvSpPr>
          <p:nvPr>
            <p:ph type="body" sz="quarter" idx="18"/>
          </p:nvPr>
        </p:nvSpPr>
        <p:spPr>
          <a:xfrm>
            <a:off x="6046788" y="2639655"/>
            <a:ext cx="2640013" cy="2073275"/>
          </a:xfrm>
        </p:spPr>
        <p:txBody>
          <a:bodyPr lIns="0" tIns="91440" rIns="0"/>
          <a:lstStyle>
            <a:lvl1pPr marL="0" indent="0" algn="ctr">
              <a:lnSpc>
                <a:spcPct val="100000"/>
              </a:lnSpc>
              <a:spcAft>
                <a:spcPts val="600"/>
              </a:spcAft>
              <a:buClr>
                <a:srgbClr val="0061D5"/>
              </a:buClr>
              <a:buFontTx/>
              <a:buNone/>
              <a:defRPr sz="1350">
                <a:solidFill>
                  <a:srgbClr val="636D78"/>
                </a:solidFill>
              </a:defRPr>
            </a:lvl1pPr>
            <a:lvl2pPr marL="0" indent="0" algn="ctr">
              <a:lnSpc>
                <a:spcPct val="110000"/>
              </a:lnSpc>
              <a:spcAft>
                <a:spcPts val="600"/>
              </a:spcAft>
              <a:buClr>
                <a:srgbClr val="0061D5"/>
              </a:buClr>
              <a:buFontTx/>
              <a:buNone/>
              <a:defRPr sz="1200">
                <a:solidFill>
                  <a:srgbClr val="FFFFFF"/>
                </a:solidFill>
              </a:defRPr>
            </a:lvl2pPr>
            <a:lvl3pPr marL="359274" indent="0" algn="ctr">
              <a:lnSpc>
                <a:spcPct val="110000"/>
              </a:lnSpc>
              <a:spcAft>
                <a:spcPts val="600"/>
              </a:spcAft>
              <a:buClr>
                <a:srgbClr val="0061D5"/>
              </a:buClr>
              <a:buFontTx/>
              <a:buNone/>
              <a:defRPr sz="1200">
                <a:solidFill>
                  <a:srgbClr val="FFFFFF"/>
                </a:solidFill>
              </a:defRPr>
            </a:lvl3pPr>
            <a:lvl4pPr marL="502145" indent="0" algn="ctr">
              <a:lnSpc>
                <a:spcPct val="110000"/>
              </a:lnSpc>
              <a:spcAft>
                <a:spcPts val="600"/>
              </a:spcAft>
              <a:buClr>
                <a:srgbClr val="0061D5"/>
              </a:buClr>
              <a:buFontTx/>
              <a:buNone/>
              <a:defRPr sz="1200">
                <a:solidFill>
                  <a:srgbClr val="FFFFFF"/>
                </a:solidFill>
              </a:defRPr>
            </a:lvl4pPr>
            <a:lvl5pPr marL="645017" indent="0" algn="ctr">
              <a:lnSpc>
                <a:spcPct val="110000"/>
              </a:lnSpc>
              <a:spcAft>
                <a:spcPts val="600"/>
              </a:spcAft>
              <a:buClr>
                <a:srgbClr val="0061D5"/>
              </a:buClr>
              <a:buFontTx/>
              <a:buNone/>
              <a:defRPr sz="12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2" name="Shape 53"/>
          <p:cNvSpPr>
            <a:spLocks noGrp="1"/>
          </p:cNvSpPr>
          <p:nvPr>
            <p:ph type="title" hasCustomPrompt="1"/>
          </p:nvPr>
        </p:nvSpPr>
        <p:spPr>
          <a:xfrm>
            <a:off x="457200" y="673081"/>
            <a:ext cx="8229600" cy="393524"/>
          </a:xfrm>
          <a:prstGeom prst="rect">
            <a:avLst/>
          </a:prstGeom>
        </p:spPr>
        <p:txBody>
          <a:bodyPr lIns="0" tIns="0" rIns="0" bIns="0" anchor="t"/>
          <a:lstStyle>
            <a:lvl1pPr algn="l">
              <a:lnSpc>
                <a:spcPct val="100000"/>
              </a:lnSpc>
              <a:defRPr sz="2400">
                <a:solidFill>
                  <a:srgbClr val="171F25"/>
                </a:solidFill>
              </a:defRPr>
            </a:lvl1pPr>
          </a:lstStyle>
          <a:p>
            <a:r>
              <a:rPr lang="en-US" sz="2400" dirty="0"/>
              <a:t>Slide title, </a:t>
            </a:r>
            <a:r>
              <a:rPr lang="en-US" sz="2400" dirty="0" err="1"/>
              <a:t>Lato</a:t>
            </a:r>
            <a:r>
              <a:rPr lang="en-US" sz="2400" dirty="0"/>
              <a:t> Light, 32 pt.</a:t>
            </a:r>
            <a:endParaRPr dirty="0"/>
          </a:p>
        </p:txBody>
      </p:sp>
      <p:sp>
        <p:nvSpPr>
          <p:cNvPr id="13" name="Text Placeholder 2"/>
          <p:cNvSpPr>
            <a:spLocks noGrp="1"/>
          </p:cNvSpPr>
          <p:nvPr>
            <p:ph type="body" sz="quarter" idx="10" hasCustomPrompt="1"/>
          </p:nvPr>
        </p:nvSpPr>
        <p:spPr>
          <a:xfrm>
            <a:off x="457200" y="1069849"/>
            <a:ext cx="8229600" cy="375657"/>
          </a:xfrm>
        </p:spPr>
        <p:txBody>
          <a:bodyPr lIns="0" tIns="0" anchor="t"/>
          <a:lstStyle>
            <a:lvl1pPr marL="0" indent="0" algn="l">
              <a:lnSpc>
                <a:spcPct val="100000"/>
              </a:lnSpc>
              <a:buNone/>
              <a:defRPr kumimoji="0" lang="en-US" sz="1500" b="0" i="0" u="none" strike="noStrike" cap="none" spc="0" normalizeH="0" baseline="0" dirty="0">
                <a:ln>
                  <a:noFill/>
                </a:ln>
                <a:solidFill>
                  <a:srgbClr val="0061D5"/>
                </a:solidFill>
                <a:effectLst/>
                <a:uFillTx/>
                <a:latin typeface="+mn-lt"/>
                <a:ea typeface="Lato Light" charset="0"/>
                <a:cs typeface="Lato Light" charset="0"/>
                <a:sym typeface="BrownStd-Light"/>
              </a:defRPr>
            </a:lvl1pPr>
          </a:lstStyle>
          <a:p>
            <a:pPr lvl="0"/>
            <a:r>
              <a:rPr lang="en-US" dirty="0"/>
              <a:t>Subtitle</a:t>
            </a:r>
          </a:p>
        </p:txBody>
      </p:sp>
    </p:spTree>
    <p:extLst>
      <p:ext uri="{BB962C8B-B14F-4D97-AF65-F5344CB8AC3E}">
        <p14:creationId xmlns:p14="http://schemas.microsoft.com/office/powerpoint/2010/main" val="1719019236"/>
      </p:ext>
    </p:extLst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llet layout 2: One column with 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hape 53"/>
          <p:cNvSpPr>
            <a:spLocks noGrp="1"/>
          </p:cNvSpPr>
          <p:nvPr>
            <p:ph type="title" hasCustomPrompt="1"/>
          </p:nvPr>
        </p:nvSpPr>
        <p:spPr>
          <a:xfrm>
            <a:off x="457200" y="673080"/>
            <a:ext cx="8229600" cy="396769"/>
          </a:xfrm>
          <a:prstGeom prst="rect">
            <a:avLst/>
          </a:prstGeom>
        </p:spPr>
        <p:txBody>
          <a:bodyPr lIns="0" tIns="0" rIns="0" bIns="0" anchor="t"/>
          <a:lstStyle>
            <a:lvl1pPr algn="l">
              <a:lnSpc>
                <a:spcPct val="100000"/>
              </a:lnSpc>
              <a:defRPr sz="2400">
                <a:solidFill>
                  <a:srgbClr val="171F25"/>
                </a:solidFill>
              </a:defRPr>
            </a:lvl1pPr>
          </a:lstStyle>
          <a:p>
            <a:r>
              <a:rPr lang="en-US" sz="2400" dirty="0"/>
              <a:t>Slide title, </a:t>
            </a:r>
            <a:r>
              <a:rPr lang="en-US" sz="2400" dirty="0" err="1"/>
              <a:t>Lato</a:t>
            </a:r>
            <a:r>
              <a:rPr lang="en-US" sz="2400" dirty="0"/>
              <a:t> Light, 32 pt.</a:t>
            </a:r>
            <a:endParaRPr dirty="0"/>
          </a:p>
        </p:txBody>
      </p:sp>
      <p:sp>
        <p:nvSpPr>
          <p:cNvPr id="13" name="Text Placeholder 2"/>
          <p:cNvSpPr>
            <a:spLocks noGrp="1"/>
          </p:cNvSpPr>
          <p:nvPr>
            <p:ph type="body" sz="quarter" idx="10" hasCustomPrompt="1"/>
          </p:nvPr>
        </p:nvSpPr>
        <p:spPr>
          <a:xfrm>
            <a:off x="457200" y="1069849"/>
            <a:ext cx="8229600" cy="375657"/>
          </a:xfrm>
        </p:spPr>
        <p:txBody>
          <a:bodyPr lIns="0" tIns="0" anchor="t"/>
          <a:lstStyle>
            <a:lvl1pPr marL="0" indent="0" algn="l">
              <a:lnSpc>
                <a:spcPct val="100000"/>
              </a:lnSpc>
              <a:buNone/>
              <a:defRPr kumimoji="0" lang="en-US" sz="1500" b="0" i="0" u="none" strike="noStrike" cap="none" spc="0" normalizeH="0" baseline="0" dirty="0">
                <a:ln>
                  <a:noFill/>
                </a:ln>
                <a:solidFill>
                  <a:srgbClr val="0061D5"/>
                </a:solidFill>
                <a:effectLst/>
                <a:uFillTx/>
                <a:latin typeface="+mn-lt"/>
                <a:ea typeface="Lato Light" charset="0"/>
                <a:cs typeface="Lato Light" charset="0"/>
                <a:sym typeface="BrownStd-Light"/>
              </a:defRPr>
            </a:lvl1pPr>
          </a:lstStyle>
          <a:p>
            <a:pPr lvl="0"/>
            <a:r>
              <a:rPr lang="en-US" dirty="0"/>
              <a:t>Subtitle</a:t>
            </a:r>
          </a:p>
        </p:txBody>
      </p:sp>
      <p:cxnSp>
        <p:nvCxnSpPr>
          <p:cNvPr id="15" name="Straight Connector 14"/>
          <p:cNvCxnSpPr/>
          <p:nvPr userDrawn="1"/>
        </p:nvCxnSpPr>
        <p:spPr>
          <a:xfrm>
            <a:off x="457200" y="542619"/>
            <a:ext cx="8229600" cy="0"/>
          </a:xfrm>
          <a:prstGeom prst="line">
            <a:avLst/>
          </a:prstGeom>
          <a:noFill/>
          <a:ln w="6350" cap="flat">
            <a:solidFill>
              <a:srgbClr val="C3D1DA"/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9" name="Straight Connector 8"/>
          <p:cNvCxnSpPr/>
          <p:nvPr userDrawn="1"/>
        </p:nvCxnSpPr>
        <p:spPr>
          <a:xfrm>
            <a:off x="5715910" y="1572769"/>
            <a:ext cx="0" cy="2882774"/>
          </a:xfrm>
          <a:prstGeom prst="line">
            <a:avLst/>
          </a:prstGeom>
          <a:noFill/>
          <a:ln w="6350" cap="flat">
            <a:solidFill>
              <a:srgbClr val="C3D1DA"/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3" name="Text Placeholder 2"/>
          <p:cNvSpPr>
            <a:spLocks noGrp="1"/>
          </p:cNvSpPr>
          <p:nvPr>
            <p:ph type="body" sz="quarter" idx="13" hasCustomPrompt="1"/>
          </p:nvPr>
        </p:nvSpPr>
        <p:spPr>
          <a:xfrm>
            <a:off x="6183314" y="1572769"/>
            <a:ext cx="2503487" cy="2882773"/>
          </a:xfrm>
        </p:spPr>
        <p:txBody>
          <a:bodyPr anchor="t"/>
          <a:lstStyle>
            <a:lvl1pPr marL="0" indent="0">
              <a:lnSpc>
                <a:spcPct val="100000"/>
              </a:lnSpc>
              <a:buNone/>
              <a:defRPr sz="1950" baseline="0">
                <a:solidFill>
                  <a:srgbClr val="0061D5"/>
                </a:solidFill>
                <a:latin typeface="+mj-lt"/>
              </a:defRPr>
            </a:lvl1pPr>
            <a:lvl2pPr marL="238119" indent="0">
              <a:buNone/>
              <a:defRPr sz="2000">
                <a:solidFill>
                  <a:srgbClr val="0061D5"/>
                </a:solidFill>
                <a:latin typeface="+mj-lt"/>
              </a:defRPr>
            </a:lvl2pPr>
            <a:lvl3pPr marL="476238" indent="0">
              <a:buNone/>
              <a:defRPr sz="2000">
                <a:solidFill>
                  <a:srgbClr val="0061D5"/>
                </a:solidFill>
                <a:latin typeface="+mj-lt"/>
              </a:defRPr>
            </a:lvl3pPr>
            <a:lvl4pPr marL="714357" indent="0">
              <a:buNone/>
              <a:defRPr sz="2000">
                <a:solidFill>
                  <a:srgbClr val="0061D5"/>
                </a:solidFill>
                <a:latin typeface="+mj-lt"/>
              </a:defRPr>
            </a:lvl4pPr>
            <a:lvl5pPr marL="952476" indent="0">
              <a:buNone/>
              <a:defRPr sz="2000">
                <a:solidFill>
                  <a:srgbClr val="0061D5"/>
                </a:solidFill>
                <a:latin typeface="+mj-lt"/>
              </a:defRPr>
            </a:lvl5pPr>
          </a:lstStyle>
          <a:p>
            <a:pPr lvl="0"/>
            <a:r>
              <a:rPr lang="en-US" dirty="0"/>
              <a:t>Quote or highlight </a:t>
            </a:r>
            <a:br>
              <a:rPr lang="en-US" dirty="0"/>
            </a:br>
            <a:r>
              <a:rPr lang="en-US" dirty="0"/>
              <a:t>3</a:t>
            </a:r>
            <a:r>
              <a:rPr lang="mr-IN" dirty="0"/>
              <a:t>–</a:t>
            </a:r>
            <a:r>
              <a:rPr lang="en-US" dirty="0"/>
              <a:t>4 lines</a:t>
            </a:r>
            <a:br>
              <a:rPr lang="en-US" dirty="0"/>
            </a:br>
            <a:r>
              <a:rPr lang="en-US" dirty="0" err="1"/>
              <a:t>Lato</a:t>
            </a:r>
            <a:r>
              <a:rPr lang="en-US" dirty="0"/>
              <a:t> Light 26 pt.</a:t>
            </a:r>
          </a:p>
        </p:txBody>
      </p:sp>
      <p:sp>
        <p:nvSpPr>
          <p:cNvPr id="10" name="Shape 54"/>
          <p:cNvSpPr>
            <a:spLocks noGrp="1"/>
          </p:cNvSpPr>
          <p:nvPr>
            <p:ph type="body" idx="1" hasCustomPrompt="1"/>
          </p:nvPr>
        </p:nvSpPr>
        <p:spPr>
          <a:xfrm>
            <a:off x="457202" y="1572769"/>
            <a:ext cx="5077325" cy="2882774"/>
          </a:xfrm>
          <a:prstGeom prst="rect">
            <a:avLst/>
          </a:prstGeom>
        </p:spPr>
        <p:txBody>
          <a:bodyPr lIns="0" anchor="t"/>
          <a:lstStyle>
            <a:lvl1pPr marL="0" marR="0" indent="0" algn="l" defTabSz="309555" latinLnBrk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SzTx/>
              <a:buNone/>
              <a:tabLst/>
              <a:defRPr kumimoji="0" lang="en-US" sz="1350" b="0" i="0" u="none" strike="noStrike" cap="none" spc="0" normalizeH="0" baseline="0" dirty="0">
                <a:ln>
                  <a:noFill/>
                </a:ln>
                <a:solidFill>
                  <a:srgbClr val="72848E"/>
                </a:solidFill>
                <a:effectLst/>
                <a:uFillTx/>
                <a:latin typeface="Lato" charset="0"/>
                <a:ea typeface="Lato" charset="0"/>
                <a:cs typeface="Lato" charset="0"/>
                <a:sym typeface="Lato Bold"/>
              </a:defRPr>
            </a:lvl1pPr>
            <a:lvl2pPr marL="171450" marR="0" indent="-171450" algn="l" defTabSz="309555" latinLnBrk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0061D5"/>
              </a:buClr>
              <a:buSzPct val="100000"/>
              <a:tabLst/>
              <a:defRPr kumimoji="0" lang="en-US" sz="1350" b="0" i="0" u="none" strike="noStrike" cap="none" spc="0" normalizeH="0" baseline="0" dirty="0">
                <a:ln>
                  <a:noFill/>
                </a:ln>
                <a:solidFill>
                  <a:srgbClr val="72848E"/>
                </a:solidFill>
                <a:effectLst/>
                <a:uFillTx/>
                <a:latin typeface="Lato" charset="0"/>
                <a:ea typeface="Lato" charset="0"/>
                <a:cs typeface="Lato" charset="0"/>
                <a:sym typeface="Lato Bold"/>
              </a:defRPr>
            </a:lvl2pPr>
            <a:lvl3pPr marL="342900" marR="0" indent="-171450" algn="l" defTabSz="309555" latinLnBrk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0061D5"/>
              </a:buClr>
              <a:buSzPct val="100000"/>
              <a:tabLst/>
              <a:defRPr kumimoji="0" lang="en-US" sz="1350" b="0" i="0" u="none" strike="noStrike" cap="none" spc="0" normalizeH="0" baseline="0" dirty="0">
                <a:ln>
                  <a:noFill/>
                </a:ln>
                <a:solidFill>
                  <a:srgbClr val="72848E"/>
                </a:solidFill>
                <a:effectLst/>
                <a:uFillTx/>
                <a:latin typeface="Lato" charset="0"/>
                <a:ea typeface="Lato" charset="0"/>
                <a:cs typeface="Lato" charset="0"/>
                <a:sym typeface="Lato Bold"/>
              </a:defRPr>
            </a:lvl3pPr>
            <a:lvl4pPr marL="514350" marR="0" indent="-171450" algn="l" defTabSz="309555" latinLnBrk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0061D5"/>
              </a:buClr>
              <a:tabLst/>
              <a:defRPr kumimoji="0" lang="en-US" sz="1350" b="0" i="0" u="none" strike="noStrike" cap="none" spc="0" normalizeH="0" baseline="0" dirty="0">
                <a:ln>
                  <a:noFill/>
                </a:ln>
                <a:solidFill>
                  <a:srgbClr val="72848E"/>
                </a:solidFill>
                <a:effectLst/>
                <a:uFillTx/>
                <a:latin typeface="Lato" charset="0"/>
                <a:ea typeface="Lato" charset="0"/>
                <a:cs typeface="Lato" charset="0"/>
                <a:sym typeface="Lato Bold"/>
              </a:defRPr>
            </a:lvl4pPr>
            <a:lvl5pPr marL="685800" marR="0" indent="-171450" algn="l" defTabSz="309555" latinLnBrk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0061D5"/>
              </a:buClr>
              <a:tabLst/>
              <a:defRPr kumimoji="0" lang="en-US" sz="1350" b="0" i="0" u="none" strike="noStrike" cap="none" spc="0" normalizeH="0" baseline="0" dirty="0">
                <a:ln>
                  <a:noFill/>
                </a:ln>
                <a:solidFill>
                  <a:srgbClr val="72848E"/>
                </a:solidFill>
                <a:effectLst/>
                <a:uFillTx/>
                <a:latin typeface="Lato" charset="0"/>
                <a:ea typeface="Lato" charset="0"/>
                <a:cs typeface="Lato" charset="0"/>
                <a:sym typeface="Lato Bold"/>
              </a:defRPr>
            </a:lvl5pPr>
          </a:lstStyle>
          <a:p>
            <a:r>
              <a:rPr lang="en-US" dirty="0"/>
              <a:t>Body level one</a:t>
            </a:r>
          </a:p>
          <a:p>
            <a:pPr lvl="1"/>
            <a:r>
              <a:rPr lang="en-US" dirty="0"/>
              <a:t>Body level two</a:t>
            </a:r>
          </a:p>
          <a:p>
            <a:pPr lvl="2"/>
            <a:r>
              <a:rPr lang="en-US" dirty="0"/>
              <a:t>Body level three</a:t>
            </a:r>
          </a:p>
        </p:txBody>
      </p:sp>
    </p:spTree>
    <p:extLst>
      <p:ext uri="{BB962C8B-B14F-4D97-AF65-F5344CB8AC3E}">
        <p14:creationId xmlns:p14="http://schemas.microsoft.com/office/powerpoint/2010/main" val="4238643433"/>
      </p:ext>
    </p:extLst>
  </p:cSld>
  <p:clrMapOvr>
    <a:masterClrMapping/>
  </p:clrMapOvr>
  <p:transition spd="med"/>
  <p:extLst>
    <p:ext uri="{DCECCB84-F9BA-43D5-87BE-67443E8EF086}">
      <p15:sldGuideLst xmlns:p15="http://schemas.microsoft.com/office/powerpoint/2012/main"/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llet layout 3: Two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hape 53"/>
          <p:cNvSpPr>
            <a:spLocks noGrp="1"/>
          </p:cNvSpPr>
          <p:nvPr>
            <p:ph type="title" hasCustomPrompt="1"/>
          </p:nvPr>
        </p:nvSpPr>
        <p:spPr>
          <a:xfrm>
            <a:off x="457200" y="673080"/>
            <a:ext cx="8229600" cy="396769"/>
          </a:xfrm>
          <a:prstGeom prst="rect">
            <a:avLst/>
          </a:prstGeom>
        </p:spPr>
        <p:txBody>
          <a:bodyPr lIns="0" tIns="0" rIns="0" bIns="0" anchor="t"/>
          <a:lstStyle>
            <a:lvl1pPr algn="l">
              <a:lnSpc>
                <a:spcPct val="100000"/>
              </a:lnSpc>
              <a:defRPr sz="2400">
                <a:solidFill>
                  <a:srgbClr val="171F25"/>
                </a:solidFill>
              </a:defRPr>
            </a:lvl1pPr>
          </a:lstStyle>
          <a:p>
            <a:r>
              <a:rPr lang="en-US" sz="2400" dirty="0"/>
              <a:t>Slide title, </a:t>
            </a:r>
            <a:r>
              <a:rPr lang="en-US" sz="2400" dirty="0" err="1"/>
              <a:t>Lato</a:t>
            </a:r>
            <a:r>
              <a:rPr lang="en-US" sz="2400" dirty="0"/>
              <a:t> Light, 32 pt.</a:t>
            </a:r>
            <a:endParaRPr dirty="0"/>
          </a:p>
        </p:txBody>
      </p:sp>
      <p:sp>
        <p:nvSpPr>
          <p:cNvPr id="12" name="Text Placeholder 2"/>
          <p:cNvSpPr>
            <a:spLocks noGrp="1"/>
          </p:cNvSpPr>
          <p:nvPr>
            <p:ph type="body" sz="quarter" idx="10" hasCustomPrompt="1"/>
          </p:nvPr>
        </p:nvSpPr>
        <p:spPr>
          <a:xfrm>
            <a:off x="457200" y="1069849"/>
            <a:ext cx="8229600" cy="375657"/>
          </a:xfrm>
        </p:spPr>
        <p:txBody>
          <a:bodyPr lIns="0" tIns="0" anchor="t"/>
          <a:lstStyle>
            <a:lvl1pPr marL="0" indent="0" algn="l">
              <a:lnSpc>
                <a:spcPct val="100000"/>
              </a:lnSpc>
              <a:buNone/>
              <a:defRPr kumimoji="0" lang="en-US" sz="1500" b="0" i="0" u="none" strike="noStrike" cap="none" spc="0" normalizeH="0" baseline="0" dirty="0">
                <a:ln>
                  <a:noFill/>
                </a:ln>
                <a:solidFill>
                  <a:srgbClr val="0061D5"/>
                </a:solidFill>
                <a:effectLst/>
                <a:uFillTx/>
                <a:latin typeface="+mn-lt"/>
                <a:ea typeface="Lato Light" charset="0"/>
                <a:cs typeface="Lato Light" charset="0"/>
                <a:sym typeface="BrownStd-Light"/>
              </a:defRPr>
            </a:lvl1pPr>
          </a:lstStyle>
          <a:p>
            <a:pPr lvl="0"/>
            <a:r>
              <a:rPr lang="en-US" dirty="0"/>
              <a:t>Subtitle</a:t>
            </a:r>
          </a:p>
        </p:txBody>
      </p:sp>
      <p:sp>
        <p:nvSpPr>
          <p:cNvPr id="9" name="Shape 54"/>
          <p:cNvSpPr>
            <a:spLocks noGrp="1"/>
          </p:cNvSpPr>
          <p:nvPr>
            <p:ph type="body" idx="1" hasCustomPrompt="1"/>
          </p:nvPr>
        </p:nvSpPr>
        <p:spPr>
          <a:xfrm>
            <a:off x="457201" y="1572769"/>
            <a:ext cx="3994483" cy="2882774"/>
          </a:xfrm>
          <a:prstGeom prst="rect">
            <a:avLst/>
          </a:prstGeom>
        </p:spPr>
        <p:txBody>
          <a:bodyPr lIns="0" anchor="t"/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SzTx/>
              <a:buNone/>
              <a:defRPr sz="1350" b="0" i="0">
                <a:solidFill>
                  <a:srgbClr val="72848E"/>
                </a:solidFill>
                <a:latin typeface="Lato" charset="0"/>
                <a:ea typeface="Lato" charset="0"/>
                <a:cs typeface="Lato" charset="0"/>
                <a:sym typeface="Lato Bold"/>
              </a:defRPr>
            </a:lvl1pPr>
            <a:lvl2pPr marL="171450" indent="-17145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0061D5"/>
              </a:buClr>
              <a:buSzPct val="100000"/>
              <a:defRPr sz="1350" b="0" i="0">
                <a:solidFill>
                  <a:srgbClr val="72848E"/>
                </a:solidFill>
                <a:latin typeface="Lato" charset="0"/>
                <a:ea typeface="Lato" charset="0"/>
                <a:cs typeface="Lato" charset="0"/>
                <a:sym typeface="Lato Light"/>
              </a:defRPr>
            </a:lvl2pPr>
            <a:lvl3pPr marL="342900" indent="-17145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0061D5"/>
              </a:buClr>
              <a:buSzPct val="100000"/>
              <a:defRPr sz="1350" b="0" i="0">
                <a:solidFill>
                  <a:srgbClr val="72848E"/>
                </a:solidFill>
                <a:latin typeface="Lato" charset="0"/>
                <a:ea typeface="Lato" charset="0"/>
                <a:cs typeface="Lato" charset="0"/>
                <a:sym typeface="Lato Light"/>
              </a:defRPr>
            </a:lvl3pPr>
            <a:lvl4pPr marL="514350" indent="-17145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0061D5"/>
              </a:buClr>
              <a:defRPr sz="1350" b="0" i="0">
                <a:solidFill>
                  <a:srgbClr val="72848E"/>
                </a:solidFill>
                <a:latin typeface="Lato" charset="0"/>
                <a:ea typeface="Lato" charset="0"/>
                <a:cs typeface="Lato" charset="0"/>
                <a:sym typeface="Lato Light"/>
              </a:defRPr>
            </a:lvl4pPr>
            <a:lvl5pPr marL="685800" indent="-17145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0061D5"/>
              </a:buClr>
              <a:defRPr sz="1350" b="0" i="0">
                <a:solidFill>
                  <a:srgbClr val="72848E"/>
                </a:solidFill>
                <a:latin typeface="Lato" charset="0"/>
                <a:ea typeface="Lato" charset="0"/>
                <a:cs typeface="Lato" charset="0"/>
                <a:sym typeface="Lato Light"/>
              </a:defRPr>
            </a:lvl5pPr>
          </a:lstStyle>
          <a:p>
            <a:r>
              <a:rPr lang="en-US" dirty="0"/>
              <a:t>Body level one</a:t>
            </a:r>
          </a:p>
          <a:p>
            <a:pPr lvl="1"/>
            <a:r>
              <a:rPr lang="en-US" dirty="0"/>
              <a:t>Body level two</a:t>
            </a:r>
          </a:p>
          <a:p>
            <a:pPr lvl="2"/>
            <a:r>
              <a:rPr lang="en-US" dirty="0"/>
              <a:t>Body level three</a:t>
            </a:r>
          </a:p>
        </p:txBody>
      </p:sp>
      <p:sp>
        <p:nvSpPr>
          <p:cNvPr id="10" name="Shape 54"/>
          <p:cNvSpPr>
            <a:spLocks noGrp="1"/>
          </p:cNvSpPr>
          <p:nvPr>
            <p:ph type="body" idx="12" hasCustomPrompt="1"/>
          </p:nvPr>
        </p:nvSpPr>
        <p:spPr>
          <a:xfrm>
            <a:off x="4676648" y="1572769"/>
            <a:ext cx="4010153" cy="2882774"/>
          </a:xfrm>
          <a:prstGeom prst="rect">
            <a:avLst/>
          </a:prstGeom>
        </p:spPr>
        <p:txBody>
          <a:bodyPr lIns="0" anchor="t"/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SzTx/>
              <a:buNone/>
              <a:defRPr sz="1350" b="0" i="0">
                <a:solidFill>
                  <a:srgbClr val="72848E"/>
                </a:solidFill>
                <a:latin typeface="Lato" charset="0"/>
                <a:ea typeface="Lato" charset="0"/>
                <a:cs typeface="Lato" charset="0"/>
                <a:sym typeface="Lato Bold"/>
              </a:defRPr>
            </a:lvl1pPr>
            <a:lvl2pPr marL="171450" indent="-17145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0061D5"/>
              </a:buClr>
              <a:buSzPct val="100000"/>
              <a:defRPr sz="1350" b="0" i="0">
                <a:solidFill>
                  <a:srgbClr val="72848E"/>
                </a:solidFill>
                <a:latin typeface="Lato" charset="0"/>
                <a:ea typeface="Lato" charset="0"/>
                <a:cs typeface="Lato" charset="0"/>
                <a:sym typeface="Lato Light"/>
              </a:defRPr>
            </a:lvl2pPr>
            <a:lvl3pPr marL="342900" indent="-17145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0061D5"/>
              </a:buClr>
              <a:buSzPct val="100000"/>
              <a:defRPr sz="1350" b="0" i="0">
                <a:solidFill>
                  <a:srgbClr val="72848E"/>
                </a:solidFill>
                <a:latin typeface="Lato" charset="0"/>
                <a:ea typeface="Lato" charset="0"/>
                <a:cs typeface="Lato" charset="0"/>
                <a:sym typeface="Lato Light"/>
              </a:defRPr>
            </a:lvl3pPr>
            <a:lvl4pPr marL="514350" indent="-17145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0061D5"/>
              </a:buClr>
              <a:defRPr sz="1350" b="0" i="0">
                <a:solidFill>
                  <a:srgbClr val="72848E"/>
                </a:solidFill>
                <a:latin typeface="Lato" charset="0"/>
                <a:ea typeface="Lato" charset="0"/>
                <a:cs typeface="Lato" charset="0"/>
                <a:sym typeface="Lato Light"/>
              </a:defRPr>
            </a:lvl4pPr>
            <a:lvl5pPr marL="685800" indent="-17145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0061D5"/>
              </a:buClr>
              <a:defRPr sz="1350" b="0" i="0">
                <a:solidFill>
                  <a:srgbClr val="72848E"/>
                </a:solidFill>
                <a:latin typeface="Lato" charset="0"/>
                <a:ea typeface="Lato" charset="0"/>
                <a:cs typeface="Lato" charset="0"/>
                <a:sym typeface="Lato Light"/>
              </a:defRPr>
            </a:lvl5pPr>
          </a:lstStyle>
          <a:p>
            <a:r>
              <a:rPr lang="en-US" dirty="0"/>
              <a:t>Body level one</a:t>
            </a:r>
          </a:p>
          <a:p>
            <a:pPr lvl="1"/>
            <a:r>
              <a:rPr lang="en-US" dirty="0"/>
              <a:t>Body level two</a:t>
            </a:r>
          </a:p>
          <a:p>
            <a:pPr lvl="2"/>
            <a:r>
              <a:rPr lang="en-US" dirty="0"/>
              <a:t>Body level three</a:t>
            </a:r>
          </a:p>
        </p:txBody>
      </p:sp>
    </p:spTree>
    <p:extLst>
      <p:ext uri="{BB962C8B-B14F-4D97-AF65-F5344CB8AC3E}">
        <p14:creationId xmlns:p14="http://schemas.microsoft.com/office/powerpoint/2010/main" val="856134194"/>
      </p:ext>
    </p:extLst>
  </p:cSld>
  <p:clrMapOvr>
    <a:masterClrMapping/>
  </p:clrMapOvr>
  <p:transition spd="med"/>
  <p:extLst>
    <p:ext uri="{DCECCB84-F9BA-43D5-87BE-67443E8EF086}">
      <p15:sldGuideLst xmlns:p15="http://schemas.microsoft.com/office/powerpoint/2012/main"/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ragrap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hape 53"/>
          <p:cNvSpPr>
            <a:spLocks noGrp="1"/>
          </p:cNvSpPr>
          <p:nvPr>
            <p:ph type="title" hasCustomPrompt="1"/>
          </p:nvPr>
        </p:nvSpPr>
        <p:spPr>
          <a:xfrm>
            <a:off x="457200" y="673080"/>
            <a:ext cx="8229600" cy="396770"/>
          </a:xfrm>
          <a:prstGeom prst="rect">
            <a:avLst/>
          </a:prstGeom>
        </p:spPr>
        <p:txBody>
          <a:bodyPr lIns="0" tIns="0" rIns="0" bIns="0" anchor="t"/>
          <a:lstStyle>
            <a:lvl1pPr algn="l">
              <a:lnSpc>
                <a:spcPct val="100000"/>
              </a:lnSpc>
              <a:defRPr sz="2400">
                <a:solidFill>
                  <a:srgbClr val="171F25"/>
                </a:solidFill>
              </a:defRPr>
            </a:lvl1pPr>
          </a:lstStyle>
          <a:p>
            <a:r>
              <a:rPr lang="en-US" sz="2400" dirty="0"/>
              <a:t>Slide title, </a:t>
            </a:r>
            <a:r>
              <a:rPr lang="en-US" sz="2400" dirty="0" err="1"/>
              <a:t>Lato</a:t>
            </a:r>
            <a:r>
              <a:rPr lang="en-US" sz="2400" dirty="0"/>
              <a:t> Light, 32 pt.</a:t>
            </a:r>
            <a:endParaRPr dirty="0"/>
          </a:p>
        </p:txBody>
      </p:sp>
      <p:sp>
        <p:nvSpPr>
          <p:cNvPr id="13" name="Text Placeholder 2"/>
          <p:cNvSpPr>
            <a:spLocks noGrp="1"/>
          </p:cNvSpPr>
          <p:nvPr>
            <p:ph type="body" sz="quarter" idx="10" hasCustomPrompt="1"/>
          </p:nvPr>
        </p:nvSpPr>
        <p:spPr>
          <a:xfrm>
            <a:off x="457200" y="1069850"/>
            <a:ext cx="8229600" cy="375657"/>
          </a:xfrm>
        </p:spPr>
        <p:txBody>
          <a:bodyPr lIns="0" tIns="0" anchor="t"/>
          <a:lstStyle>
            <a:lvl1pPr marL="0" indent="0" algn="l">
              <a:lnSpc>
                <a:spcPct val="100000"/>
              </a:lnSpc>
              <a:buNone/>
              <a:defRPr kumimoji="0" lang="en-US" sz="1500" b="0" i="0" u="none" strike="noStrike" cap="none" spc="0" normalizeH="0" baseline="0" dirty="0">
                <a:ln>
                  <a:noFill/>
                </a:ln>
                <a:solidFill>
                  <a:srgbClr val="0061D5"/>
                </a:solidFill>
                <a:effectLst/>
                <a:uFillTx/>
                <a:latin typeface="+mn-lt"/>
                <a:ea typeface="Lato Light" charset="0"/>
                <a:cs typeface="Lato Light" charset="0"/>
                <a:sym typeface="BrownStd-Light"/>
              </a:defRPr>
            </a:lvl1pPr>
          </a:lstStyle>
          <a:p>
            <a:pPr lvl="0"/>
            <a:r>
              <a:rPr lang="en-US" dirty="0"/>
              <a:t>Subtitle</a:t>
            </a:r>
          </a:p>
        </p:txBody>
      </p:sp>
      <p:cxnSp>
        <p:nvCxnSpPr>
          <p:cNvPr id="15" name="Straight Connector 14"/>
          <p:cNvCxnSpPr/>
          <p:nvPr userDrawn="1"/>
        </p:nvCxnSpPr>
        <p:spPr>
          <a:xfrm>
            <a:off x="457200" y="542619"/>
            <a:ext cx="8229600" cy="0"/>
          </a:xfrm>
          <a:prstGeom prst="line">
            <a:avLst/>
          </a:prstGeom>
          <a:noFill/>
          <a:ln w="6350" cap="flat">
            <a:solidFill>
              <a:srgbClr val="C3D1DA"/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18" name="Shape 54"/>
          <p:cNvSpPr>
            <a:spLocks noGrp="1"/>
          </p:cNvSpPr>
          <p:nvPr>
            <p:ph type="body" idx="1" hasCustomPrompt="1"/>
          </p:nvPr>
        </p:nvSpPr>
        <p:spPr>
          <a:xfrm>
            <a:off x="457201" y="1572769"/>
            <a:ext cx="8236914" cy="2882774"/>
          </a:xfrm>
          <a:prstGeom prst="rect">
            <a:avLst/>
          </a:prstGeom>
        </p:spPr>
        <p:txBody>
          <a:bodyPr lIns="0" anchor="t"/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SzTx/>
              <a:buFont typeface="Arial" charset="0"/>
              <a:buNone/>
              <a:defRPr sz="1800" b="0" i="0">
                <a:solidFill>
                  <a:srgbClr val="151F26"/>
                </a:solidFill>
                <a:latin typeface="+mj-lt"/>
                <a:ea typeface="Lato" charset="0"/>
                <a:cs typeface="Lato" charset="0"/>
                <a:sym typeface="Lato Bold"/>
              </a:defRPr>
            </a:lvl1pPr>
            <a:lvl2pPr marL="95248" indent="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>
                <a:srgbClr val="0061D5"/>
              </a:buClr>
              <a:buNone/>
              <a:defRPr sz="1800" b="0" i="0">
                <a:solidFill>
                  <a:srgbClr val="72848E"/>
                </a:solidFill>
                <a:latin typeface="+mj-lt"/>
                <a:ea typeface="Lato" charset="0"/>
                <a:cs typeface="Lato" charset="0"/>
                <a:sym typeface="Lato Light"/>
              </a:defRPr>
            </a:lvl2pPr>
            <a:lvl3pPr marL="238119" indent="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>
                <a:srgbClr val="0061D5"/>
              </a:buClr>
              <a:buNone/>
              <a:defRPr sz="1800" b="0" i="0">
                <a:solidFill>
                  <a:srgbClr val="72848E"/>
                </a:solidFill>
                <a:latin typeface="+mj-lt"/>
                <a:ea typeface="Lato" charset="0"/>
                <a:cs typeface="Lato" charset="0"/>
                <a:sym typeface="Lato Light"/>
              </a:defRPr>
            </a:lvl3pPr>
            <a:lvl4pPr marL="380990" indent="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>
                <a:srgbClr val="0061D5"/>
              </a:buClr>
              <a:buNone/>
              <a:defRPr sz="1800" b="0" i="0">
                <a:solidFill>
                  <a:srgbClr val="72848E"/>
                </a:solidFill>
                <a:latin typeface="+mj-lt"/>
                <a:ea typeface="Lato" charset="0"/>
                <a:cs typeface="Lato" charset="0"/>
                <a:sym typeface="Lato Light"/>
              </a:defRPr>
            </a:lvl4pPr>
            <a:lvl5pPr marL="523862" indent="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>
                <a:srgbClr val="0061D5"/>
              </a:buClr>
              <a:buNone/>
              <a:defRPr sz="1800" b="0" i="0">
                <a:solidFill>
                  <a:srgbClr val="72848E"/>
                </a:solidFill>
                <a:latin typeface="+mj-lt"/>
                <a:ea typeface="Lato" charset="0"/>
                <a:cs typeface="Lato" charset="0"/>
                <a:sym typeface="Lato Light"/>
              </a:defRPr>
            </a:lvl5pPr>
          </a:lstStyle>
          <a:p>
            <a:r>
              <a:rPr lang="en-US" dirty="0"/>
              <a:t>Body level one</a:t>
            </a:r>
          </a:p>
        </p:txBody>
      </p:sp>
    </p:spTree>
    <p:extLst>
      <p:ext uri="{BB962C8B-B14F-4D97-AF65-F5344CB8AC3E}">
        <p14:creationId xmlns:p14="http://schemas.microsoft.com/office/powerpoint/2010/main" val="2801210154"/>
      </p:ext>
    </p:extLst>
  </p:cSld>
  <p:clrMapOvr>
    <a:masterClrMapping/>
  </p:clrMapOvr>
  <p:transition spd="med"/>
  <p:extLst>
    <p:ext uri="{DCECCB84-F9BA-43D5-87BE-67443E8EF086}">
      <p15:sldGuideLst xmlns:p15="http://schemas.microsoft.com/office/powerpoint/2012/main"/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layout: Key point 4-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hape 53"/>
          <p:cNvSpPr>
            <a:spLocks noGrp="1"/>
          </p:cNvSpPr>
          <p:nvPr>
            <p:ph type="title" hasCustomPrompt="1"/>
          </p:nvPr>
        </p:nvSpPr>
        <p:spPr>
          <a:xfrm>
            <a:off x="457200" y="673080"/>
            <a:ext cx="8229600" cy="396770"/>
          </a:xfrm>
          <a:prstGeom prst="rect">
            <a:avLst/>
          </a:prstGeom>
        </p:spPr>
        <p:txBody>
          <a:bodyPr lIns="0" tIns="0" rIns="0" bIns="0" anchor="t"/>
          <a:lstStyle>
            <a:lvl1pPr algn="l">
              <a:lnSpc>
                <a:spcPct val="100000"/>
              </a:lnSpc>
              <a:defRPr sz="2400">
                <a:solidFill>
                  <a:srgbClr val="171F25"/>
                </a:solidFill>
              </a:defRPr>
            </a:lvl1pPr>
          </a:lstStyle>
          <a:p>
            <a:r>
              <a:rPr lang="en-US" sz="2400" dirty="0"/>
              <a:t>Slide title, </a:t>
            </a:r>
            <a:r>
              <a:rPr lang="en-US" sz="2400" dirty="0" err="1"/>
              <a:t>Lato</a:t>
            </a:r>
            <a:r>
              <a:rPr lang="en-US" sz="2400" dirty="0"/>
              <a:t> Light, 32 pt.</a:t>
            </a:r>
            <a:endParaRPr dirty="0"/>
          </a:p>
        </p:txBody>
      </p:sp>
      <p:sp>
        <p:nvSpPr>
          <p:cNvPr id="13" name="Text Placeholder 2"/>
          <p:cNvSpPr>
            <a:spLocks noGrp="1"/>
          </p:cNvSpPr>
          <p:nvPr>
            <p:ph type="body" sz="quarter" idx="10" hasCustomPrompt="1"/>
          </p:nvPr>
        </p:nvSpPr>
        <p:spPr>
          <a:xfrm>
            <a:off x="460647" y="1069849"/>
            <a:ext cx="8229600" cy="375657"/>
          </a:xfrm>
        </p:spPr>
        <p:txBody>
          <a:bodyPr lIns="0" tIns="0" anchor="t"/>
          <a:lstStyle>
            <a:lvl1pPr marL="0" indent="0" algn="l">
              <a:lnSpc>
                <a:spcPct val="100000"/>
              </a:lnSpc>
              <a:buNone/>
              <a:defRPr kumimoji="0" lang="en-US" sz="1500" b="0" i="0" u="none" strike="noStrike" cap="none" spc="0" normalizeH="0" baseline="0" dirty="0">
                <a:ln>
                  <a:noFill/>
                </a:ln>
                <a:solidFill>
                  <a:srgbClr val="0061D5"/>
                </a:solidFill>
                <a:effectLst/>
                <a:uFillTx/>
                <a:latin typeface="+mn-lt"/>
                <a:ea typeface="Lato Light" charset="0"/>
                <a:cs typeface="Lato Light" charset="0"/>
                <a:sym typeface="BrownStd-Light"/>
              </a:defRPr>
            </a:lvl1pPr>
          </a:lstStyle>
          <a:p>
            <a:pPr lvl="0"/>
            <a:r>
              <a:rPr lang="en-US" dirty="0"/>
              <a:t>Subtitle</a:t>
            </a:r>
          </a:p>
        </p:txBody>
      </p:sp>
      <p:cxnSp>
        <p:nvCxnSpPr>
          <p:cNvPr id="15" name="Straight Connector 14"/>
          <p:cNvCxnSpPr/>
          <p:nvPr userDrawn="1"/>
        </p:nvCxnSpPr>
        <p:spPr>
          <a:xfrm>
            <a:off x="457200" y="542619"/>
            <a:ext cx="8229600" cy="0"/>
          </a:xfrm>
          <a:prstGeom prst="line">
            <a:avLst/>
          </a:prstGeom>
          <a:noFill/>
          <a:ln w="6350" cap="flat">
            <a:solidFill>
              <a:srgbClr val="C3D1DA"/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18" name="Shape 54"/>
          <p:cNvSpPr>
            <a:spLocks noGrp="1"/>
          </p:cNvSpPr>
          <p:nvPr>
            <p:ph type="body" idx="1" hasCustomPrompt="1"/>
          </p:nvPr>
        </p:nvSpPr>
        <p:spPr>
          <a:xfrm>
            <a:off x="775742" y="1933037"/>
            <a:ext cx="3679369" cy="1092669"/>
          </a:xfrm>
          <a:prstGeom prst="rect">
            <a:avLst/>
          </a:prstGeom>
        </p:spPr>
        <p:txBody>
          <a:bodyPr lIns="0" anchor="t"/>
          <a:lstStyle>
            <a:lvl1pPr marL="228594" indent="-228594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0061D5"/>
              </a:buClr>
              <a:buSzPct val="120000"/>
              <a:buFont typeface=".AppleSystemUIFont" charset="0"/>
              <a:buChar char="/"/>
              <a:defRPr sz="1800" b="0" i="0">
                <a:solidFill>
                  <a:srgbClr val="151F26"/>
                </a:solidFill>
                <a:latin typeface="+mj-lt"/>
                <a:ea typeface="Lato" charset="0"/>
                <a:cs typeface="Lato" charset="0"/>
                <a:sym typeface="Lato Bold"/>
              </a:defRPr>
            </a:lvl1pPr>
            <a:lvl2pPr marL="95248" indent="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>
                <a:srgbClr val="0061D5"/>
              </a:buClr>
              <a:buNone/>
              <a:defRPr sz="1800" b="0" i="0">
                <a:solidFill>
                  <a:srgbClr val="72848E"/>
                </a:solidFill>
                <a:latin typeface="+mj-lt"/>
                <a:ea typeface="Lato" charset="0"/>
                <a:cs typeface="Lato" charset="0"/>
                <a:sym typeface="Lato Light"/>
              </a:defRPr>
            </a:lvl2pPr>
            <a:lvl3pPr marL="238119" indent="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>
                <a:srgbClr val="0061D5"/>
              </a:buClr>
              <a:buNone/>
              <a:defRPr sz="1800" b="0" i="0">
                <a:solidFill>
                  <a:srgbClr val="72848E"/>
                </a:solidFill>
                <a:latin typeface="+mj-lt"/>
                <a:ea typeface="Lato" charset="0"/>
                <a:cs typeface="Lato" charset="0"/>
                <a:sym typeface="Lato Light"/>
              </a:defRPr>
            </a:lvl3pPr>
            <a:lvl4pPr marL="380990" indent="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>
                <a:srgbClr val="0061D5"/>
              </a:buClr>
              <a:buNone/>
              <a:defRPr sz="1800" b="0" i="0">
                <a:solidFill>
                  <a:srgbClr val="72848E"/>
                </a:solidFill>
                <a:latin typeface="+mj-lt"/>
                <a:ea typeface="Lato" charset="0"/>
                <a:cs typeface="Lato" charset="0"/>
                <a:sym typeface="Lato Light"/>
              </a:defRPr>
            </a:lvl4pPr>
            <a:lvl5pPr marL="523862" indent="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>
                <a:srgbClr val="0061D5"/>
              </a:buClr>
              <a:buNone/>
              <a:defRPr sz="1800" b="0" i="0">
                <a:solidFill>
                  <a:srgbClr val="72848E"/>
                </a:solidFill>
                <a:latin typeface="+mj-lt"/>
                <a:ea typeface="Lato" charset="0"/>
                <a:cs typeface="Lato" charset="0"/>
                <a:sym typeface="Lato Light"/>
              </a:defRPr>
            </a:lvl5pPr>
          </a:lstStyle>
          <a:p>
            <a:r>
              <a:rPr lang="en-US" dirty="0"/>
              <a:t>Body level one</a:t>
            </a:r>
          </a:p>
        </p:txBody>
      </p:sp>
      <p:sp>
        <p:nvSpPr>
          <p:cNvPr id="8" name="Shape 54"/>
          <p:cNvSpPr>
            <a:spLocks noGrp="1"/>
          </p:cNvSpPr>
          <p:nvPr>
            <p:ph type="body" idx="13" hasCustomPrompt="1"/>
          </p:nvPr>
        </p:nvSpPr>
        <p:spPr>
          <a:xfrm>
            <a:off x="4703166" y="1933037"/>
            <a:ext cx="3679369" cy="1092669"/>
          </a:xfrm>
          <a:prstGeom prst="rect">
            <a:avLst/>
          </a:prstGeom>
        </p:spPr>
        <p:txBody>
          <a:bodyPr lIns="0" anchor="t"/>
          <a:lstStyle>
            <a:lvl1pPr marL="228594" indent="-228594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0061D5"/>
              </a:buClr>
              <a:buSzPct val="120000"/>
              <a:buFont typeface=".AppleSystemUIFont" charset="0"/>
              <a:buChar char="/"/>
              <a:defRPr sz="1800" b="0" i="0">
                <a:solidFill>
                  <a:srgbClr val="151F26"/>
                </a:solidFill>
                <a:latin typeface="+mj-lt"/>
                <a:ea typeface="Lato" charset="0"/>
                <a:cs typeface="Lato" charset="0"/>
                <a:sym typeface="Lato Bold"/>
              </a:defRPr>
            </a:lvl1pPr>
            <a:lvl2pPr marL="95248" indent="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>
                <a:srgbClr val="0061D5"/>
              </a:buClr>
              <a:buNone/>
              <a:defRPr sz="1800" b="0" i="0">
                <a:solidFill>
                  <a:srgbClr val="72848E"/>
                </a:solidFill>
                <a:latin typeface="+mj-lt"/>
                <a:ea typeface="Lato" charset="0"/>
                <a:cs typeface="Lato" charset="0"/>
                <a:sym typeface="Lato Light"/>
              </a:defRPr>
            </a:lvl2pPr>
            <a:lvl3pPr marL="238119" indent="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>
                <a:srgbClr val="0061D5"/>
              </a:buClr>
              <a:buNone/>
              <a:defRPr sz="1800" b="0" i="0">
                <a:solidFill>
                  <a:srgbClr val="72848E"/>
                </a:solidFill>
                <a:latin typeface="+mj-lt"/>
                <a:ea typeface="Lato" charset="0"/>
                <a:cs typeface="Lato" charset="0"/>
                <a:sym typeface="Lato Light"/>
              </a:defRPr>
            </a:lvl3pPr>
            <a:lvl4pPr marL="380990" indent="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>
                <a:srgbClr val="0061D5"/>
              </a:buClr>
              <a:buNone/>
              <a:defRPr sz="1800" b="0" i="0">
                <a:solidFill>
                  <a:srgbClr val="72848E"/>
                </a:solidFill>
                <a:latin typeface="+mj-lt"/>
                <a:ea typeface="Lato" charset="0"/>
                <a:cs typeface="Lato" charset="0"/>
                <a:sym typeface="Lato Light"/>
              </a:defRPr>
            </a:lvl4pPr>
            <a:lvl5pPr marL="523862" indent="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>
                <a:srgbClr val="0061D5"/>
              </a:buClr>
              <a:buNone/>
              <a:defRPr sz="1800" b="0" i="0">
                <a:solidFill>
                  <a:srgbClr val="72848E"/>
                </a:solidFill>
                <a:latin typeface="+mj-lt"/>
                <a:ea typeface="Lato" charset="0"/>
                <a:cs typeface="Lato" charset="0"/>
                <a:sym typeface="Lato Light"/>
              </a:defRPr>
            </a:lvl5pPr>
          </a:lstStyle>
          <a:p>
            <a:r>
              <a:rPr lang="en-US" dirty="0"/>
              <a:t>Body level one</a:t>
            </a:r>
          </a:p>
        </p:txBody>
      </p:sp>
      <p:sp>
        <p:nvSpPr>
          <p:cNvPr id="9" name="Shape 54"/>
          <p:cNvSpPr>
            <a:spLocks noGrp="1"/>
          </p:cNvSpPr>
          <p:nvPr>
            <p:ph type="body" idx="14" hasCustomPrompt="1"/>
          </p:nvPr>
        </p:nvSpPr>
        <p:spPr>
          <a:xfrm>
            <a:off x="775742" y="3025705"/>
            <a:ext cx="3679369" cy="1364801"/>
          </a:xfrm>
          <a:prstGeom prst="rect">
            <a:avLst/>
          </a:prstGeom>
        </p:spPr>
        <p:txBody>
          <a:bodyPr lIns="0" anchor="t"/>
          <a:lstStyle>
            <a:lvl1pPr marL="228594" indent="-228594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0061D5"/>
              </a:buClr>
              <a:buSzPct val="120000"/>
              <a:buFont typeface=".AppleSystemUIFont" charset="0"/>
              <a:buChar char="/"/>
              <a:defRPr sz="1800" b="0" i="0">
                <a:solidFill>
                  <a:srgbClr val="151F26"/>
                </a:solidFill>
                <a:latin typeface="+mj-lt"/>
                <a:ea typeface="Lato" charset="0"/>
                <a:cs typeface="Lato" charset="0"/>
                <a:sym typeface="Lato Bold"/>
              </a:defRPr>
            </a:lvl1pPr>
            <a:lvl2pPr marL="95248" indent="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>
                <a:srgbClr val="0061D5"/>
              </a:buClr>
              <a:buNone/>
              <a:defRPr sz="1800" b="0" i="0">
                <a:solidFill>
                  <a:srgbClr val="72848E"/>
                </a:solidFill>
                <a:latin typeface="+mj-lt"/>
                <a:ea typeface="Lato" charset="0"/>
                <a:cs typeface="Lato" charset="0"/>
                <a:sym typeface="Lato Light"/>
              </a:defRPr>
            </a:lvl2pPr>
            <a:lvl3pPr marL="238119" indent="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>
                <a:srgbClr val="0061D5"/>
              </a:buClr>
              <a:buNone/>
              <a:defRPr sz="1800" b="0" i="0">
                <a:solidFill>
                  <a:srgbClr val="72848E"/>
                </a:solidFill>
                <a:latin typeface="+mj-lt"/>
                <a:ea typeface="Lato" charset="0"/>
                <a:cs typeface="Lato" charset="0"/>
                <a:sym typeface="Lato Light"/>
              </a:defRPr>
            </a:lvl3pPr>
            <a:lvl4pPr marL="380990" indent="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>
                <a:srgbClr val="0061D5"/>
              </a:buClr>
              <a:buNone/>
              <a:defRPr sz="1800" b="0" i="0">
                <a:solidFill>
                  <a:srgbClr val="72848E"/>
                </a:solidFill>
                <a:latin typeface="+mj-lt"/>
                <a:ea typeface="Lato" charset="0"/>
                <a:cs typeface="Lato" charset="0"/>
                <a:sym typeface="Lato Light"/>
              </a:defRPr>
            </a:lvl4pPr>
            <a:lvl5pPr marL="523862" indent="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>
                <a:srgbClr val="0061D5"/>
              </a:buClr>
              <a:buNone/>
              <a:defRPr sz="1800" b="0" i="0">
                <a:solidFill>
                  <a:srgbClr val="72848E"/>
                </a:solidFill>
                <a:latin typeface="+mj-lt"/>
                <a:ea typeface="Lato" charset="0"/>
                <a:cs typeface="Lato" charset="0"/>
                <a:sym typeface="Lato Light"/>
              </a:defRPr>
            </a:lvl5pPr>
          </a:lstStyle>
          <a:p>
            <a:r>
              <a:rPr lang="en-US" dirty="0"/>
              <a:t>Body level one</a:t>
            </a:r>
          </a:p>
        </p:txBody>
      </p:sp>
      <p:sp>
        <p:nvSpPr>
          <p:cNvPr id="10" name="Shape 54"/>
          <p:cNvSpPr>
            <a:spLocks noGrp="1"/>
          </p:cNvSpPr>
          <p:nvPr>
            <p:ph type="body" idx="15" hasCustomPrompt="1"/>
          </p:nvPr>
        </p:nvSpPr>
        <p:spPr>
          <a:xfrm>
            <a:off x="4703166" y="3025705"/>
            <a:ext cx="3679369" cy="1364801"/>
          </a:xfrm>
          <a:prstGeom prst="rect">
            <a:avLst/>
          </a:prstGeom>
        </p:spPr>
        <p:txBody>
          <a:bodyPr lIns="0" anchor="t"/>
          <a:lstStyle>
            <a:lvl1pPr marL="228594" indent="-228594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0061D5"/>
              </a:buClr>
              <a:buSzPct val="120000"/>
              <a:buFont typeface=".AppleSystemUIFont" charset="0"/>
              <a:buChar char="/"/>
              <a:defRPr sz="1800" b="0" i="0">
                <a:solidFill>
                  <a:srgbClr val="151F26"/>
                </a:solidFill>
                <a:latin typeface="+mj-lt"/>
                <a:ea typeface="Lato" charset="0"/>
                <a:cs typeface="Lato" charset="0"/>
                <a:sym typeface="Lato Bold"/>
              </a:defRPr>
            </a:lvl1pPr>
            <a:lvl2pPr marL="95248" indent="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>
                <a:srgbClr val="0061D5"/>
              </a:buClr>
              <a:buNone/>
              <a:defRPr sz="1800" b="0" i="0">
                <a:solidFill>
                  <a:srgbClr val="72848E"/>
                </a:solidFill>
                <a:latin typeface="+mj-lt"/>
                <a:ea typeface="Lato" charset="0"/>
                <a:cs typeface="Lato" charset="0"/>
                <a:sym typeface="Lato Light"/>
              </a:defRPr>
            </a:lvl2pPr>
            <a:lvl3pPr marL="238119" indent="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>
                <a:srgbClr val="0061D5"/>
              </a:buClr>
              <a:buNone/>
              <a:defRPr sz="1800" b="0" i="0">
                <a:solidFill>
                  <a:srgbClr val="72848E"/>
                </a:solidFill>
                <a:latin typeface="+mj-lt"/>
                <a:ea typeface="Lato" charset="0"/>
                <a:cs typeface="Lato" charset="0"/>
                <a:sym typeface="Lato Light"/>
              </a:defRPr>
            </a:lvl3pPr>
            <a:lvl4pPr marL="380990" indent="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>
                <a:srgbClr val="0061D5"/>
              </a:buClr>
              <a:buNone/>
              <a:defRPr sz="1800" b="0" i="0">
                <a:solidFill>
                  <a:srgbClr val="72848E"/>
                </a:solidFill>
                <a:latin typeface="+mj-lt"/>
                <a:ea typeface="Lato" charset="0"/>
                <a:cs typeface="Lato" charset="0"/>
                <a:sym typeface="Lato Light"/>
              </a:defRPr>
            </a:lvl4pPr>
            <a:lvl5pPr marL="523862" indent="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>
                <a:srgbClr val="0061D5"/>
              </a:buClr>
              <a:buNone/>
              <a:defRPr sz="1800" b="0" i="0">
                <a:solidFill>
                  <a:srgbClr val="72848E"/>
                </a:solidFill>
                <a:latin typeface="+mj-lt"/>
                <a:ea typeface="Lato" charset="0"/>
                <a:cs typeface="Lato" charset="0"/>
                <a:sym typeface="Lato Light"/>
              </a:defRPr>
            </a:lvl5pPr>
          </a:lstStyle>
          <a:p>
            <a:r>
              <a:rPr lang="en-US" dirty="0"/>
              <a:t>Body level one</a:t>
            </a:r>
          </a:p>
        </p:txBody>
      </p:sp>
    </p:spTree>
    <p:extLst>
      <p:ext uri="{BB962C8B-B14F-4D97-AF65-F5344CB8AC3E}">
        <p14:creationId xmlns:p14="http://schemas.microsoft.com/office/powerpoint/2010/main" val="2395917392"/>
      </p:ext>
    </p:extLst>
  </p:cSld>
  <p:clrMapOvr>
    <a:masterClrMapping/>
  </p:clrMapOvr>
  <p:transition spd="med"/>
  <p:extLst>
    <p:ext uri="{DCECCB84-F9BA-43D5-87BE-67443E8EF086}">
      <p15:sldGuideLst xmlns:p15="http://schemas.microsoft.com/office/powerpoint/2012/main"/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layout: Key points 3-up with ic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hape 53"/>
          <p:cNvSpPr>
            <a:spLocks noGrp="1"/>
          </p:cNvSpPr>
          <p:nvPr>
            <p:ph type="title" hasCustomPrompt="1"/>
          </p:nvPr>
        </p:nvSpPr>
        <p:spPr>
          <a:xfrm>
            <a:off x="457200" y="673080"/>
            <a:ext cx="8229600" cy="393524"/>
          </a:xfrm>
          <a:prstGeom prst="rect">
            <a:avLst/>
          </a:prstGeom>
        </p:spPr>
        <p:txBody>
          <a:bodyPr lIns="0" tIns="0" rIns="0" bIns="0" anchor="t"/>
          <a:lstStyle>
            <a:lvl1pPr algn="l">
              <a:lnSpc>
                <a:spcPct val="100000"/>
              </a:lnSpc>
              <a:defRPr sz="2400">
                <a:solidFill>
                  <a:srgbClr val="171F25"/>
                </a:solidFill>
              </a:defRPr>
            </a:lvl1pPr>
          </a:lstStyle>
          <a:p>
            <a:r>
              <a:rPr lang="en-US" sz="2400" dirty="0"/>
              <a:t>Slide title, </a:t>
            </a:r>
            <a:r>
              <a:rPr lang="en-US" sz="2400" dirty="0" err="1"/>
              <a:t>Lato</a:t>
            </a:r>
            <a:r>
              <a:rPr lang="en-US" sz="2400" dirty="0"/>
              <a:t> Light, 32 pt.</a:t>
            </a:r>
            <a:endParaRPr dirty="0"/>
          </a:p>
        </p:txBody>
      </p:sp>
      <p:sp>
        <p:nvSpPr>
          <p:cNvPr id="24" name="Picture Placeholder 23"/>
          <p:cNvSpPr>
            <a:spLocks noGrp="1"/>
          </p:cNvSpPr>
          <p:nvPr>
            <p:ph type="pic" sz="quarter" idx="19"/>
          </p:nvPr>
        </p:nvSpPr>
        <p:spPr>
          <a:xfrm>
            <a:off x="465139" y="1893006"/>
            <a:ext cx="238125" cy="239712"/>
          </a:xfrm>
          <a:solidFill>
            <a:srgbClr val="FFFFFF"/>
          </a:solidFill>
        </p:spPr>
        <p:txBody>
          <a:bodyPr/>
          <a:lstStyle>
            <a:lvl1pPr>
              <a:lnSpc>
                <a:spcPct val="100000"/>
              </a:lnSpc>
              <a:defRPr sz="80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25" name="Picture Placeholder 23"/>
          <p:cNvSpPr>
            <a:spLocks noGrp="1"/>
          </p:cNvSpPr>
          <p:nvPr>
            <p:ph type="pic" sz="quarter" idx="20"/>
          </p:nvPr>
        </p:nvSpPr>
        <p:spPr>
          <a:xfrm>
            <a:off x="3174605" y="1893006"/>
            <a:ext cx="238125" cy="239712"/>
          </a:xfrm>
          <a:solidFill>
            <a:srgbClr val="FFFFFF"/>
          </a:solidFill>
        </p:spPr>
        <p:txBody>
          <a:bodyPr/>
          <a:lstStyle>
            <a:lvl1pPr>
              <a:lnSpc>
                <a:spcPct val="100000"/>
              </a:lnSpc>
              <a:defRPr sz="80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26" name="Picture Placeholder 23"/>
          <p:cNvSpPr>
            <a:spLocks noGrp="1"/>
          </p:cNvSpPr>
          <p:nvPr>
            <p:ph type="pic" sz="quarter" idx="21"/>
          </p:nvPr>
        </p:nvSpPr>
        <p:spPr>
          <a:xfrm>
            <a:off x="5896046" y="1893006"/>
            <a:ext cx="238125" cy="239712"/>
          </a:xfrm>
          <a:solidFill>
            <a:srgbClr val="FFFFFF"/>
          </a:solidFill>
        </p:spPr>
        <p:txBody>
          <a:bodyPr/>
          <a:lstStyle>
            <a:lvl1pPr>
              <a:lnSpc>
                <a:spcPct val="100000"/>
              </a:lnSpc>
              <a:defRPr sz="800"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8" name="Text Placeholder 2"/>
          <p:cNvSpPr>
            <a:spLocks noGrp="1"/>
          </p:cNvSpPr>
          <p:nvPr>
            <p:ph type="body" sz="quarter" idx="10" hasCustomPrompt="1"/>
          </p:nvPr>
        </p:nvSpPr>
        <p:spPr>
          <a:xfrm>
            <a:off x="459359" y="1069849"/>
            <a:ext cx="8229600" cy="375657"/>
          </a:xfrm>
        </p:spPr>
        <p:txBody>
          <a:bodyPr lIns="0" tIns="0" anchor="t"/>
          <a:lstStyle>
            <a:lvl1pPr marL="0" indent="0" algn="l">
              <a:lnSpc>
                <a:spcPct val="100000"/>
              </a:lnSpc>
              <a:buNone/>
              <a:defRPr kumimoji="0" lang="en-US" sz="1500" b="0" i="0" u="none" strike="noStrike" cap="none" spc="0" normalizeH="0" baseline="0" dirty="0">
                <a:ln>
                  <a:noFill/>
                </a:ln>
                <a:solidFill>
                  <a:srgbClr val="0061D5"/>
                </a:solidFill>
                <a:effectLst/>
                <a:uFillTx/>
                <a:latin typeface="+mn-lt"/>
                <a:ea typeface="Lato Light" charset="0"/>
                <a:cs typeface="Lato Light" charset="0"/>
                <a:sym typeface="BrownStd-Light"/>
              </a:defRPr>
            </a:lvl1pPr>
          </a:lstStyle>
          <a:p>
            <a:pPr lvl="0"/>
            <a:r>
              <a:rPr lang="en-US" dirty="0"/>
              <a:t>Subtitle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3" hasCustomPrompt="1"/>
          </p:nvPr>
        </p:nvSpPr>
        <p:spPr>
          <a:xfrm>
            <a:off x="782423" y="1836958"/>
            <a:ext cx="2314575" cy="354013"/>
          </a:xfrm>
        </p:spPr>
        <p:txBody>
          <a:bodyPr lIns="0"/>
          <a:lstStyle>
            <a:lvl1pPr marL="0" indent="0">
              <a:lnSpc>
                <a:spcPct val="100000"/>
              </a:lnSpc>
              <a:buNone/>
              <a:defRPr sz="1800">
                <a:solidFill>
                  <a:srgbClr val="151F26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Bullet point</a:t>
            </a:r>
          </a:p>
        </p:txBody>
      </p:sp>
      <p:sp>
        <p:nvSpPr>
          <p:cNvPr id="17" name="Text Placeholder 6"/>
          <p:cNvSpPr>
            <a:spLocks noGrp="1"/>
          </p:cNvSpPr>
          <p:nvPr>
            <p:ph type="body" sz="quarter" idx="14" hasCustomPrompt="1"/>
          </p:nvPr>
        </p:nvSpPr>
        <p:spPr>
          <a:xfrm>
            <a:off x="3501953" y="1836958"/>
            <a:ext cx="2314575" cy="354013"/>
          </a:xfrm>
        </p:spPr>
        <p:txBody>
          <a:bodyPr lIns="0"/>
          <a:lstStyle>
            <a:lvl1pPr marL="0" indent="0">
              <a:lnSpc>
                <a:spcPct val="100000"/>
              </a:lnSpc>
              <a:buNone/>
              <a:defRPr sz="1800">
                <a:solidFill>
                  <a:srgbClr val="151F26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Bullet point</a:t>
            </a:r>
          </a:p>
        </p:txBody>
      </p:sp>
      <p:sp>
        <p:nvSpPr>
          <p:cNvPr id="18" name="Text Placeholder 6"/>
          <p:cNvSpPr>
            <a:spLocks noGrp="1"/>
          </p:cNvSpPr>
          <p:nvPr>
            <p:ph type="body" sz="quarter" idx="15" hasCustomPrompt="1"/>
          </p:nvPr>
        </p:nvSpPr>
        <p:spPr>
          <a:xfrm>
            <a:off x="6221483" y="1836958"/>
            <a:ext cx="2314575" cy="354013"/>
          </a:xfrm>
        </p:spPr>
        <p:txBody>
          <a:bodyPr lIns="0"/>
          <a:lstStyle>
            <a:lvl1pPr marL="0" indent="0">
              <a:lnSpc>
                <a:spcPct val="100000"/>
              </a:lnSpc>
              <a:buNone/>
              <a:defRPr sz="1800">
                <a:solidFill>
                  <a:srgbClr val="151F26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Bullet point</a:t>
            </a:r>
          </a:p>
        </p:txBody>
      </p:sp>
      <p:sp>
        <p:nvSpPr>
          <p:cNvPr id="20" name="Text Placeholder 19"/>
          <p:cNvSpPr>
            <a:spLocks noGrp="1"/>
          </p:cNvSpPr>
          <p:nvPr>
            <p:ph type="body" sz="quarter" idx="16"/>
          </p:nvPr>
        </p:nvSpPr>
        <p:spPr>
          <a:xfrm>
            <a:off x="614835" y="2194216"/>
            <a:ext cx="2482163" cy="2073275"/>
          </a:xfrm>
        </p:spPr>
        <p:txBody>
          <a:bodyPr lIns="0" tIns="91440"/>
          <a:lstStyle>
            <a:lvl1pPr marL="171450" indent="-171450">
              <a:lnSpc>
                <a:spcPct val="100000"/>
              </a:lnSpc>
              <a:spcAft>
                <a:spcPts val="600"/>
              </a:spcAft>
              <a:buClr>
                <a:srgbClr val="0061D5"/>
              </a:buClr>
              <a:defRPr sz="1200"/>
            </a:lvl1pPr>
            <a:lvl2pPr marL="342900" indent="-171450">
              <a:lnSpc>
                <a:spcPct val="100000"/>
              </a:lnSpc>
              <a:spcAft>
                <a:spcPts val="600"/>
              </a:spcAft>
              <a:buClr>
                <a:srgbClr val="0061D5"/>
              </a:buClr>
              <a:buSzPct val="100000"/>
              <a:defRPr sz="1200"/>
            </a:lvl2pPr>
            <a:lvl3pPr marL="514350" indent="-171450">
              <a:lnSpc>
                <a:spcPct val="100000"/>
              </a:lnSpc>
              <a:spcAft>
                <a:spcPts val="600"/>
              </a:spcAft>
              <a:buClr>
                <a:srgbClr val="0061D5"/>
              </a:buClr>
              <a:buSzPct val="100000"/>
              <a:defRPr sz="1200"/>
            </a:lvl3pPr>
            <a:lvl4pPr indent="-164588">
              <a:lnSpc>
                <a:spcPct val="100000"/>
              </a:lnSpc>
              <a:spcAft>
                <a:spcPts val="600"/>
              </a:spcAft>
              <a:buClr>
                <a:srgbClr val="0061D5"/>
              </a:buClr>
              <a:defRPr sz="1200"/>
            </a:lvl4pPr>
            <a:lvl5pPr indent="-164588">
              <a:lnSpc>
                <a:spcPct val="100000"/>
              </a:lnSpc>
              <a:spcAft>
                <a:spcPts val="600"/>
              </a:spcAft>
              <a:buClr>
                <a:srgbClr val="0061D5"/>
              </a:buClr>
              <a:defRPr sz="12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1" name="Text Placeholder 19"/>
          <p:cNvSpPr>
            <a:spLocks noGrp="1"/>
          </p:cNvSpPr>
          <p:nvPr>
            <p:ph type="body" sz="quarter" idx="17"/>
          </p:nvPr>
        </p:nvSpPr>
        <p:spPr>
          <a:xfrm>
            <a:off x="3334454" y="2194216"/>
            <a:ext cx="2482163" cy="2073275"/>
          </a:xfrm>
        </p:spPr>
        <p:txBody>
          <a:bodyPr lIns="0" tIns="91440"/>
          <a:lstStyle>
            <a:lvl1pPr marL="171450" indent="-171450">
              <a:lnSpc>
                <a:spcPct val="100000"/>
              </a:lnSpc>
              <a:spcAft>
                <a:spcPts val="600"/>
              </a:spcAft>
              <a:buClr>
                <a:srgbClr val="0061D5"/>
              </a:buClr>
              <a:defRPr sz="1200"/>
            </a:lvl1pPr>
            <a:lvl2pPr marL="342900" indent="-171450">
              <a:lnSpc>
                <a:spcPct val="100000"/>
              </a:lnSpc>
              <a:spcAft>
                <a:spcPts val="600"/>
              </a:spcAft>
              <a:buClr>
                <a:srgbClr val="0061D5"/>
              </a:buClr>
              <a:buSzPct val="100000"/>
              <a:defRPr sz="1200"/>
            </a:lvl2pPr>
            <a:lvl3pPr marL="514350" indent="-171450">
              <a:lnSpc>
                <a:spcPct val="100000"/>
              </a:lnSpc>
              <a:spcAft>
                <a:spcPts val="600"/>
              </a:spcAft>
              <a:buClr>
                <a:srgbClr val="0061D5"/>
              </a:buClr>
              <a:buSzPct val="100000"/>
              <a:defRPr sz="1200"/>
            </a:lvl3pPr>
            <a:lvl4pPr indent="-164588">
              <a:lnSpc>
                <a:spcPct val="100000"/>
              </a:lnSpc>
              <a:spcAft>
                <a:spcPts val="600"/>
              </a:spcAft>
              <a:buClr>
                <a:srgbClr val="0061D5"/>
              </a:buClr>
              <a:defRPr sz="1200"/>
            </a:lvl4pPr>
            <a:lvl5pPr indent="-164588">
              <a:lnSpc>
                <a:spcPct val="100000"/>
              </a:lnSpc>
              <a:spcAft>
                <a:spcPts val="600"/>
              </a:spcAft>
              <a:buClr>
                <a:srgbClr val="0061D5"/>
              </a:buClr>
              <a:defRPr sz="12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2" name="Text Placeholder 19"/>
          <p:cNvSpPr>
            <a:spLocks noGrp="1"/>
          </p:cNvSpPr>
          <p:nvPr>
            <p:ph type="body" sz="quarter" idx="18"/>
          </p:nvPr>
        </p:nvSpPr>
        <p:spPr>
          <a:xfrm>
            <a:off x="6050737" y="2194216"/>
            <a:ext cx="2482163" cy="2073275"/>
          </a:xfrm>
        </p:spPr>
        <p:txBody>
          <a:bodyPr lIns="0" tIns="91440"/>
          <a:lstStyle>
            <a:lvl1pPr marL="169539" indent="-171450">
              <a:lnSpc>
                <a:spcPct val="100000"/>
              </a:lnSpc>
              <a:spcAft>
                <a:spcPts val="600"/>
              </a:spcAft>
              <a:buClr>
                <a:srgbClr val="0061D5"/>
              </a:buClr>
              <a:defRPr sz="1200"/>
            </a:lvl1pPr>
            <a:lvl2pPr marL="342900" indent="-171450">
              <a:lnSpc>
                <a:spcPct val="100000"/>
              </a:lnSpc>
              <a:spcAft>
                <a:spcPts val="600"/>
              </a:spcAft>
              <a:buClr>
                <a:srgbClr val="0061D5"/>
              </a:buClr>
              <a:buSzPct val="100000"/>
              <a:buFont typeface="Arial" charset="0"/>
              <a:buChar char="•"/>
              <a:defRPr sz="1200"/>
            </a:lvl2pPr>
            <a:lvl3pPr marL="514350" indent="-171450">
              <a:lnSpc>
                <a:spcPct val="100000"/>
              </a:lnSpc>
              <a:spcAft>
                <a:spcPts val="600"/>
              </a:spcAft>
              <a:buClr>
                <a:srgbClr val="0061D5"/>
              </a:buClr>
              <a:buSzPct val="100000"/>
              <a:defRPr sz="1200"/>
            </a:lvl3pPr>
            <a:lvl4pPr indent="-164588">
              <a:lnSpc>
                <a:spcPct val="100000"/>
              </a:lnSpc>
              <a:spcAft>
                <a:spcPts val="600"/>
              </a:spcAft>
              <a:buClr>
                <a:srgbClr val="0061D5"/>
              </a:buClr>
              <a:defRPr sz="1200"/>
            </a:lvl4pPr>
            <a:lvl5pPr indent="-164588">
              <a:lnSpc>
                <a:spcPct val="100000"/>
              </a:lnSpc>
              <a:spcAft>
                <a:spcPts val="600"/>
              </a:spcAft>
              <a:buClr>
                <a:srgbClr val="0061D5"/>
              </a:buClr>
              <a:defRPr sz="12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26963137"/>
      </p:ext>
    </p:extLst>
  </p:cSld>
  <p:clrMapOvr>
    <a:masterClrMapping/>
  </p:clrMapOvr>
  <p:transition spd="med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layout: Key points with icon 4to6-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hape 53"/>
          <p:cNvSpPr>
            <a:spLocks noGrp="1"/>
          </p:cNvSpPr>
          <p:nvPr>
            <p:ph type="title" hasCustomPrompt="1"/>
          </p:nvPr>
        </p:nvSpPr>
        <p:spPr>
          <a:xfrm>
            <a:off x="457200" y="673080"/>
            <a:ext cx="8229600" cy="397670"/>
          </a:xfrm>
          <a:prstGeom prst="rect">
            <a:avLst/>
          </a:prstGeom>
        </p:spPr>
        <p:txBody>
          <a:bodyPr lIns="0" tIns="0" rIns="0" bIns="0" anchor="t"/>
          <a:lstStyle>
            <a:lvl1pPr algn="l">
              <a:defRPr sz="2400">
                <a:solidFill>
                  <a:srgbClr val="171F25"/>
                </a:solidFill>
              </a:defRPr>
            </a:lvl1pPr>
          </a:lstStyle>
          <a:p>
            <a:r>
              <a:rPr lang="en-US" sz="2400" dirty="0"/>
              <a:t>Slide title, </a:t>
            </a:r>
            <a:r>
              <a:rPr lang="en-US" sz="2400" dirty="0" err="1"/>
              <a:t>Lato</a:t>
            </a:r>
            <a:r>
              <a:rPr lang="en-US" sz="2400" dirty="0"/>
              <a:t> Light, 32 pt.</a:t>
            </a:r>
            <a:endParaRPr dirty="0"/>
          </a:p>
        </p:txBody>
      </p:sp>
      <p:sp>
        <p:nvSpPr>
          <p:cNvPr id="24" name="Picture Placeholder 23"/>
          <p:cNvSpPr>
            <a:spLocks noGrp="1"/>
          </p:cNvSpPr>
          <p:nvPr>
            <p:ph type="pic" sz="quarter" idx="19"/>
          </p:nvPr>
        </p:nvSpPr>
        <p:spPr>
          <a:xfrm>
            <a:off x="465139" y="1893006"/>
            <a:ext cx="238125" cy="239712"/>
          </a:xfrm>
          <a:solidFill>
            <a:srgbClr val="FFFFFF"/>
          </a:solidFill>
        </p:spPr>
        <p:txBody>
          <a:bodyPr/>
          <a:lstStyle>
            <a:lvl1pPr>
              <a:defRPr sz="80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25" name="Picture Placeholder 23"/>
          <p:cNvSpPr>
            <a:spLocks noGrp="1"/>
          </p:cNvSpPr>
          <p:nvPr>
            <p:ph type="pic" sz="quarter" idx="20"/>
          </p:nvPr>
        </p:nvSpPr>
        <p:spPr>
          <a:xfrm>
            <a:off x="3174605" y="1893006"/>
            <a:ext cx="238125" cy="239712"/>
          </a:xfrm>
          <a:solidFill>
            <a:srgbClr val="FFFFFF"/>
          </a:solidFill>
        </p:spPr>
        <p:txBody>
          <a:bodyPr/>
          <a:lstStyle>
            <a:lvl1pPr>
              <a:defRPr sz="80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8" name="Text Placeholder 2"/>
          <p:cNvSpPr>
            <a:spLocks noGrp="1"/>
          </p:cNvSpPr>
          <p:nvPr>
            <p:ph type="body" sz="quarter" idx="10" hasCustomPrompt="1"/>
          </p:nvPr>
        </p:nvSpPr>
        <p:spPr>
          <a:xfrm>
            <a:off x="459359" y="1073996"/>
            <a:ext cx="8229600" cy="375657"/>
          </a:xfrm>
        </p:spPr>
        <p:txBody>
          <a:bodyPr lIns="0" tIns="0" anchor="t"/>
          <a:lstStyle>
            <a:lvl1pPr marL="0" indent="0" algn="l">
              <a:buNone/>
              <a:defRPr kumimoji="0" lang="en-US" sz="1500" b="0" i="0" u="none" strike="noStrike" cap="none" spc="0" normalizeH="0" baseline="0" dirty="0">
                <a:ln>
                  <a:noFill/>
                </a:ln>
                <a:solidFill>
                  <a:srgbClr val="0061D5"/>
                </a:solidFill>
                <a:effectLst/>
                <a:uFillTx/>
                <a:latin typeface="+mn-lt"/>
                <a:ea typeface="Lato Light" charset="0"/>
                <a:cs typeface="Lato Light" charset="0"/>
                <a:sym typeface="BrownStd-Light"/>
              </a:defRPr>
            </a:lvl1pPr>
          </a:lstStyle>
          <a:p>
            <a:pPr lvl="0"/>
            <a:r>
              <a:rPr lang="en-US" dirty="0"/>
              <a:t>Subtitle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3" hasCustomPrompt="1"/>
          </p:nvPr>
        </p:nvSpPr>
        <p:spPr>
          <a:xfrm>
            <a:off x="782423" y="1836958"/>
            <a:ext cx="2314575" cy="354013"/>
          </a:xfrm>
        </p:spPr>
        <p:txBody>
          <a:bodyPr lIns="0"/>
          <a:lstStyle>
            <a:lvl1pPr marL="0" indent="0">
              <a:buNone/>
              <a:defRPr sz="1800">
                <a:solidFill>
                  <a:srgbClr val="151F26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Bullet point</a:t>
            </a:r>
          </a:p>
        </p:txBody>
      </p:sp>
      <p:sp>
        <p:nvSpPr>
          <p:cNvPr id="17" name="Text Placeholder 6"/>
          <p:cNvSpPr>
            <a:spLocks noGrp="1"/>
          </p:cNvSpPr>
          <p:nvPr>
            <p:ph type="body" sz="quarter" idx="14" hasCustomPrompt="1"/>
          </p:nvPr>
        </p:nvSpPr>
        <p:spPr>
          <a:xfrm>
            <a:off x="3501953" y="1836958"/>
            <a:ext cx="2314575" cy="354013"/>
          </a:xfrm>
        </p:spPr>
        <p:txBody>
          <a:bodyPr lIns="0"/>
          <a:lstStyle>
            <a:lvl1pPr marL="0" indent="0">
              <a:buNone/>
              <a:defRPr sz="1800">
                <a:solidFill>
                  <a:srgbClr val="151F26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Bullet point</a:t>
            </a:r>
          </a:p>
        </p:txBody>
      </p:sp>
      <p:sp>
        <p:nvSpPr>
          <p:cNvPr id="19" name="Picture Placeholder 23"/>
          <p:cNvSpPr>
            <a:spLocks noGrp="1"/>
          </p:cNvSpPr>
          <p:nvPr>
            <p:ph type="pic" sz="quarter" idx="22"/>
          </p:nvPr>
        </p:nvSpPr>
        <p:spPr>
          <a:xfrm>
            <a:off x="3174605" y="3489459"/>
            <a:ext cx="238125" cy="239712"/>
          </a:xfrm>
          <a:solidFill>
            <a:srgbClr val="FFFFFF"/>
          </a:solidFill>
        </p:spPr>
        <p:txBody>
          <a:bodyPr/>
          <a:lstStyle>
            <a:lvl1pPr>
              <a:defRPr sz="80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23" name="Text Placeholder 6"/>
          <p:cNvSpPr>
            <a:spLocks noGrp="1"/>
          </p:cNvSpPr>
          <p:nvPr>
            <p:ph type="body" sz="quarter" idx="23" hasCustomPrompt="1"/>
          </p:nvPr>
        </p:nvSpPr>
        <p:spPr>
          <a:xfrm>
            <a:off x="782423" y="3433411"/>
            <a:ext cx="2314575" cy="354013"/>
          </a:xfrm>
        </p:spPr>
        <p:txBody>
          <a:bodyPr lIns="0"/>
          <a:lstStyle>
            <a:lvl1pPr marL="0" indent="0">
              <a:buNone/>
              <a:defRPr sz="1800">
                <a:solidFill>
                  <a:srgbClr val="151F26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Bullet point</a:t>
            </a:r>
          </a:p>
        </p:txBody>
      </p:sp>
      <p:sp>
        <p:nvSpPr>
          <p:cNvPr id="27" name="Text Placeholder 6"/>
          <p:cNvSpPr>
            <a:spLocks noGrp="1"/>
          </p:cNvSpPr>
          <p:nvPr>
            <p:ph type="body" sz="quarter" idx="24" hasCustomPrompt="1"/>
          </p:nvPr>
        </p:nvSpPr>
        <p:spPr>
          <a:xfrm>
            <a:off x="3501953" y="3433411"/>
            <a:ext cx="2314575" cy="354013"/>
          </a:xfrm>
        </p:spPr>
        <p:txBody>
          <a:bodyPr lIns="0"/>
          <a:lstStyle>
            <a:lvl1pPr marL="0" indent="0">
              <a:buNone/>
              <a:defRPr sz="1800">
                <a:solidFill>
                  <a:srgbClr val="151F26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Bullet point</a:t>
            </a:r>
          </a:p>
        </p:txBody>
      </p:sp>
      <p:sp>
        <p:nvSpPr>
          <p:cNvPr id="22" name="Picture Placeholder 23"/>
          <p:cNvSpPr>
            <a:spLocks noGrp="1"/>
          </p:cNvSpPr>
          <p:nvPr>
            <p:ph type="pic" sz="quarter" idx="27"/>
          </p:nvPr>
        </p:nvSpPr>
        <p:spPr>
          <a:xfrm>
            <a:off x="468301" y="3489459"/>
            <a:ext cx="238125" cy="239712"/>
          </a:xfrm>
          <a:solidFill>
            <a:srgbClr val="FFFFFF"/>
          </a:solidFill>
        </p:spPr>
        <p:txBody>
          <a:bodyPr/>
          <a:lstStyle>
            <a:lvl1pPr>
              <a:defRPr sz="80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26" name="Picture Placeholder 23"/>
          <p:cNvSpPr>
            <a:spLocks noGrp="1"/>
          </p:cNvSpPr>
          <p:nvPr>
            <p:ph type="pic" sz="quarter" idx="28"/>
          </p:nvPr>
        </p:nvSpPr>
        <p:spPr>
          <a:xfrm>
            <a:off x="5889068" y="1893006"/>
            <a:ext cx="238125" cy="239712"/>
          </a:xfrm>
          <a:solidFill>
            <a:srgbClr val="FFFFFF"/>
          </a:solidFill>
        </p:spPr>
        <p:txBody>
          <a:bodyPr/>
          <a:lstStyle>
            <a:lvl1pPr>
              <a:defRPr sz="80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30" name="Text Placeholder 6"/>
          <p:cNvSpPr>
            <a:spLocks noGrp="1"/>
          </p:cNvSpPr>
          <p:nvPr>
            <p:ph type="body" sz="quarter" idx="29" hasCustomPrompt="1"/>
          </p:nvPr>
        </p:nvSpPr>
        <p:spPr>
          <a:xfrm>
            <a:off x="6221573" y="1836958"/>
            <a:ext cx="2314575" cy="354013"/>
          </a:xfrm>
        </p:spPr>
        <p:txBody>
          <a:bodyPr lIns="0"/>
          <a:lstStyle>
            <a:lvl1pPr marL="0" indent="0">
              <a:buNone/>
              <a:defRPr sz="1800">
                <a:solidFill>
                  <a:srgbClr val="151F26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Bullet point</a:t>
            </a:r>
          </a:p>
        </p:txBody>
      </p:sp>
      <p:sp>
        <p:nvSpPr>
          <p:cNvPr id="32" name="Picture Placeholder 23"/>
          <p:cNvSpPr>
            <a:spLocks noGrp="1"/>
          </p:cNvSpPr>
          <p:nvPr>
            <p:ph type="pic" sz="quarter" idx="31"/>
          </p:nvPr>
        </p:nvSpPr>
        <p:spPr>
          <a:xfrm>
            <a:off x="5889068" y="3489459"/>
            <a:ext cx="238125" cy="239712"/>
          </a:xfrm>
          <a:solidFill>
            <a:srgbClr val="FFFFFF"/>
          </a:solidFill>
        </p:spPr>
        <p:txBody>
          <a:bodyPr/>
          <a:lstStyle>
            <a:lvl1pPr>
              <a:defRPr sz="80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33" name="Text Placeholder 6"/>
          <p:cNvSpPr>
            <a:spLocks noGrp="1"/>
          </p:cNvSpPr>
          <p:nvPr>
            <p:ph type="body" sz="quarter" idx="32" hasCustomPrompt="1"/>
          </p:nvPr>
        </p:nvSpPr>
        <p:spPr>
          <a:xfrm>
            <a:off x="6221484" y="3433411"/>
            <a:ext cx="2314575" cy="354013"/>
          </a:xfrm>
        </p:spPr>
        <p:txBody>
          <a:bodyPr lIns="0"/>
          <a:lstStyle>
            <a:lvl1pPr marL="0" indent="0">
              <a:buNone/>
              <a:defRPr sz="1800">
                <a:solidFill>
                  <a:srgbClr val="151F26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Bullet point</a:t>
            </a:r>
          </a:p>
        </p:txBody>
      </p:sp>
      <p:sp>
        <p:nvSpPr>
          <p:cNvPr id="35" name="Text Placeholder 19"/>
          <p:cNvSpPr>
            <a:spLocks noGrp="1"/>
          </p:cNvSpPr>
          <p:nvPr>
            <p:ph type="body" sz="quarter" idx="16"/>
          </p:nvPr>
        </p:nvSpPr>
        <p:spPr>
          <a:xfrm>
            <a:off x="614835" y="2194216"/>
            <a:ext cx="2482163" cy="1180943"/>
          </a:xfrm>
        </p:spPr>
        <p:txBody>
          <a:bodyPr lIns="0" tIns="91440"/>
          <a:lstStyle>
            <a:lvl1pPr marL="171450" indent="-171450">
              <a:lnSpc>
                <a:spcPct val="100000"/>
              </a:lnSpc>
              <a:spcAft>
                <a:spcPts val="600"/>
              </a:spcAft>
              <a:buClr>
                <a:srgbClr val="0061D5"/>
              </a:buClr>
              <a:defRPr sz="1200"/>
            </a:lvl1pPr>
            <a:lvl2pPr marL="342900" indent="-171450">
              <a:lnSpc>
                <a:spcPct val="100000"/>
              </a:lnSpc>
              <a:spcAft>
                <a:spcPts val="600"/>
              </a:spcAft>
              <a:buClr>
                <a:srgbClr val="0061D5"/>
              </a:buClr>
              <a:buSzPct val="100000"/>
              <a:defRPr sz="1200"/>
            </a:lvl2pPr>
            <a:lvl3pPr marL="514350" indent="-171450">
              <a:lnSpc>
                <a:spcPct val="100000"/>
              </a:lnSpc>
              <a:spcAft>
                <a:spcPts val="600"/>
              </a:spcAft>
              <a:buClr>
                <a:srgbClr val="0061D5"/>
              </a:buClr>
              <a:buSzPct val="100000"/>
              <a:defRPr sz="1200"/>
            </a:lvl3pPr>
            <a:lvl4pPr indent="-164588">
              <a:lnSpc>
                <a:spcPct val="100000"/>
              </a:lnSpc>
              <a:spcAft>
                <a:spcPts val="600"/>
              </a:spcAft>
              <a:buClr>
                <a:srgbClr val="0061D5"/>
              </a:buClr>
              <a:defRPr sz="1200"/>
            </a:lvl4pPr>
            <a:lvl5pPr indent="-164588">
              <a:lnSpc>
                <a:spcPct val="100000"/>
              </a:lnSpc>
              <a:spcAft>
                <a:spcPts val="600"/>
              </a:spcAft>
              <a:buClr>
                <a:srgbClr val="0061D5"/>
              </a:buClr>
              <a:defRPr sz="12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6" name="Text Placeholder 19"/>
          <p:cNvSpPr>
            <a:spLocks noGrp="1"/>
          </p:cNvSpPr>
          <p:nvPr>
            <p:ph type="body" sz="quarter" idx="17"/>
          </p:nvPr>
        </p:nvSpPr>
        <p:spPr>
          <a:xfrm>
            <a:off x="3334454" y="2194216"/>
            <a:ext cx="2482163" cy="1180943"/>
          </a:xfrm>
        </p:spPr>
        <p:txBody>
          <a:bodyPr lIns="0" tIns="91440"/>
          <a:lstStyle>
            <a:lvl1pPr marL="171450" indent="-171450">
              <a:lnSpc>
                <a:spcPct val="100000"/>
              </a:lnSpc>
              <a:spcAft>
                <a:spcPts val="600"/>
              </a:spcAft>
              <a:buClr>
                <a:srgbClr val="0061D5"/>
              </a:buClr>
              <a:defRPr sz="1200"/>
            </a:lvl1pPr>
            <a:lvl2pPr marL="342900" indent="-171450">
              <a:lnSpc>
                <a:spcPct val="100000"/>
              </a:lnSpc>
              <a:spcAft>
                <a:spcPts val="600"/>
              </a:spcAft>
              <a:buClr>
                <a:srgbClr val="0061D5"/>
              </a:buClr>
              <a:buSzPct val="100000"/>
              <a:defRPr sz="1200"/>
            </a:lvl2pPr>
            <a:lvl3pPr marL="514350" indent="-171450">
              <a:lnSpc>
                <a:spcPct val="100000"/>
              </a:lnSpc>
              <a:spcAft>
                <a:spcPts val="600"/>
              </a:spcAft>
              <a:buClr>
                <a:srgbClr val="0061D5"/>
              </a:buClr>
              <a:buSzPct val="100000"/>
              <a:defRPr sz="1200"/>
            </a:lvl3pPr>
            <a:lvl4pPr indent="-164588">
              <a:lnSpc>
                <a:spcPct val="100000"/>
              </a:lnSpc>
              <a:spcAft>
                <a:spcPts val="600"/>
              </a:spcAft>
              <a:buClr>
                <a:srgbClr val="0061D5"/>
              </a:buClr>
              <a:defRPr sz="1200"/>
            </a:lvl4pPr>
            <a:lvl5pPr indent="-164588">
              <a:lnSpc>
                <a:spcPct val="100000"/>
              </a:lnSpc>
              <a:spcAft>
                <a:spcPts val="600"/>
              </a:spcAft>
              <a:buClr>
                <a:srgbClr val="0061D5"/>
              </a:buClr>
              <a:defRPr sz="12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Text Placeholder 19"/>
          <p:cNvSpPr>
            <a:spLocks noGrp="1"/>
          </p:cNvSpPr>
          <p:nvPr>
            <p:ph type="body" sz="quarter" idx="18"/>
          </p:nvPr>
        </p:nvSpPr>
        <p:spPr>
          <a:xfrm>
            <a:off x="6050737" y="2194216"/>
            <a:ext cx="2482163" cy="1180943"/>
          </a:xfrm>
        </p:spPr>
        <p:txBody>
          <a:bodyPr lIns="0" tIns="91440"/>
          <a:lstStyle>
            <a:lvl1pPr marL="169539" indent="-171450">
              <a:lnSpc>
                <a:spcPct val="100000"/>
              </a:lnSpc>
              <a:spcAft>
                <a:spcPts val="600"/>
              </a:spcAft>
              <a:buClr>
                <a:srgbClr val="0061D5"/>
              </a:buClr>
              <a:defRPr sz="1200"/>
            </a:lvl1pPr>
            <a:lvl2pPr marL="342900" indent="-171450">
              <a:lnSpc>
                <a:spcPct val="100000"/>
              </a:lnSpc>
              <a:spcAft>
                <a:spcPts val="600"/>
              </a:spcAft>
              <a:buClr>
                <a:srgbClr val="0061D5"/>
              </a:buClr>
              <a:buSzPct val="100000"/>
              <a:buFont typeface="Arial" charset="0"/>
              <a:buChar char="•"/>
              <a:defRPr sz="1200"/>
            </a:lvl2pPr>
            <a:lvl3pPr marL="514350" indent="-171450">
              <a:lnSpc>
                <a:spcPct val="100000"/>
              </a:lnSpc>
              <a:spcAft>
                <a:spcPts val="600"/>
              </a:spcAft>
              <a:buClr>
                <a:srgbClr val="0061D5"/>
              </a:buClr>
              <a:buSzPct val="100000"/>
              <a:defRPr sz="1200"/>
            </a:lvl3pPr>
            <a:lvl4pPr indent="-164588">
              <a:lnSpc>
                <a:spcPct val="100000"/>
              </a:lnSpc>
              <a:spcAft>
                <a:spcPts val="600"/>
              </a:spcAft>
              <a:buClr>
                <a:srgbClr val="0061D5"/>
              </a:buClr>
              <a:defRPr sz="1200"/>
            </a:lvl4pPr>
            <a:lvl5pPr indent="-164588">
              <a:lnSpc>
                <a:spcPct val="100000"/>
              </a:lnSpc>
              <a:spcAft>
                <a:spcPts val="600"/>
              </a:spcAft>
              <a:buClr>
                <a:srgbClr val="0061D5"/>
              </a:buClr>
              <a:defRPr sz="12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8" name="Text Placeholder 19"/>
          <p:cNvSpPr>
            <a:spLocks noGrp="1"/>
          </p:cNvSpPr>
          <p:nvPr>
            <p:ph type="body" sz="quarter" idx="33"/>
          </p:nvPr>
        </p:nvSpPr>
        <p:spPr>
          <a:xfrm>
            <a:off x="614835" y="3787423"/>
            <a:ext cx="2482163" cy="1180943"/>
          </a:xfrm>
        </p:spPr>
        <p:txBody>
          <a:bodyPr lIns="0" tIns="91440"/>
          <a:lstStyle>
            <a:lvl1pPr marL="171450" indent="-171450">
              <a:lnSpc>
                <a:spcPct val="100000"/>
              </a:lnSpc>
              <a:spcAft>
                <a:spcPts val="600"/>
              </a:spcAft>
              <a:buClr>
                <a:srgbClr val="0061D5"/>
              </a:buClr>
              <a:defRPr sz="1200"/>
            </a:lvl1pPr>
            <a:lvl2pPr marL="342900" indent="-171450">
              <a:lnSpc>
                <a:spcPct val="100000"/>
              </a:lnSpc>
              <a:spcAft>
                <a:spcPts val="600"/>
              </a:spcAft>
              <a:buClr>
                <a:srgbClr val="0061D5"/>
              </a:buClr>
              <a:buSzPct val="100000"/>
              <a:defRPr sz="1200"/>
            </a:lvl2pPr>
            <a:lvl3pPr marL="514350" indent="-171450">
              <a:lnSpc>
                <a:spcPct val="100000"/>
              </a:lnSpc>
              <a:spcAft>
                <a:spcPts val="600"/>
              </a:spcAft>
              <a:buClr>
                <a:srgbClr val="0061D5"/>
              </a:buClr>
              <a:buSzPct val="100000"/>
              <a:defRPr sz="1200"/>
            </a:lvl3pPr>
            <a:lvl4pPr indent="-164588">
              <a:lnSpc>
                <a:spcPct val="100000"/>
              </a:lnSpc>
              <a:spcAft>
                <a:spcPts val="600"/>
              </a:spcAft>
              <a:buClr>
                <a:srgbClr val="0061D5"/>
              </a:buClr>
              <a:defRPr sz="1200"/>
            </a:lvl4pPr>
            <a:lvl5pPr indent="-164588">
              <a:lnSpc>
                <a:spcPct val="100000"/>
              </a:lnSpc>
              <a:spcAft>
                <a:spcPts val="600"/>
              </a:spcAft>
              <a:buClr>
                <a:srgbClr val="0061D5"/>
              </a:buClr>
              <a:defRPr sz="12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9" name="Text Placeholder 19"/>
          <p:cNvSpPr>
            <a:spLocks noGrp="1"/>
          </p:cNvSpPr>
          <p:nvPr>
            <p:ph type="body" sz="quarter" idx="34"/>
          </p:nvPr>
        </p:nvSpPr>
        <p:spPr>
          <a:xfrm>
            <a:off x="3334454" y="3787423"/>
            <a:ext cx="2482163" cy="1180943"/>
          </a:xfrm>
        </p:spPr>
        <p:txBody>
          <a:bodyPr lIns="0" tIns="91440"/>
          <a:lstStyle>
            <a:lvl1pPr marL="171450" indent="-171450">
              <a:lnSpc>
                <a:spcPct val="100000"/>
              </a:lnSpc>
              <a:spcAft>
                <a:spcPts val="600"/>
              </a:spcAft>
              <a:buClr>
                <a:srgbClr val="0061D5"/>
              </a:buClr>
              <a:defRPr sz="1200"/>
            </a:lvl1pPr>
            <a:lvl2pPr marL="342900" indent="-171450">
              <a:lnSpc>
                <a:spcPct val="100000"/>
              </a:lnSpc>
              <a:spcAft>
                <a:spcPts val="600"/>
              </a:spcAft>
              <a:buClr>
                <a:srgbClr val="0061D5"/>
              </a:buClr>
              <a:buSzPct val="100000"/>
              <a:defRPr sz="1200"/>
            </a:lvl2pPr>
            <a:lvl3pPr marL="514350" indent="-171450">
              <a:lnSpc>
                <a:spcPct val="100000"/>
              </a:lnSpc>
              <a:spcAft>
                <a:spcPts val="600"/>
              </a:spcAft>
              <a:buClr>
                <a:srgbClr val="0061D5"/>
              </a:buClr>
              <a:buSzPct val="100000"/>
              <a:defRPr sz="1200"/>
            </a:lvl3pPr>
            <a:lvl4pPr indent="-164588">
              <a:lnSpc>
                <a:spcPct val="100000"/>
              </a:lnSpc>
              <a:spcAft>
                <a:spcPts val="600"/>
              </a:spcAft>
              <a:buClr>
                <a:srgbClr val="0061D5"/>
              </a:buClr>
              <a:defRPr sz="1200"/>
            </a:lvl4pPr>
            <a:lvl5pPr indent="-164588">
              <a:lnSpc>
                <a:spcPct val="100000"/>
              </a:lnSpc>
              <a:spcAft>
                <a:spcPts val="600"/>
              </a:spcAft>
              <a:buClr>
                <a:srgbClr val="0061D5"/>
              </a:buClr>
              <a:defRPr sz="12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0" name="Text Placeholder 19"/>
          <p:cNvSpPr>
            <a:spLocks noGrp="1"/>
          </p:cNvSpPr>
          <p:nvPr>
            <p:ph type="body" sz="quarter" idx="35"/>
          </p:nvPr>
        </p:nvSpPr>
        <p:spPr>
          <a:xfrm>
            <a:off x="6050737" y="3787423"/>
            <a:ext cx="2482163" cy="1180943"/>
          </a:xfrm>
        </p:spPr>
        <p:txBody>
          <a:bodyPr lIns="0" tIns="91440"/>
          <a:lstStyle>
            <a:lvl1pPr marL="169539" indent="-171450">
              <a:lnSpc>
                <a:spcPct val="100000"/>
              </a:lnSpc>
              <a:spcAft>
                <a:spcPts val="600"/>
              </a:spcAft>
              <a:buClr>
                <a:srgbClr val="0061D5"/>
              </a:buClr>
              <a:defRPr sz="1200"/>
            </a:lvl1pPr>
            <a:lvl2pPr marL="342900" indent="-171450">
              <a:lnSpc>
                <a:spcPct val="100000"/>
              </a:lnSpc>
              <a:spcAft>
                <a:spcPts val="600"/>
              </a:spcAft>
              <a:buClr>
                <a:srgbClr val="0061D5"/>
              </a:buClr>
              <a:buSzPct val="100000"/>
              <a:buFont typeface="Arial" charset="0"/>
              <a:buChar char="•"/>
              <a:defRPr sz="1200"/>
            </a:lvl2pPr>
            <a:lvl3pPr marL="514350" indent="-171450">
              <a:lnSpc>
                <a:spcPct val="100000"/>
              </a:lnSpc>
              <a:spcAft>
                <a:spcPts val="600"/>
              </a:spcAft>
              <a:buClr>
                <a:srgbClr val="0061D5"/>
              </a:buClr>
              <a:buSzPct val="100000"/>
              <a:defRPr sz="1200"/>
            </a:lvl3pPr>
            <a:lvl4pPr indent="-164588">
              <a:lnSpc>
                <a:spcPct val="100000"/>
              </a:lnSpc>
              <a:spcAft>
                <a:spcPts val="600"/>
              </a:spcAft>
              <a:buClr>
                <a:srgbClr val="0061D5"/>
              </a:buClr>
              <a:defRPr sz="1200"/>
            </a:lvl4pPr>
            <a:lvl5pPr indent="-164588">
              <a:lnSpc>
                <a:spcPct val="100000"/>
              </a:lnSpc>
              <a:spcAft>
                <a:spcPts val="600"/>
              </a:spcAft>
              <a:buClr>
                <a:srgbClr val="0061D5"/>
              </a:buClr>
              <a:defRPr sz="12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834785741"/>
      </p:ext>
    </p:extLst>
  </p:cSld>
  <p:clrMapOvr>
    <a:masterClrMapping/>
  </p:clrMapOvr>
  <p:transition spd="med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rt layout: Line grap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hape 53"/>
          <p:cNvSpPr>
            <a:spLocks noGrp="1"/>
          </p:cNvSpPr>
          <p:nvPr>
            <p:ph type="title" hasCustomPrompt="1"/>
          </p:nvPr>
        </p:nvSpPr>
        <p:spPr>
          <a:xfrm>
            <a:off x="457200" y="673080"/>
            <a:ext cx="8229600" cy="400916"/>
          </a:xfrm>
          <a:prstGeom prst="rect">
            <a:avLst/>
          </a:prstGeom>
        </p:spPr>
        <p:txBody>
          <a:bodyPr lIns="0" tIns="0" rIns="0" bIns="0" anchor="t"/>
          <a:lstStyle>
            <a:lvl1pPr algn="l">
              <a:defRPr sz="2400">
                <a:solidFill>
                  <a:srgbClr val="000000"/>
                </a:solidFill>
              </a:defRPr>
            </a:lvl1pPr>
          </a:lstStyle>
          <a:p>
            <a:r>
              <a:rPr lang="en-US" sz="2400" dirty="0"/>
              <a:t>Slide title, </a:t>
            </a:r>
            <a:r>
              <a:rPr lang="en-US" sz="2400" dirty="0" err="1"/>
              <a:t>Lato</a:t>
            </a:r>
            <a:r>
              <a:rPr lang="en-US" sz="2400" dirty="0"/>
              <a:t> Light, 32 pt.</a:t>
            </a:r>
            <a:endParaRPr dirty="0"/>
          </a:p>
        </p:txBody>
      </p:sp>
      <p:sp>
        <p:nvSpPr>
          <p:cNvPr id="4" name="Chart Placeholder 3"/>
          <p:cNvSpPr>
            <a:spLocks noGrp="1"/>
          </p:cNvSpPr>
          <p:nvPr>
            <p:ph type="chart" sz="quarter" idx="11"/>
          </p:nvPr>
        </p:nvSpPr>
        <p:spPr>
          <a:xfrm>
            <a:off x="457202" y="1652779"/>
            <a:ext cx="8229599" cy="3134537"/>
          </a:xfrm>
        </p:spPr>
        <p:txBody>
          <a:bodyPr/>
          <a:lstStyle>
            <a:lvl1pPr marL="0" indent="0">
              <a:buNone/>
              <a:defRPr>
                <a:solidFill>
                  <a:srgbClr val="636D78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4" name="Text Placeholder 2"/>
          <p:cNvSpPr>
            <a:spLocks noGrp="1"/>
          </p:cNvSpPr>
          <p:nvPr>
            <p:ph type="body" sz="quarter" idx="10" hasCustomPrompt="1"/>
          </p:nvPr>
        </p:nvSpPr>
        <p:spPr>
          <a:xfrm>
            <a:off x="459359" y="1073996"/>
            <a:ext cx="8229600" cy="375657"/>
          </a:xfrm>
        </p:spPr>
        <p:txBody>
          <a:bodyPr lIns="0" tIns="0" anchor="t"/>
          <a:lstStyle>
            <a:lvl1pPr marL="0" indent="0" algn="l">
              <a:buNone/>
              <a:defRPr kumimoji="0" lang="en-US" sz="1500" b="0" i="0" u="none" strike="noStrike" cap="none" spc="0" normalizeH="0" baseline="0" dirty="0">
                <a:ln>
                  <a:noFill/>
                </a:ln>
                <a:solidFill>
                  <a:srgbClr val="0060D6"/>
                </a:solidFill>
                <a:effectLst/>
                <a:uFillTx/>
                <a:latin typeface="+mn-lt"/>
                <a:ea typeface="Lato Light" charset="0"/>
                <a:cs typeface="Lato Light" charset="0"/>
                <a:sym typeface="BrownStd-Light"/>
              </a:defRPr>
            </a:lvl1pPr>
          </a:lstStyle>
          <a:p>
            <a:pPr lvl="0"/>
            <a:r>
              <a:rPr lang="en-US" dirty="0"/>
              <a:t>Subtitle</a:t>
            </a:r>
          </a:p>
        </p:txBody>
      </p:sp>
      <p:cxnSp>
        <p:nvCxnSpPr>
          <p:cNvPr id="16" name="Straight Connector 15"/>
          <p:cNvCxnSpPr/>
          <p:nvPr userDrawn="1"/>
        </p:nvCxnSpPr>
        <p:spPr>
          <a:xfrm>
            <a:off x="457200" y="542619"/>
            <a:ext cx="8229600" cy="0"/>
          </a:xfrm>
          <a:prstGeom prst="line">
            <a:avLst/>
          </a:prstGeom>
          <a:noFill/>
          <a:ln w="6350" cap="flat">
            <a:solidFill>
              <a:srgbClr val="C3D1DA"/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5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457200" y="4705350"/>
            <a:ext cx="8229600" cy="228600"/>
          </a:xfrm>
          <a:ln>
            <a:noFill/>
          </a:ln>
        </p:spPr>
        <p:txBody>
          <a:bodyPr/>
          <a:lstStyle>
            <a:lvl1pPr marL="0" indent="0" algn="l">
              <a:buNone/>
              <a:defRPr sz="750">
                <a:solidFill>
                  <a:srgbClr val="636D78"/>
                </a:solidFill>
              </a:defRPr>
            </a:lvl1pPr>
            <a:lvl2pPr marL="0" indent="0" algn="l">
              <a:buNone/>
              <a:defRPr sz="800"/>
            </a:lvl2pPr>
            <a:lvl3pPr marL="238119" indent="0" algn="l">
              <a:buNone/>
              <a:defRPr sz="800"/>
            </a:lvl3pPr>
            <a:lvl4pPr marL="380990" indent="0" algn="l">
              <a:buNone/>
              <a:defRPr sz="800"/>
            </a:lvl4pPr>
            <a:lvl5pPr marL="523862" indent="0" algn="l">
              <a:buNone/>
              <a:defRPr sz="800"/>
            </a:lvl5pPr>
          </a:lstStyle>
          <a:p>
            <a:pPr lvl="0"/>
            <a:r>
              <a:rPr lang="en-US" dirty="0"/>
              <a:t>Source: Info here </a:t>
            </a:r>
          </a:p>
        </p:txBody>
      </p:sp>
    </p:spTree>
    <p:extLst>
      <p:ext uri="{BB962C8B-B14F-4D97-AF65-F5344CB8AC3E}">
        <p14:creationId xmlns:p14="http://schemas.microsoft.com/office/powerpoint/2010/main" val="4102143725"/>
      </p:ext>
    </p:extLst>
  </p:cSld>
  <p:clrMapOvr>
    <a:masterClrMapping/>
  </p:clrMapOvr>
  <p:transition spd="med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line/Subhead w/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able Placeholder 4"/>
          <p:cNvSpPr>
            <a:spLocks noGrp="1"/>
          </p:cNvSpPr>
          <p:nvPr>
            <p:ph type="tbl" sz="quarter" idx="12"/>
          </p:nvPr>
        </p:nvSpPr>
        <p:spPr>
          <a:xfrm>
            <a:off x="457200" y="1925085"/>
            <a:ext cx="8229600" cy="2668181"/>
          </a:xfrm>
        </p:spPr>
        <p:txBody>
          <a:bodyPr lIns="228600" rIns="228600" anchor="t"/>
          <a:lstStyle>
            <a:lvl1pPr>
              <a:defRPr lang="en-US" dirty="0"/>
            </a:lvl1pPr>
          </a:lstStyle>
          <a:p>
            <a:pPr marL="0" lvl="0" indent="0">
              <a:buNone/>
            </a:pPr>
            <a:endParaRPr lang="en-US" dirty="0"/>
          </a:p>
        </p:txBody>
      </p:sp>
      <p:sp>
        <p:nvSpPr>
          <p:cNvPr id="7" name="Shape 53"/>
          <p:cNvSpPr>
            <a:spLocks noGrp="1"/>
          </p:cNvSpPr>
          <p:nvPr>
            <p:ph type="title" hasCustomPrompt="1"/>
          </p:nvPr>
        </p:nvSpPr>
        <p:spPr>
          <a:xfrm>
            <a:off x="457200" y="673080"/>
            <a:ext cx="8229600" cy="410049"/>
          </a:xfrm>
          <a:prstGeom prst="rect">
            <a:avLst/>
          </a:prstGeom>
        </p:spPr>
        <p:txBody>
          <a:bodyPr lIns="0" tIns="0" rIns="0" bIns="0" anchor="t"/>
          <a:lstStyle>
            <a:lvl1pPr algn="l">
              <a:defRPr sz="2400">
                <a:solidFill>
                  <a:srgbClr val="171F25"/>
                </a:solidFill>
              </a:defRPr>
            </a:lvl1pPr>
          </a:lstStyle>
          <a:p>
            <a:r>
              <a:rPr lang="en-US" sz="2400" dirty="0"/>
              <a:t>Slide title, </a:t>
            </a:r>
            <a:r>
              <a:rPr lang="en-US" sz="2400" dirty="0" err="1"/>
              <a:t>Lato</a:t>
            </a:r>
            <a:r>
              <a:rPr lang="en-US" sz="2400" dirty="0"/>
              <a:t> Light, 32 pt.</a:t>
            </a:r>
            <a:endParaRPr dirty="0"/>
          </a:p>
        </p:txBody>
      </p:sp>
      <p:sp>
        <p:nvSpPr>
          <p:cNvPr id="6" name="Text Placeholder 2"/>
          <p:cNvSpPr>
            <a:spLocks noGrp="1"/>
          </p:cNvSpPr>
          <p:nvPr>
            <p:ph type="body" sz="quarter" idx="10" hasCustomPrompt="1"/>
          </p:nvPr>
        </p:nvSpPr>
        <p:spPr>
          <a:xfrm>
            <a:off x="459359" y="1074684"/>
            <a:ext cx="8229600" cy="375657"/>
          </a:xfrm>
        </p:spPr>
        <p:txBody>
          <a:bodyPr lIns="0" tIns="0" anchor="t"/>
          <a:lstStyle>
            <a:lvl1pPr marL="0" indent="0" algn="l">
              <a:buNone/>
              <a:defRPr kumimoji="0" lang="en-US" sz="1500" b="0" i="0" u="none" strike="noStrike" cap="none" spc="0" normalizeH="0" baseline="0" dirty="0">
                <a:ln>
                  <a:noFill/>
                </a:ln>
                <a:solidFill>
                  <a:srgbClr val="0061D5"/>
                </a:solidFill>
                <a:effectLst/>
                <a:uFillTx/>
                <a:latin typeface="+mn-lt"/>
                <a:ea typeface="Lato Light" charset="0"/>
                <a:cs typeface="Lato Light" charset="0"/>
                <a:sym typeface="BrownStd-Light"/>
              </a:defRPr>
            </a:lvl1pPr>
          </a:lstStyle>
          <a:p>
            <a:pPr lvl="0"/>
            <a:r>
              <a:rPr lang="en-US" dirty="0"/>
              <a:t>Subtitle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13" hasCustomPrompt="1"/>
          </p:nvPr>
        </p:nvSpPr>
        <p:spPr>
          <a:xfrm>
            <a:off x="457200" y="4705350"/>
            <a:ext cx="8229600" cy="228600"/>
          </a:xfrm>
          <a:ln>
            <a:noFill/>
          </a:ln>
        </p:spPr>
        <p:txBody>
          <a:bodyPr/>
          <a:lstStyle>
            <a:lvl1pPr marL="0" indent="0" algn="l">
              <a:buNone/>
              <a:defRPr sz="750">
                <a:solidFill>
                  <a:srgbClr val="636D78"/>
                </a:solidFill>
              </a:defRPr>
            </a:lvl1pPr>
            <a:lvl2pPr marL="0" indent="0" algn="l">
              <a:buNone/>
              <a:defRPr sz="800"/>
            </a:lvl2pPr>
            <a:lvl3pPr marL="238119" indent="0" algn="l">
              <a:buNone/>
              <a:defRPr sz="800"/>
            </a:lvl3pPr>
            <a:lvl4pPr marL="380990" indent="0" algn="l">
              <a:buNone/>
              <a:defRPr sz="800"/>
            </a:lvl4pPr>
            <a:lvl5pPr marL="523862" indent="0" algn="l">
              <a:buNone/>
              <a:defRPr sz="800"/>
            </a:lvl5pPr>
          </a:lstStyle>
          <a:p>
            <a:pPr lvl="0"/>
            <a:r>
              <a:rPr lang="en-US" dirty="0"/>
              <a:t>Source: Info here </a:t>
            </a:r>
          </a:p>
        </p:txBody>
      </p:sp>
    </p:spTree>
    <p:extLst>
      <p:ext uri="{BB962C8B-B14F-4D97-AF65-F5344CB8AC3E}">
        <p14:creationId xmlns:p14="http://schemas.microsoft.com/office/powerpoint/2010/main" val="3119087166"/>
      </p:ext>
    </p:extLst>
  </p:cSld>
  <p:clrMapOvr>
    <a:masterClrMapping/>
  </p:clrMapOvr>
  <p:transition spd="med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rt: Big numb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hape 53"/>
          <p:cNvSpPr>
            <a:spLocks noGrp="1"/>
          </p:cNvSpPr>
          <p:nvPr>
            <p:ph type="title" hasCustomPrompt="1"/>
          </p:nvPr>
        </p:nvSpPr>
        <p:spPr>
          <a:xfrm>
            <a:off x="457200" y="673080"/>
            <a:ext cx="8229600" cy="400916"/>
          </a:xfrm>
          <a:prstGeom prst="rect">
            <a:avLst/>
          </a:prstGeom>
        </p:spPr>
        <p:txBody>
          <a:bodyPr lIns="0" tIns="0" rIns="0" bIns="0" anchor="t"/>
          <a:lstStyle>
            <a:lvl1pPr algn="l">
              <a:defRPr sz="2400">
                <a:solidFill>
                  <a:srgbClr val="171F25"/>
                </a:solidFill>
              </a:defRPr>
            </a:lvl1pPr>
          </a:lstStyle>
          <a:p>
            <a:r>
              <a:rPr lang="en-US" sz="2400" dirty="0"/>
              <a:t>Slide title, </a:t>
            </a:r>
            <a:r>
              <a:rPr lang="en-US" sz="2400" dirty="0" err="1"/>
              <a:t>Lato</a:t>
            </a:r>
            <a:r>
              <a:rPr lang="en-US" sz="2400" dirty="0"/>
              <a:t> Light, 32 pt.</a:t>
            </a:r>
            <a:endParaRPr dirty="0"/>
          </a:p>
        </p:txBody>
      </p:sp>
      <p:sp>
        <p:nvSpPr>
          <p:cNvPr id="14" name="Text Placeholder 2"/>
          <p:cNvSpPr>
            <a:spLocks noGrp="1"/>
          </p:cNvSpPr>
          <p:nvPr>
            <p:ph type="body" sz="quarter" idx="10" hasCustomPrompt="1"/>
          </p:nvPr>
        </p:nvSpPr>
        <p:spPr>
          <a:xfrm>
            <a:off x="459359" y="1073996"/>
            <a:ext cx="8229600" cy="375657"/>
          </a:xfrm>
        </p:spPr>
        <p:txBody>
          <a:bodyPr lIns="0" tIns="0" anchor="t"/>
          <a:lstStyle>
            <a:lvl1pPr marL="0" indent="0" algn="l">
              <a:buNone/>
              <a:defRPr kumimoji="0" lang="en-US" sz="1500" b="0" i="0" u="none" strike="noStrike" cap="none" spc="0" normalizeH="0" baseline="0" dirty="0">
                <a:ln>
                  <a:noFill/>
                </a:ln>
                <a:solidFill>
                  <a:srgbClr val="0061D5"/>
                </a:solidFill>
                <a:effectLst/>
                <a:uFillTx/>
                <a:latin typeface="+mn-lt"/>
                <a:ea typeface="Lato Light" charset="0"/>
                <a:cs typeface="Lato Light" charset="0"/>
                <a:sym typeface="BrownStd-Light"/>
              </a:defRPr>
            </a:lvl1pPr>
          </a:lstStyle>
          <a:p>
            <a:pPr lvl="0"/>
            <a:r>
              <a:rPr lang="en-US" dirty="0"/>
              <a:t>Subtitle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4" hasCustomPrompt="1"/>
          </p:nvPr>
        </p:nvSpPr>
        <p:spPr>
          <a:xfrm>
            <a:off x="948259" y="1773239"/>
            <a:ext cx="3508375" cy="879475"/>
          </a:xfrm>
        </p:spPr>
        <p:txBody>
          <a:bodyPr rIns="0" anchor="b"/>
          <a:lstStyle>
            <a:lvl1pPr marL="0" indent="0" algn="ctr">
              <a:buFontTx/>
              <a:buNone/>
              <a:defRPr sz="4800">
                <a:solidFill>
                  <a:srgbClr val="151F26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Big number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5" hasCustomPrompt="1"/>
          </p:nvPr>
        </p:nvSpPr>
        <p:spPr>
          <a:xfrm>
            <a:off x="948259" y="2652714"/>
            <a:ext cx="3508375" cy="374650"/>
          </a:xfrm>
        </p:spPr>
        <p:txBody>
          <a:bodyPr rIns="0" anchor="t"/>
          <a:lstStyle>
            <a:lvl1pPr marL="0" indent="0" algn="ctr">
              <a:spcAft>
                <a:spcPts val="0"/>
              </a:spcAft>
              <a:buNone/>
              <a:defRPr>
                <a:solidFill>
                  <a:srgbClr val="72848E"/>
                </a:solidFill>
              </a:defRPr>
            </a:lvl1pPr>
            <a:lvl2pPr marL="238119" indent="0" algn="ctr">
              <a:buNone/>
              <a:defRPr>
                <a:solidFill>
                  <a:srgbClr val="0061D5"/>
                </a:solidFill>
              </a:defRPr>
            </a:lvl2pPr>
            <a:lvl3pPr marL="476238" indent="0" algn="ctr">
              <a:buNone/>
              <a:defRPr>
                <a:solidFill>
                  <a:srgbClr val="0061D5"/>
                </a:solidFill>
              </a:defRPr>
            </a:lvl3pPr>
            <a:lvl4pPr marL="714357" indent="0" algn="ctr">
              <a:buNone/>
              <a:defRPr>
                <a:solidFill>
                  <a:srgbClr val="0061D5"/>
                </a:solidFill>
              </a:defRPr>
            </a:lvl4pPr>
            <a:lvl5pPr marL="952476" indent="0" algn="ctr">
              <a:buNone/>
              <a:defRPr>
                <a:solidFill>
                  <a:srgbClr val="0061D5"/>
                </a:solidFill>
              </a:defRPr>
            </a:lvl5pPr>
          </a:lstStyle>
          <a:p>
            <a:pPr lvl="0"/>
            <a:r>
              <a:rPr lang="en-US" dirty="0"/>
              <a:t>Caption</a:t>
            </a:r>
          </a:p>
        </p:txBody>
      </p:sp>
      <p:sp>
        <p:nvSpPr>
          <p:cNvPr id="19" name="Text Placeholder 2"/>
          <p:cNvSpPr>
            <a:spLocks noGrp="1"/>
          </p:cNvSpPr>
          <p:nvPr>
            <p:ph type="body" sz="quarter" idx="16" hasCustomPrompt="1"/>
          </p:nvPr>
        </p:nvSpPr>
        <p:spPr>
          <a:xfrm>
            <a:off x="4692671" y="1773239"/>
            <a:ext cx="3508375" cy="879475"/>
          </a:xfrm>
        </p:spPr>
        <p:txBody>
          <a:bodyPr rIns="0" anchor="b"/>
          <a:lstStyle>
            <a:lvl1pPr marL="0" indent="0" algn="ctr">
              <a:buFontTx/>
              <a:buNone/>
              <a:defRPr sz="4800">
                <a:solidFill>
                  <a:srgbClr val="151F26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Big number</a:t>
            </a:r>
          </a:p>
        </p:txBody>
      </p:sp>
      <p:sp>
        <p:nvSpPr>
          <p:cNvPr id="20" name="Text Placeholder 5"/>
          <p:cNvSpPr>
            <a:spLocks noGrp="1"/>
          </p:cNvSpPr>
          <p:nvPr>
            <p:ph type="body" sz="quarter" idx="17" hasCustomPrompt="1"/>
          </p:nvPr>
        </p:nvSpPr>
        <p:spPr>
          <a:xfrm>
            <a:off x="4692671" y="2652714"/>
            <a:ext cx="3508375" cy="374650"/>
          </a:xfrm>
        </p:spPr>
        <p:txBody>
          <a:bodyPr rIns="0" anchor="t"/>
          <a:lstStyle>
            <a:lvl1pPr marL="0" indent="0" algn="ctr">
              <a:spcAft>
                <a:spcPts val="0"/>
              </a:spcAft>
              <a:buNone/>
              <a:defRPr>
                <a:solidFill>
                  <a:srgbClr val="72848E"/>
                </a:solidFill>
              </a:defRPr>
            </a:lvl1pPr>
            <a:lvl2pPr marL="238119" indent="0" algn="ctr">
              <a:buNone/>
              <a:defRPr>
                <a:solidFill>
                  <a:srgbClr val="0061D5"/>
                </a:solidFill>
              </a:defRPr>
            </a:lvl2pPr>
            <a:lvl3pPr marL="476238" indent="0" algn="ctr">
              <a:buNone/>
              <a:defRPr>
                <a:solidFill>
                  <a:srgbClr val="0061D5"/>
                </a:solidFill>
              </a:defRPr>
            </a:lvl3pPr>
            <a:lvl4pPr marL="714357" indent="0" algn="ctr">
              <a:buNone/>
              <a:defRPr>
                <a:solidFill>
                  <a:srgbClr val="0061D5"/>
                </a:solidFill>
              </a:defRPr>
            </a:lvl4pPr>
            <a:lvl5pPr marL="952476" indent="0" algn="ctr">
              <a:buNone/>
              <a:defRPr>
                <a:solidFill>
                  <a:srgbClr val="0061D5"/>
                </a:solidFill>
              </a:defRPr>
            </a:lvl5pPr>
          </a:lstStyle>
          <a:p>
            <a:pPr lvl="0"/>
            <a:r>
              <a:rPr lang="en-US" dirty="0"/>
              <a:t>Caption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9" hasCustomPrompt="1"/>
          </p:nvPr>
        </p:nvSpPr>
        <p:spPr>
          <a:xfrm>
            <a:off x="947739" y="4705350"/>
            <a:ext cx="3508375" cy="228600"/>
          </a:xfrm>
        </p:spPr>
        <p:txBody>
          <a:bodyPr/>
          <a:lstStyle>
            <a:lvl1pPr marL="0" indent="0" algn="ctr">
              <a:buNone/>
              <a:defRPr sz="750" baseline="0"/>
            </a:lvl1pPr>
          </a:lstStyle>
          <a:p>
            <a:pPr lvl="0"/>
            <a:r>
              <a:rPr lang="en-US" dirty="0"/>
              <a:t>Source: Info here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0" hasCustomPrompt="1"/>
          </p:nvPr>
        </p:nvSpPr>
        <p:spPr>
          <a:xfrm>
            <a:off x="4692651" y="4705350"/>
            <a:ext cx="3508375" cy="228600"/>
          </a:xfrm>
        </p:spPr>
        <p:txBody>
          <a:bodyPr/>
          <a:lstStyle>
            <a:lvl1pPr marL="0" indent="0" algn="ctr">
              <a:buNone/>
              <a:defRPr sz="750">
                <a:solidFill>
                  <a:srgbClr val="636D78"/>
                </a:solidFill>
              </a:defRPr>
            </a:lvl1pPr>
          </a:lstStyle>
          <a:p>
            <a:pPr lvl="0"/>
            <a:r>
              <a:rPr lang="en-US" dirty="0"/>
              <a:t>Source: Info here</a:t>
            </a:r>
          </a:p>
        </p:txBody>
      </p:sp>
    </p:spTree>
    <p:extLst>
      <p:ext uri="{BB962C8B-B14F-4D97-AF65-F5344CB8AC3E}">
        <p14:creationId xmlns:p14="http://schemas.microsoft.com/office/powerpoint/2010/main" val="2085230319"/>
      </p:ext>
    </p:extLst>
  </p:cSld>
  <p:clrMapOvr>
    <a:masterClrMapping/>
  </p:clrMapOvr>
  <p:transition spd="med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hart: Big numb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ext Placeholder 19"/>
          <p:cNvSpPr>
            <a:spLocks noGrp="1"/>
          </p:cNvSpPr>
          <p:nvPr>
            <p:ph type="body" sz="quarter" idx="25" hasCustomPrompt="1"/>
          </p:nvPr>
        </p:nvSpPr>
        <p:spPr>
          <a:xfrm>
            <a:off x="464515" y="1325563"/>
            <a:ext cx="3659812" cy="1935162"/>
          </a:xfrm>
        </p:spPr>
        <p:txBody>
          <a:bodyPr/>
          <a:lstStyle>
            <a:lvl1pPr marL="0" indent="0">
              <a:lnSpc>
                <a:spcPct val="110000"/>
              </a:lnSpc>
              <a:buFontTx/>
              <a:buNone/>
              <a:defRPr sz="2400">
                <a:solidFill>
                  <a:srgbClr val="151F26"/>
                </a:solidFill>
                <a:latin typeface="+mj-lt"/>
              </a:defRPr>
            </a:lvl1pPr>
          </a:lstStyle>
          <a:p>
            <a:pPr hangingPunct="1"/>
            <a:r>
              <a:rPr lang="en-US" dirty="0"/>
              <a:t>Slide title, </a:t>
            </a:r>
            <a:br>
              <a:rPr lang="en-US" dirty="0"/>
            </a:br>
            <a:r>
              <a:rPr lang="en-US" dirty="0" err="1"/>
              <a:t>Lato</a:t>
            </a:r>
            <a:r>
              <a:rPr lang="en-US" dirty="0"/>
              <a:t> Light, 32 pt.</a:t>
            </a:r>
          </a:p>
        </p:txBody>
      </p:sp>
      <p:sp>
        <p:nvSpPr>
          <p:cNvPr id="10" name="Shape 73"/>
          <p:cNvSpPr>
            <a:spLocks noGrp="1"/>
          </p:cNvSpPr>
          <p:nvPr>
            <p:ph type="body" sz="quarter" idx="1" hasCustomPrompt="1"/>
          </p:nvPr>
        </p:nvSpPr>
        <p:spPr>
          <a:xfrm>
            <a:off x="4800600" y="1050422"/>
            <a:ext cx="3886200" cy="3883529"/>
          </a:xfrm>
          <a:prstGeom prst="rect">
            <a:avLst/>
          </a:prstGeom>
        </p:spPr>
        <p:txBody>
          <a:bodyPr lIns="0" tIns="0" rIns="0" bIns="0" anchor="t"/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rgbClr val="0061D5"/>
              </a:buClr>
              <a:buSzPct val="120000"/>
              <a:buFontTx/>
              <a:buNone/>
              <a:defRPr sz="1350">
                <a:solidFill>
                  <a:srgbClr val="636D78"/>
                </a:solidFill>
                <a:latin typeface="+mn-lt"/>
                <a:ea typeface="Lato Regular"/>
                <a:cs typeface="Lato Regular"/>
                <a:sym typeface="Lato Regular"/>
              </a:defRPr>
            </a:lvl1pPr>
            <a:lvl2pPr marL="0" indent="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rgbClr val="0061D5"/>
              </a:buClr>
              <a:buSzPct val="120000"/>
              <a:buFontTx/>
              <a:buNone/>
              <a:defRPr sz="1350">
                <a:solidFill>
                  <a:srgbClr val="636D78"/>
                </a:solidFill>
                <a:latin typeface="+mn-lt"/>
                <a:ea typeface="Lato Regular"/>
                <a:cs typeface="Lato Regular"/>
                <a:sym typeface="Lato Regular"/>
              </a:defRPr>
            </a:lvl2pPr>
            <a:lvl3pPr marL="0" indent="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rgbClr val="0061D5"/>
              </a:buClr>
              <a:buSzPct val="120000"/>
              <a:buFontTx/>
              <a:buNone/>
              <a:defRPr sz="1350">
                <a:solidFill>
                  <a:srgbClr val="636D78"/>
                </a:solidFill>
                <a:latin typeface="+mn-lt"/>
                <a:ea typeface="Lato Regular"/>
                <a:cs typeface="Lato Regular"/>
                <a:sym typeface="Lato Regular"/>
              </a:defRPr>
            </a:lvl3pPr>
            <a:lvl4pPr marL="0" indent="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rgbClr val="0061D5"/>
              </a:buClr>
              <a:buSzPct val="120000"/>
              <a:buFontTx/>
              <a:buNone/>
              <a:defRPr sz="1350">
                <a:solidFill>
                  <a:srgbClr val="636D78"/>
                </a:solidFill>
                <a:latin typeface="+mn-lt"/>
                <a:ea typeface="Lato Regular"/>
                <a:cs typeface="Lato Regular"/>
                <a:sym typeface="Lato Regular"/>
              </a:defRPr>
            </a:lvl4pPr>
            <a:lvl5pPr marL="0" indent="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rgbClr val="0061D5"/>
              </a:buClr>
              <a:buSzPct val="120000"/>
              <a:buFontTx/>
              <a:buNone/>
              <a:defRPr sz="1350">
                <a:solidFill>
                  <a:srgbClr val="636D78"/>
                </a:solidFill>
                <a:latin typeface="+mn-lt"/>
                <a:ea typeface="Lato Regular"/>
                <a:cs typeface="Lato Regular"/>
                <a:sym typeface="Lato Regular"/>
              </a:defRPr>
            </a:lvl5pPr>
          </a:lstStyle>
          <a:p>
            <a:r>
              <a:rPr lang="en-US" dirty="0"/>
              <a:t>Bullet  one</a:t>
            </a:r>
          </a:p>
          <a:p>
            <a:r>
              <a:rPr lang="en-US" dirty="0"/>
              <a:t>Bullet two</a:t>
            </a:r>
          </a:p>
          <a:p>
            <a:r>
              <a:rPr lang="en-US" dirty="0"/>
              <a:t>Bullet three</a:t>
            </a:r>
          </a:p>
          <a:p>
            <a:r>
              <a:rPr lang="en-US" dirty="0"/>
              <a:t>Bullet four</a:t>
            </a:r>
          </a:p>
          <a:p>
            <a:r>
              <a:rPr lang="en-US" dirty="0"/>
              <a:t>Bullet five</a:t>
            </a:r>
          </a:p>
        </p:txBody>
      </p:sp>
      <p:sp>
        <p:nvSpPr>
          <p:cNvPr id="11" name="Text Placeholder 2"/>
          <p:cNvSpPr>
            <a:spLocks noGrp="1"/>
          </p:cNvSpPr>
          <p:nvPr>
            <p:ph type="body" sz="quarter" idx="13" hasCustomPrompt="1"/>
          </p:nvPr>
        </p:nvSpPr>
        <p:spPr>
          <a:xfrm>
            <a:off x="464515" y="1050422"/>
            <a:ext cx="3659812" cy="275141"/>
          </a:xfrm>
        </p:spPr>
        <p:txBody>
          <a:bodyPr lIns="0" tIns="0" anchor="t"/>
          <a:lstStyle>
            <a:lvl1pPr marL="0" indent="0" algn="l">
              <a:buNone/>
              <a:defRPr kumimoji="0" lang="en-US" sz="1500" b="0" i="0" u="none" strike="noStrike" cap="none" spc="0" normalizeH="0" baseline="0" dirty="0">
                <a:ln>
                  <a:noFill/>
                </a:ln>
                <a:solidFill>
                  <a:srgbClr val="0061D5"/>
                </a:solidFill>
                <a:effectLst/>
                <a:uFillTx/>
                <a:latin typeface="+mn-lt"/>
                <a:ea typeface="Lato Light" charset="0"/>
                <a:cs typeface="Lato Light" charset="0"/>
                <a:sym typeface="BrownStd-Light"/>
              </a:defRPr>
            </a:lvl1pPr>
          </a:lstStyle>
          <a:p>
            <a:pPr lvl="0"/>
            <a:r>
              <a:rPr lang="en-US" dirty="0"/>
              <a:t>Subtitle</a:t>
            </a:r>
          </a:p>
        </p:txBody>
      </p:sp>
      <p:sp>
        <p:nvSpPr>
          <p:cNvPr id="12" name="Picture Placeholder 23"/>
          <p:cNvSpPr>
            <a:spLocks noGrp="1"/>
          </p:cNvSpPr>
          <p:nvPr>
            <p:ph type="pic" sz="quarter" idx="19"/>
          </p:nvPr>
        </p:nvSpPr>
        <p:spPr>
          <a:xfrm>
            <a:off x="4343401" y="1050421"/>
            <a:ext cx="238125" cy="239712"/>
          </a:xfrm>
          <a:solidFill>
            <a:srgbClr val="FFFFFF"/>
          </a:solidFill>
        </p:spPr>
        <p:txBody>
          <a:bodyPr/>
          <a:lstStyle>
            <a:lvl1pPr>
              <a:defRPr sz="800"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3" name="Picture Placeholder 23"/>
          <p:cNvSpPr>
            <a:spLocks noGrp="1"/>
          </p:cNvSpPr>
          <p:nvPr>
            <p:ph type="pic" sz="quarter" idx="21"/>
          </p:nvPr>
        </p:nvSpPr>
        <p:spPr>
          <a:xfrm>
            <a:off x="4343401" y="1410611"/>
            <a:ext cx="238125" cy="239712"/>
          </a:xfrm>
          <a:solidFill>
            <a:srgbClr val="FFFFFF"/>
          </a:solidFill>
        </p:spPr>
        <p:txBody>
          <a:bodyPr/>
          <a:lstStyle>
            <a:lvl1pPr>
              <a:defRPr sz="800"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8" name="Picture Placeholder 23"/>
          <p:cNvSpPr>
            <a:spLocks noGrp="1"/>
          </p:cNvSpPr>
          <p:nvPr>
            <p:ph type="pic" sz="quarter" idx="22"/>
          </p:nvPr>
        </p:nvSpPr>
        <p:spPr>
          <a:xfrm>
            <a:off x="4343401" y="1770800"/>
            <a:ext cx="238125" cy="239712"/>
          </a:xfrm>
          <a:solidFill>
            <a:srgbClr val="FFFFFF"/>
          </a:solidFill>
        </p:spPr>
        <p:txBody>
          <a:bodyPr/>
          <a:lstStyle>
            <a:lvl1pPr>
              <a:defRPr sz="800"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21" name="Picture Placeholder 23"/>
          <p:cNvSpPr>
            <a:spLocks noGrp="1"/>
          </p:cNvSpPr>
          <p:nvPr>
            <p:ph type="pic" sz="quarter" idx="23"/>
          </p:nvPr>
        </p:nvSpPr>
        <p:spPr>
          <a:xfrm>
            <a:off x="4343401" y="2130990"/>
            <a:ext cx="238125" cy="239712"/>
          </a:xfrm>
          <a:solidFill>
            <a:srgbClr val="FFFFFF"/>
          </a:solidFill>
        </p:spPr>
        <p:txBody>
          <a:bodyPr/>
          <a:lstStyle>
            <a:lvl1pPr>
              <a:defRPr sz="800"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22" name="Picture Placeholder 23"/>
          <p:cNvSpPr>
            <a:spLocks noGrp="1"/>
          </p:cNvSpPr>
          <p:nvPr>
            <p:ph type="pic" sz="quarter" idx="24"/>
          </p:nvPr>
        </p:nvSpPr>
        <p:spPr>
          <a:xfrm>
            <a:off x="4343401" y="2491180"/>
            <a:ext cx="238125" cy="239712"/>
          </a:xfrm>
          <a:solidFill>
            <a:srgbClr val="FFFFFF"/>
          </a:solidFill>
        </p:spPr>
        <p:txBody>
          <a:bodyPr/>
          <a:lstStyle>
            <a:lvl1pPr>
              <a:defRPr sz="800"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89178330"/>
      </p:ext>
    </p:extLst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peaker Headshot 1-Up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 noChangeAspect="1"/>
          </p:cNvSpPr>
          <p:nvPr>
            <p:ph type="pic" sz="quarter" idx="11"/>
          </p:nvPr>
        </p:nvSpPr>
        <p:spPr>
          <a:xfrm>
            <a:off x="3690359" y="861090"/>
            <a:ext cx="1764792" cy="1763321"/>
          </a:xfrm>
          <a:prstGeom prst="rect">
            <a:avLst/>
          </a:prstGeom>
          <a:solidFill>
            <a:srgbClr val="DDE6ED"/>
          </a:solidFill>
        </p:spPr>
        <p:txBody>
          <a:bodyPr rIns="0" anchor="ctr"/>
          <a:lstStyle>
            <a:lvl1pPr marL="0" indent="0" algn="ctr">
              <a:lnSpc>
                <a:spcPct val="100000"/>
              </a:lnSpc>
              <a:buNone/>
              <a:defRPr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2" name="Rectangle 1"/>
          <p:cNvSpPr/>
          <p:nvPr userDrawn="1"/>
        </p:nvSpPr>
        <p:spPr>
          <a:xfrm>
            <a:off x="3690360" y="861090"/>
            <a:ext cx="1764792" cy="1775785"/>
          </a:xfrm>
          <a:prstGeom prst="rect">
            <a:avLst/>
          </a:prstGeom>
          <a:noFill/>
          <a:ln w="12700" cap="flat">
            <a:solidFill>
              <a:srgbClr val="FFFFFF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137160" tIns="91440" rIns="137160" bIns="91440" numCol="1" spcCol="38100" rtlCol="0" anchor="t">
            <a:normAutofit/>
          </a:bodyPr>
          <a:lstStyle/>
          <a:p>
            <a:pPr marL="0" marR="0" indent="0" algn="ctr" defTabSz="609585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28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uFillTx/>
              <a:latin typeface="+mn-lt"/>
              <a:ea typeface="Gill Sans"/>
              <a:cs typeface="Gill Sans"/>
              <a:sym typeface="Gill Sans"/>
            </a:endParaRP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6" hasCustomPrompt="1"/>
          </p:nvPr>
        </p:nvSpPr>
        <p:spPr>
          <a:xfrm>
            <a:off x="1796376" y="3028951"/>
            <a:ext cx="5551250" cy="414338"/>
          </a:xfrm>
        </p:spPr>
        <p:txBody>
          <a:bodyPr rIns="0"/>
          <a:lstStyle>
            <a:lvl1pPr marL="0" indent="0" algn="ctr">
              <a:lnSpc>
                <a:spcPct val="100000"/>
              </a:lnSpc>
              <a:buFontTx/>
              <a:buNone/>
              <a:defRPr sz="1800">
                <a:solidFill>
                  <a:srgbClr val="000000"/>
                </a:solidFill>
                <a:latin typeface="+mj-lt"/>
              </a:defRPr>
            </a:lvl1pPr>
            <a:lvl2pPr marL="238119" indent="0">
              <a:buFontTx/>
              <a:buNone/>
              <a:defRPr>
                <a:solidFill>
                  <a:srgbClr val="151F26"/>
                </a:solidFill>
                <a:latin typeface="+mj-lt"/>
              </a:defRPr>
            </a:lvl2pPr>
            <a:lvl3pPr marL="476238" indent="0">
              <a:buFontTx/>
              <a:buNone/>
              <a:defRPr>
                <a:solidFill>
                  <a:srgbClr val="151F26"/>
                </a:solidFill>
                <a:latin typeface="+mj-lt"/>
              </a:defRPr>
            </a:lvl3pPr>
            <a:lvl4pPr marL="714357" indent="0">
              <a:buFontTx/>
              <a:buNone/>
              <a:defRPr>
                <a:solidFill>
                  <a:srgbClr val="151F26"/>
                </a:solidFill>
                <a:latin typeface="+mj-lt"/>
              </a:defRPr>
            </a:lvl4pPr>
            <a:lvl5pPr marL="952476" indent="0">
              <a:buFontTx/>
              <a:buNone/>
              <a:defRPr>
                <a:solidFill>
                  <a:srgbClr val="151F26"/>
                </a:solidFill>
                <a:latin typeface="+mj-lt"/>
              </a:defRPr>
            </a:lvl5pPr>
          </a:lstStyle>
          <a:p>
            <a:pPr lvl="0"/>
            <a:r>
              <a:rPr lang="en-US" dirty="0"/>
              <a:t>Full name</a:t>
            </a:r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32" hasCustomPrompt="1"/>
          </p:nvPr>
        </p:nvSpPr>
        <p:spPr>
          <a:xfrm>
            <a:off x="1796377" y="3554415"/>
            <a:ext cx="5551250" cy="946250"/>
          </a:xfrm>
        </p:spPr>
        <p:txBody>
          <a:bodyPr rIns="0"/>
          <a:lstStyle>
            <a:lvl1pPr marL="0" indent="0" algn="ctr">
              <a:lnSpc>
                <a:spcPct val="100000"/>
              </a:lnSpc>
              <a:spcAft>
                <a:spcPts val="0"/>
              </a:spcAft>
              <a:buNone/>
              <a:defRPr sz="1200" baseline="0">
                <a:solidFill>
                  <a:srgbClr val="636D78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Job title</a:t>
            </a:r>
            <a:br>
              <a:rPr lang="en-US" dirty="0"/>
            </a:br>
            <a:r>
              <a:rPr lang="en-US" dirty="0"/>
              <a:t>Company</a:t>
            </a:r>
          </a:p>
        </p:txBody>
      </p:sp>
    </p:spTree>
    <p:extLst>
      <p:ext uri="{BB962C8B-B14F-4D97-AF65-F5344CB8AC3E}">
        <p14:creationId xmlns:p14="http://schemas.microsoft.com/office/powerpoint/2010/main" val="4272730126"/>
      </p:ext>
    </p:extLst>
  </p:cSld>
  <p:clrMapOvr>
    <a:masterClrMapping/>
  </p:clrMapOvr>
  <p:transition spd="med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Mobile Showca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 userDrawn="1"/>
        </p:nvGrpSpPr>
        <p:grpSpPr>
          <a:xfrm>
            <a:off x="5071847" y="514145"/>
            <a:ext cx="3062058" cy="4292604"/>
            <a:chOff x="4905418" y="78870"/>
            <a:chExt cx="3280862" cy="4599339"/>
          </a:xfrm>
        </p:grpSpPr>
        <p:pic>
          <p:nvPicPr>
            <p:cNvPr id="10" name="Picture 9"/>
            <p:cNvPicPr>
              <a:picLocks noChangeAspect="1"/>
            </p:cNvPicPr>
            <p:nvPr userDrawn="1"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905418" y="78870"/>
              <a:ext cx="3280862" cy="4599339"/>
            </a:xfrm>
            <a:prstGeom prst="rect">
              <a:avLst/>
            </a:prstGeom>
          </p:spPr>
        </p:pic>
        <p:sp>
          <p:nvSpPr>
            <p:cNvPr id="12" name="Rectangle 11"/>
            <p:cNvSpPr/>
            <p:nvPr userDrawn="1"/>
          </p:nvSpPr>
          <p:spPr>
            <a:xfrm>
              <a:off x="5762618" y="1097504"/>
              <a:ext cx="1588928" cy="2650147"/>
            </a:xfrm>
            <a:prstGeom prst="rect">
              <a:avLst/>
            </a:prstGeom>
            <a:solidFill>
              <a:srgbClr val="4D4E4F"/>
            </a:solidFill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137160" tIns="91440" rIns="137160" bIns="91440" numCol="1" spcCol="38100" rtlCol="0" anchor="t">
              <a:normAutofit/>
            </a:bodyPr>
            <a:lstStyle/>
            <a:p>
              <a:pPr marL="0" marR="0" indent="0" algn="ctr" defTabSz="609585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28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uFillTx/>
                <a:latin typeface="+mn-lt"/>
                <a:ea typeface="Gill Sans"/>
                <a:cs typeface="Gill Sans"/>
                <a:sym typeface="Gill Sans"/>
              </a:endParaRPr>
            </a:p>
          </p:txBody>
        </p:sp>
      </p:grpSp>
      <p:sp>
        <p:nvSpPr>
          <p:cNvPr id="5" name="Picture Placeholder 4"/>
          <p:cNvSpPr>
            <a:spLocks noGrp="1"/>
          </p:cNvSpPr>
          <p:nvPr>
            <p:ph type="pic" sz="quarter" idx="21"/>
          </p:nvPr>
        </p:nvSpPr>
        <p:spPr>
          <a:xfrm>
            <a:off x="5870576" y="1464846"/>
            <a:ext cx="1489075" cy="2480093"/>
          </a:xfrm>
          <a:solidFill>
            <a:srgbClr val="7C7C7C"/>
          </a:solidFill>
        </p:spPr>
        <p:txBody>
          <a:bodyPr/>
          <a:lstStyle>
            <a:lvl1pPr>
              <a:lnSpc>
                <a:spcPct val="100000"/>
              </a:lnSpc>
              <a:defRPr/>
            </a:lvl1pPr>
          </a:lstStyle>
          <a:p>
            <a:endParaRPr lang="en-US"/>
          </a:p>
        </p:txBody>
      </p:sp>
      <p:sp>
        <p:nvSpPr>
          <p:cNvPr id="8" name="Text Placeholder 2"/>
          <p:cNvSpPr>
            <a:spLocks noGrp="1"/>
          </p:cNvSpPr>
          <p:nvPr>
            <p:ph type="body" sz="quarter" idx="10" hasCustomPrompt="1"/>
          </p:nvPr>
        </p:nvSpPr>
        <p:spPr>
          <a:xfrm>
            <a:off x="457201" y="1050422"/>
            <a:ext cx="4107485" cy="375657"/>
          </a:xfrm>
        </p:spPr>
        <p:txBody>
          <a:bodyPr lIns="0" tIns="0" anchor="t"/>
          <a:lstStyle>
            <a:lvl1pPr marL="0" indent="0" algn="l">
              <a:lnSpc>
                <a:spcPct val="100000"/>
              </a:lnSpc>
              <a:buNone/>
              <a:defRPr kumimoji="0" lang="en-US" sz="1500" b="0" i="0" u="none" strike="noStrike" cap="none" spc="0" normalizeH="0" baseline="0" dirty="0">
                <a:ln>
                  <a:noFill/>
                </a:ln>
                <a:solidFill>
                  <a:srgbClr val="0061D5"/>
                </a:solidFill>
                <a:effectLst/>
                <a:uFillTx/>
                <a:latin typeface="+mn-lt"/>
                <a:ea typeface="Lato Light" charset="0"/>
                <a:cs typeface="Lato Light" charset="0"/>
                <a:sym typeface="BrownStd-Light"/>
              </a:defRPr>
            </a:lvl1pPr>
          </a:lstStyle>
          <a:p>
            <a:pPr lvl="0"/>
            <a:r>
              <a:rPr lang="en-US" dirty="0"/>
              <a:t>Subtitle</a:t>
            </a:r>
          </a:p>
        </p:txBody>
      </p:sp>
      <p:cxnSp>
        <p:nvCxnSpPr>
          <p:cNvPr id="14" name="Straight Connector 13"/>
          <p:cNvCxnSpPr/>
          <p:nvPr userDrawn="1"/>
        </p:nvCxnSpPr>
        <p:spPr>
          <a:xfrm>
            <a:off x="457200" y="542619"/>
            <a:ext cx="8229600" cy="0"/>
          </a:xfrm>
          <a:prstGeom prst="line">
            <a:avLst/>
          </a:prstGeom>
          <a:noFill/>
          <a:ln w="6350" cap="flat">
            <a:solidFill>
              <a:srgbClr val="C3D1DA"/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4" name="Text Placeholder 3"/>
          <p:cNvSpPr>
            <a:spLocks noGrp="1"/>
          </p:cNvSpPr>
          <p:nvPr>
            <p:ph type="body" sz="quarter" idx="20" hasCustomPrompt="1"/>
          </p:nvPr>
        </p:nvSpPr>
        <p:spPr>
          <a:xfrm>
            <a:off x="457252" y="1272543"/>
            <a:ext cx="4114749" cy="607997"/>
          </a:xfrm>
        </p:spPr>
        <p:txBody>
          <a:bodyPr/>
          <a:lstStyle>
            <a:lvl1pPr marL="0" indent="0">
              <a:lnSpc>
                <a:spcPct val="100000"/>
              </a:lnSpc>
              <a:buNone/>
              <a:defRPr sz="2400">
                <a:solidFill>
                  <a:srgbClr val="151F26"/>
                </a:solidFill>
                <a:latin typeface="+mj-lt"/>
              </a:defRPr>
            </a:lvl1pPr>
          </a:lstStyle>
          <a:p>
            <a:pPr hangingPunct="1"/>
            <a:r>
              <a:rPr lang="en-US" dirty="0"/>
              <a:t>Slide title, </a:t>
            </a:r>
            <a:r>
              <a:rPr lang="en-US" dirty="0" err="1"/>
              <a:t>Lato</a:t>
            </a:r>
            <a:r>
              <a:rPr lang="en-US" dirty="0"/>
              <a:t> Light, 32 pt.</a:t>
            </a:r>
          </a:p>
        </p:txBody>
      </p:sp>
      <p:sp>
        <p:nvSpPr>
          <p:cNvPr id="13" name="Shape 54"/>
          <p:cNvSpPr>
            <a:spLocks noGrp="1"/>
          </p:cNvSpPr>
          <p:nvPr>
            <p:ph type="body" idx="1" hasCustomPrompt="1"/>
          </p:nvPr>
        </p:nvSpPr>
        <p:spPr>
          <a:xfrm>
            <a:off x="457201" y="1929385"/>
            <a:ext cx="4114800" cy="2882774"/>
          </a:xfrm>
          <a:prstGeom prst="rect">
            <a:avLst/>
          </a:prstGeom>
        </p:spPr>
        <p:txBody>
          <a:bodyPr lIns="0" anchor="t"/>
          <a:lstStyle>
            <a:lvl1pPr marL="0" indent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SzTx/>
              <a:buNone/>
              <a:defRPr sz="1350" b="0" i="0">
                <a:solidFill>
                  <a:srgbClr val="72848E"/>
                </a:solidFill>
                <a:latin typeface="Lato" charset="0"/>
                <a:ea typeface="Lato" charset="0"/>
                <a:cs typeface="Lato" charset="0"/>
                <a:sym typeface="Lato Bold"/>
              </a:defRPr>
            </a:lvl1pPr>
            <a:lvl2pPr marL="171450" indent="-17145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0061D5"/>
              </a:buClr>
              <a:buSzPct val="100000"/>
              <a:defRPr sz="1350" b="0" i="0">
                <a:solidFill>
                  <a:srgbClr val="72848E"/>
                </a:solidFill>
                <a:latin typeface="Lato" charset="0"/>
                <a:ea typeface="Lato" charset="0"/>
                <a:cs typeface="Lato" charset="0"/>
                <a:sym typeface="Lato Light"/>
              </a:defRPr>
            </a:lvl2pPr>
            <a:lvl3pPr marL="342900" indent="-17145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0061D5"/>
              </a:buClr>
              <a:buSzPct val="100000"/>
              <a:defRPr sz="1350" b="0" i="0">
                <a:solidFill>
                  <a:srgbClr val="72848E"/>
                </a:solidFill>
                <a:latin typeface="Lato" charset="0"/>
                <a:ea typeface="Lato" charset="0"/>
                <a:cs typeface="Lato" charset="0"/>
                <a:sym typeface="Lato Light"/>
              </a:defRPr>
            </a:lvl3pPr>
            <a:lvl4pPr marL="685783" indent="-228594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0061D5"/>
              </a:buClr>
              <a:defRPr sz="1400" b="0" i="0">
                <a:solidFill>
                  <a:srgbClr val="72848E"/>
                </a:solidFill>
                <a:latin typeface="Lato" charset="0"/>
                <a:ea typeface="Lato" charset="0"/>
                <a:cs typeface="Lato" charset="0"/>
                <a:sym typeface="Lato Light"/>
              </a:defRPr>
            </a:lvl4pPr>
            <a:lvl5pPr marL="914378" indent="-228594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0061D5"/>
              </a:buClr>
              <a:defRPr sz="1400" b="0" i="0">
                <a:solidFill>
                  <a:srgbClr val="72848E"/>
                </a:solidFill>
                <a:latin typeface="Lato" charset="0"/>
                <a:ea typeface="Lato" charset="0"/>
                <a:cs typeface="Lato" charset="0"/>
                <a:sym typeface="Lato Light"/>
              </a:defRPr>
            </a:lvl5pPr>
          </a:lstStyle>
          <a:p>
            <a:r>
              <a:rPr lang="en-US" dirty="0"/>
              <a:t>Body level one</a:t>
            </a:r>
          </a:p>
          <a:p>
            <a:pPr lvl="1"/>
            <a:r>
              <a:rPr lang="en-US" dirty="0"/>
              <a:t>Body level two</a:t>
            </a:r>
          </a:p>
          <a:p>
            <a:pPr lvl="2"/>
            <a:r>
              <a:rPr lang="en-US" dirty="0"/>
              <a:t>Body level three</a:t>
            </a:r>
          </a:p>
        </p:txBody>
      </p:sp>
    </p:spTree>
    <p:extLst>
      <p:ext uri="{BB962C8B-B14F-4D97-AF65-F5344CB8AC3E}">
        <p14:creationId xmlns:p14="http://schemas.microsoft.com/office/powerpoint/2010/main" val="3970292112"/>
      </p:ext>
    </p:extLst>
  </p:cSld>
  <p:clrMapOvr>
    <a:masterClrMapping/>
  </p:clrMapOvr>
  <p:transition spd="med"/>
  <p:extLst>
    <p:ext uri="{DCECCB84-F9BA-43D5-87BE-67443E8EF086}">
      <p15:sldGuideLst xmlns:p15="http://schemas.microsoft.com/office/powerpoint/2012/main">
        <p15:guide id="2" pos="3840">
          <p15:clr>
            <a:srgbClr val="FBAE40"/>
          </p15:clr>
        </p15:guide>
      </p15:sldGuideLst>
    </p:ext>
  </p:extLs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Mobile Showca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2"/>
          <p:cNvSpPr>
            <a:spLocks noGrp="1"/>
          </p:cNvSpPr>
          <p:nvPr>
            <p:ph type="body" sz="quarter" idx="10" hasCustomPrompt="1"/>
          </p:nvPr>
        </p:nvSpPr>
        <p:spPr>
          <a:xfrm>
            <a:off x="457201" y="1050422"/>
            <a:ext cx="4107058" cy="375657"/>
          </a:xfrm>
        </p:spPr>
        <p:txBody>
          <a:bodyPr lIns="0" tIns="0" anchor="t"/>
          <a:lstStyle>
            <a:lvl1pPr marL="0" indent="0" algn="l">
              <a:buNone/>
              <a:defRPr kumimoji="0" lang="en-US" sz="1500" b="0" i="0" u="none" strike="noStrike" cap="none" spc="0" normalizeH="0" baseline="0" dirty="0">
                <a:ln>
                  <a:noFill/>
                </a:ln>
                <a:solidFill>
                  <a:srgbClr val="0061D5"/>
                </a:solidFill>
                <a:effectLst/>
                <a:uFillTx/>
                <a:latin typeface="+mn-lt"/>
                <a:ea typeface="Lato Light" charset="0"/>
                <a:cs typeface="Lato Light" charset="0"/>
                <a:sym typeface="BrownStd-Light"/>
              </a:defRPr>
            </a:lvl1pPr>
          </a:lstStyle>
          <a:p>
            <a:pPr lvl="0"/>
            <a:r>
              <a:rPr lang="en-US" dirty="0"/>
              <a:t>Subtitle</a:t>
            </a:r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457200" y="542619"/>
            <a:ext cx="8229600" cy="0"/>
          </a:xfrm>
          <a:prstGeom prst="line">
            <a:avLst/>
          </a:prstGeom>
          <a:noFill/>
          <a:ln w="6350" cap="flat">
            <a:solidFill>
              <a:srgbClr val="C3D1DA"/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12" name="Text Placeholder 3"/>
          <p:cNvSpPr>
            <a:spLocks noGrp="1"/>
          </p:cNvSpPr>
          <p:nvPr>
            <p:ph type="body" sz="quarter" idx="20" hasCustomPrompt="1"/>
          </p:nvPr>
        </p:nvSpPr>
        <p:spPr>
          <a:xfrm>
            <a:off x="457252" y="1272543"/>
            <a:ext cx="4114749" cy="607997"/>
          </a:xfrm>
        </p:spPr>
        <p:txBody>
          <a:bodyPr/>
          <a:lstStyle>
            <a:lvl1pPr marL="0" indent="0">
              <a:buNone/>
              <a:defRPr sz="2400">
                <a:solidFill>
                  <a:srgbClr val="151F26"/>
                </a:solidFill>
                <a:latin typeface="+mj-lt"/>
              </a:defRPr>
            </a:lvl1pPr>
          </a:lstStyle>
          <a:p>
            <a:pPr hangingPunct="1"/>
            <a:r>
              <a:rPr lang="en-US" dirty="0"/>
              <a:t>Slide title, </a:t>
            </a:r>
            <a:r>
              <a:rPr lang="en-US" dirty="0" err="1"/>
              <a:t>Lato</a:t>
            </a:r>
            <a:r>
              <a:rPr lang="en-US" dirty="0"/>
              <a:t> Light, 32 pt.</a:t>
            </a:r>
          </a:p>
        </p:txBody>
      </p:sp>
      <p:sp>
        <p:nvSpPr>
          <p:cNvPr id="10" name="Shape 54"/>
          <p:cNvSpPr>
            <a:spLocks noGrp="1"/>
          </p:cNvSpPr>
          <p:nvPr>
            <p:ph type="body" idx="1" hasCustomPrompt="1"/>
          </p:nvPr>
        </p:nvSpPr>
        <p:spPr>
          <a:xfrm>
            <a:off x="457201" y="1929385"/>
            <a:ext cx="4114800" cy="2882774"/>
          </a:xfrm>
          <a:prstGeom prst="rect">
            <a:avLst/>
          </a:prstGeom>
        </p:spPr>
        <p:txBody>
          <a:bodyPr lIns="0" anchor="t"/>
          <a:lstStyle>
            <a:lvl1pPr marL="0" indent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SzTx/>
              <a:buNone/>
              <a:defRPr sz="1350" b="0" i="0">
                <a:solidFill>
                  <a:srgbClr val="72848E"/>
                </a:solidFill>
                <a:latin typeface="Lato" charset="0"/>
                <a:ea typeface="Lato" charset="0"/>
                <a:cs typeface="Lato" charset="0"/>
                <a:sym typeface="Lato Bold"/>
              </a:defRPr>
            </a:lvl1pPr>
            <a:lvl2pPr marL="171450" indent="-17145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0061D5"/>
              </a:buClr>
              <a:buSzPct val="100000"/>
              <a:defRPr sz="1350" b="0" i="0">
                <a:solidFill>
                  <a:srgbClr val="72848E"/>
                </a:solidFill>
                <a:latin typeface="Lato" charset="0"/>
                <a:ea typeface="Lato" charset="0"/>
                <a:cs typeface="Lato" charset="0"/>
                <a:sym typeface="Lato Light"/>
              </a:defRPr>
            </a:lvl2pPr>
            <a:lvl3pPr marL="342900" indent="-17145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0061D5"/>
              </a:buClr>
              <a:buSzPct val="100000"/>
              <a:defRPr sz="1350" b="0" i="0">
                <a:solidFill>
                  <a:srgbClr val="72848E"/>
                </a:solidFill>
                <a:latin typeface="Lato" charset="0"/>
                <a:ea typeface="Lato" charset="0"/>
                <a:cs typeface="Lato" charset="0"/>
                <a:sym typeface="Lato Light"/>
              </a:defRPr>
            </a:lvl3pPr>
            <a:lvl4pPr marL="685783" indent="-228594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0061D5"/>
              </a:buClr>
              <a:defRPr sz="1400" b="0" i="0">
                <a:solidFill>
                  <a:srgbClr val="72848E"/>
                </a:solidFill>
                <a:latin typeface="Lato" charset="0"/>
                <a:ea typeface="Lato" charset="0"/>
                <a:cs typeface="Lato" charset="0"/>
                <a:sym typeface="Lato Light"/>
              </a:defRPr>
            </a:lvl4pPr>
            <a:lvl5pPr marL="914378" indent="-228594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0061D5"/>
              </a:buClr>
              <a:defRPr sz="1400" b="0" i="0">
                <a:solidFill>
                  <a:srgbClr val="72848E"/>
                </a:solidFill>
                <a:latin typeface="Lato" charset="0"/>
                <a:ea typeface="Lato" charset="0"/>
                <a:cs typeface="Lato" charset="0"/>
                <a:sym typeface="Lato Light"/>
              </a:defRPr>
            </a:lvl5pPr>
          </a:lstStyle>
          <a:p>
            <a:r>
              <a:rPr lang="en-US" dirty="0"/>
              <a:t>Body level one</a:t>
            </a:r>
          </a:p>
          <a:p>
            <a:pPr lvl="1"/>
            <a:r>
              <a:rPr lang="en-US" dirty="0"/>
              <a:t>Body level two</a:t>
            </a:r>
          </a:p>
          <a:p>
            <a:pPr lvl="2"/>
            <a:r>
              <a:rPr lang="en-US" dirty="0"/>
              <a:t>Body level three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89AAE48D-4016-7640-ABD1-D95A0337AFF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62147" y="74572"/>
            <a:ext cx="4598392" cy="5359430"/>
          </a:xfrm>
          <a:prstGeom prst="rect">
            <a:avLst/>
          </a:prstGeom>
        </p:spPr>
      </p:pic>
      <p:sp>
        <p:nvSpPr>
          <p:cNvPr id="15" name="Picture Placeholder 4">
            <a:extLst>
              <a:ext uri="{FF2B5EF4-FFF2-40B4-BE49-F238E27FC236}">
                <a16:creationId xmlns:a16="http://schemas.microsoft.com/office/drawing/2014/main" id="{B9DC05C4-8233-D34C-8D5E-4786624914D8}"/>
              </a:ext>
            </a:extLst>
          </p:cNvPr>
          <p:cNvSpPr>
            <a:spLocks noGrp="1"/>
          </p:cNvSpPr>
          <p:nvPr>
            <p:ph type="pic" sz="quarter" idx="24"/>
          </p:nvPr>
        </p:nvSpPr>
        <p:spPr>
          <a:xfrm>
            <a:off x="5420355" y="1164827"/>
            <a:ext cx="2430324" cy="3178920"/>
          </a:xfrm>
          <a:solidFill>
            <a:srgbClr val="7C7C7C"/>
          </a:solidFill>
        </p:spPr>
        <p:txBody>
          <a:bodyPr rIns="0" anchor="ctr"/>
          <a:lstStyle>
            <a:lvl1pPr marL="0" indent="0" algn="ctr"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31471"/>
      </p:ext>
    </p:extLst>
  </p:cSld>
  <p:clrMapOvr>
    <a:masterClrMapping/>
  </p:clrMapOvr>
  <p:transition spd="med"/>
  <p:extLst>
    <p:ext uri="{DCECCB84-F9BA-43D5-87BE-67443E8EF086}">
      <p15:sldGuideLst xmlns:p15="http://schemas.microsoft.com/office/powerpoint/2012/main">
        <p15:guide id="2" pos="3840">
          <p15:clr>
            <a:srgbClr val="FBAE40"/>
          </p15:clr>
        </p15:guide>
      </p15:sldGuideLst>
    </p:ext>
  </p:extLs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Mobile Showca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 Placeholder 2"/>
          <p:cNvSpPr>
            <a:spLocks noGrp="1"/>
          </p:cNvSpPr>
          <p:nvPr>
            <p:ph type="body" sz="quarter" idx="10" hasCustomPrompt="1"/>
          </p:nvPr>
        </p:nvSpPr>
        <p:spPr>
          <a:xfrm>
            <a:off x="457201" y="1050422"/>
            <a:ext cx="3878885" cy="375657"/>
          </a:xfrm>
        </p:spPr>
        <p:txBody>
          <a:bodyPr lIns="0" tIns="0" anchor="t"/>
          <a:lstStyle>
            <a:lvl1pPr marL="0" indent="0" algn="l">
              <a:buNone/>
              <a:defRPr kumimoji="0" lang="en-US" sz="1500" b="0" i="0" u="none" strike="noStrike" cap="none" spc="0" normalizeH="0" baseline="0" dirty="0">
                <a:ln>
                  <a:noFill/>
                </a:ln>
                <a:solidFill>
                  <a:srgbClr val="0061D5"/>
                </a:solidFill>
                <a:effectLst/>
                <a:uFillTx/>
                <a:latin typeface="+mn-lt"/>
                <a:ea typeface="Lato Light" charset="0"/>
                <a:cs typeface="Lato Light" charset="0"/>
                <a:sym typeface="BrownStd-Light"/>
              </a:defRPr>
            </a:lvl1pPr>
          </a:lstStyle>
          <a:p>
            <a:pPr lvl="0"/>
            <a:r>
              <a:rPr lang="en-US" dirty="0"/>
              <a:t>Subtitle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quarter" idx="20" hasCustomPrompt="1"/>
          </p:nvPr>
        </p:nvSpPr>
        <p:spPr>
          <a:xfrm>
            <a:off x="457252" y="1272543"/>
            <a:ext cx="3886149" cy="607997"/>
          </a:xfrm>
        </p:spPr>
        <p:txBody>
          <a:bodyPr/>
          <a:lstStyle>
            <a:lvl1pPr marL="0" indent="0">
              <a:buNone/>
              <a:defRPr sz="2400">
                <a:solidFill>
                  <a:srgbClr val="151F26"/>
                </a:solidFill>
                <a:latin typeface="+mj-lt"/>
              </a:defRPr>
            </a:lvl1pPr>
          </a:lstStyle>
          <a:p>
            <a:pPr hangingPunct="1"/>
            <a:r>
              <a:rPr lang="en-US" dirty="0"/>
              <a:t>Slide title, </a:t>
            </a:r>
            <a:r>
              <a:rPr lang="en-US" dirty="0" err="1"/>
              <a:t>Lato</a:t>
            </a:r>
            <a:r>
              <a:rPr lang="en-US" dirty="0"/>
              <a:t> Light, 32 pt.</a:t>
            </a:r>
          </a:p>
        </p:txBody>
      </p:sp>
      <p:sp>
        <p:nvSpPr>
          <p:cNvPr id="13" name="Shape 54"/>
          <p:cNvSpPr>
            <a:spLocks noGrp="1"/>
          </p:cNvSpPr>
          <p:nvPr>
            <p:ph type="body" idx="1" hasCustomPrompt="1"/>
          </p:nvPr>
        </p:nvSpPr>
        <p:spPr>
          <a:xfrm>
            <a:off x="457201" y="1929385"/>
            <a:ext cx="4114800" cy="2882774"/>
          </a:xfrm>
          <a:prstGeom prst="rect">
            <a:avLst/>
          </a:prstGeom>
        </p:spPr>
        <p:txBody>
          <a:bodyPr lIns="0" anchor="t"/>
          <a:lstStyle>
            <a:lvl1pPr marL="0" indent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SzTx/>
              <a:buNone/>
              <a:defRPr sz="1350" b="0" i="0" spc="0">
                <a:solidFill>
                  <a:srgbClr val="72848E"/>
                </a:solidFill>
                <a:latin typeface="Lato" charset="0"/>
                <a:ea typeface="Lato" charset="0"/>
                <a:cs typeface="Lato" charset="0"/>
                <a:sym typeface="Lato Bold"/>
              </a:defRPr>
            </a:lvl1pPr>
            <a:lvl2pPr marL="171450" indent="-17145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0061D5"/>
              </a:buClr>
              <a:buSzPct val="100000"/>
              <a:defRPr sz="1350" b="0" i="0" spc="0">
                <a:solidFill>
                  <a:srgbClr val="72848E"/>
                </a:solidFill>
                <a:latin typeface="Lato" charset="0"/>
                <a:ea typeface="Lato" charset="0"/>
                <a:cs typeface="Lato" charset="0"/>
                <a:sym typeface="Lato Light"/>
              </a:defRPr>
            </a:lvl2pPr>
            <a:lvl3pPr marL="342900" indent="-17145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0061D5"/>
              </a:buClr>
              <a:buSzPct val="100000"/>
              <a:defRPr sz="1350" b="0" i="0" spc="0">
                <a:solidFill>
                  <a:srgbClr val="72848E"/>
                </a:solidFill>
                <a:latin typeface="Lato" charset="0"/>
                <a:ea typeface="Lato" charset="0"/>
                <a:cs typeface="Lato" charset="0"/>
                <a:sym typeface="Lato Light"/>
              </a:defRPr>
            </a:lvl3pPr>
            <a:lvl4pPr marL="685783" indent="-228594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0061D5"/>
              </a:buClr>
              <a:defRPr sz="1400" b="0" i="0">
                <a:solidFill>
                  <a:srgbClr val="72848E"/>
                </a:solidFill>
                <a:latin typeface="Lato" charset="0"/>
                <a:ea typeface="Lato" charset="0"/>
                <a:cs typeface="Lato" charset="0"/>
                <a:sym typeface="Lato Light"/>
              </a:defRPr>
            </a:lvl4pPr>
            <a:lvl5pPr marL="914378" indent="-228594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0061D5"/>
              </a:buClr>
              <a:defRPr sz="1400" b="0" i="0">
                <a:solidFill>
                  <a:srgbClr val="72848E"/>
                </a:solidFill>
                <a:latin typeface="Lato" charset="0"/>
                <a:ea typeface="Lato" charset="0"/>
                <a:cs typeface="Lato" charset="0"/>
                <a:sym typeface="Lato Light"/>
              </a:defRPr>
            </a:lvl5pPr>
          </a:lstStyle>
          <a:p>
            <a:r>
              <a:rPr lang="en-US" dirty="0"/>
              <a:t>Body level one</a:t>
            </a:r>
          </a:p>
          <a:p>
            <a:pPr lvl="1"/>
            <a:r>
              <a:rPr lang="en-US" dirty="0"/>
              <a:t>Body level two</a:t>
            </a:r>
          </a:p>
          <a:p>
            <a:pPr lvl="2"/>
            <a:r>
              <a:rPr lang="en-US" dirty="0"/>
              <a:t>Body level three</a:t>
            </a: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10D57E31-B33E-E144-8FB4-73DB6CAF879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48089" y="739258"/>
            <a:ext cx="6210400" cy="4194692"/>
          </a:xfrm>
          <a:prstGeom prst="rect">
            <a:avLst/>
          </a:prstGeom>
        </p:spPr>
      </p:pic>
      <p:sp>
        <p:nvSpPr>
          <p:cNvPr id="18" name="Picture Placeholder 9">
            <a:extLst>
              <a:ext uri="{FF2B5EF4-FFF2-40B4-BE49-F238E27FC236}">
                <a16:creationId xmlns:a16="http://schemas.microsoft.com/office/drawing/2014/main" id="{6FEE8C57-8252-8A47-985E-C139FA36F83D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5140632" y="1359949"/>
            <a:ext cx="4003369" cy="2564171"/>
          </a:xfrm>
          <a:solidFill>
            <a:srgbClr val="7C7C7C"/>
          </a:solidFill>
        </p:spPr>
        <p:txBody>
          <a:bodyPr rIns="0" anchor="ctr"/>
          <a:lstStyle>
            <a:lvl1pPr marL="0" indent="0" algn="ctr">
              <a:lnSpc>
                <a:spcPct val="100000"/>
              </a:lnSpc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8757683"/>
      </p:ext>
    </p:extLst>
  </p:cSld>
  <p:clrMapOvr>
    <a:masterClrMapping/>
  </p:clrMapOvr>
  <p:transition spd="med"/>
  <p:extLst>
    <p:ext uri="{DCECCB84-F9BA-43D5-87BE-67443E8EF086}">
      <p15:sldGuideLst xmlns:p15="http://schemas.microsoft.com/office/powerpoint/2012/main">
        <p15:guide id="2" pos="3840">
          <p15:clr>
            <a:srgbClr val="FBAE40"/>
          </p15:clr>
        </p15:guide>
      </p15:sldGuideLst>
    </p:ext>
  </p:extLs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Mobile Showca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 Placeholder 2"/>
          <p:cNvSpPr>
            <a:spLocks noGrp="1"/>
          </p:cNvSpPr>
          <p:nvPr>
            <p:ph type="body" sz="quarter" idx="10" hasCustomPrompt="1"/>
          </p:nvPr>
        </p:nvSpPr>
        <p:spPr>
          <a:xfrm>
            <a:off x="464516" y="1050422"/>
            <a:ext cx="2682339" cy="405561"/>
          </a:xfrm>
        </p:spPr>
        <p:txBody>
          <a:bodyPr lIns="0" tIns="0" anchor="t"/>
          <a:lstStyle>
            <a:lvl1pPr marL="0" indent="0" algn="l">
              <a:lnSpc>
                <a:spcPct val="100000"/>
              </a:lnSpc>
              <a:buNone/>
              <a:defRPr kumimoji="0" lang="en-US" sz="1500" b="0" i="0" u="none" strike="noStrike" cap="none" spc="0" normalizeH="0" baseline="0" dirty="0">
                <a:ln>
                  <a:noFill/>
                </a:ln>
                <a:solidFill>
                  <a:srgbClr val="0061D5"/>
                </a:solidFill>
                <a:effectLst/>
                <a:uFillTx/>
                <a:latin typeface="+mn-lt"/>
                <a:ea typeface="Lato Light" charset="0"/>
                <a:cs typeface="Lato Light" charset="0"/>
                <a:sym typeface="BrownStd-Light"/>
              </a:defRPr>
            </a:lvl1pPr>
          </a:lstStyle>
          <a:p>
            <a:pPr lvl="0"/>
            <a:r>
              <a:rPr lang="en-US" dirty="0"/>
              <a:t>Subtitle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quarter" idx="20" hasCustomPrompt="1"/>
          </p:nvPr>
        </p:nvSpPr>
        <p:spPr>
          <a:xfrm>
            <a:off x="457252" y="1272542"/>
            <a:ext cx="2689603" cy="1108339"/>
          </a:xfrm>
        </p:spPr>
        <p:txBody>
          <a:bodyPr/>
          <a:lstStyle>
            <a:lvl1pPr marL="0" indent="0">
              <a:lnSpc>
                <a:spcPct val="100000"/>
              </a:lnSpc>
              <a:buNone/>
              <a:defRPr sz="2400">
                <a:solidFill>
                  <a:srgbClr val="151F26"/>
                </a:solidFill>
                <a:latin typeface="+mj-lt"/>
              </a:defRPr>
            </a:lvl1pPr>
          </a:lstStyle>
          <a:p>
            <a:pPr hangingPunct="1"/>
            <a:r>
              <a:rPr lang="en-US" dirty="0"/>
              <a:t>Slide title, </a:t>
            </a:r>
            <a:r>
              <a:rPr lang="en-US" dirty="0" err="1"/>
              <a:t>Lato</a:t>
            </a:r>
            <a:r>
              <a:rPr lang="en-US" dirty="0"/>
              <a:t> Light, 32 pt.</a:t>
            </a:r>
          </a:p>
        </p:txBody>
      </p:sp>
      <p:sp>
        <p:nvSpPr>
          <p:cNvPr id="11" name="Shape 54"/>
          <p:cNvSpPr>
            <a:spLocks noGrp="1"/>
          </p:cNvSpPr>
          <p:nvPr>
            <p:ph type="body" idx="1" hasCustomPrompt="1"/>
          </p:nvPr>
        </p:nvSpPr>
        <p:spPr>
          <a:xfrm>
            <a:off x="457201" y="2380880"/>
            <a:ext cx="2682339" cy="2541443"/>
          </a:xfrm>
          <a:prstGeom prst="rect">
            <a:avLst/>
          </a:prstGeom>
        </p:spPr>
        <p:txBody>
          <a:bodyPr lIns="0" anchor="t"/>
          <a:lstStyle>
            <a:lvl1pPr marL="0" indent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SzTx/>
              <a:buNone/>
              <a:defRPr sz="1350" b="0" i="0">
                <a:solidFill>
                  <a:srgbClr val="72848E"/>
                </a:solidFill>
                <a:latin typeface="Lato" charset="0"/>
                <a:ea typeface="Lato" charset="0"/>
                <a:cs typeface="Lato" charset="0"/>
                <a:sym typeface="Lato Bold"/>
              </a:defRPr>
            </a:lvl1pPr>
            <a:lvl2pPr marL="228594" indent="-228594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0061D5"/>
              </a:buClr>
              <a:buSzPct val="100000"/>
              <a:defRPr sz="1350" b="0" i="0">
                <a:solidFill>
                  <a:srgbClr val="72848E"/>
                </a:solidFill>
                <a:latin typeface="Lato" charset="0"/>
                <a:ea typeface="Lato" charset="0"/>
                <a:cs typeface="Lato" charset="0"/>
                <a:sym typeface="Lato Light"/>
              </a:defRPr>
            </a:lvl2pPr>
            <a:lvl3pPr marL="342900" indent="-17145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0061D5"/>
              </a:buClr>
              <a:buSzPct val="100000"/>
              <a:defRPr sz="1350" b="0" i="0">
                <a:solidFill>
                  <a:srgbClr val="72848E"/>
                </a:solidFill>
                <a:latin typeface="Lato" charset="0"/>
                <a:ea typeface="Lato" charset="0"/>
                <a:cs typeface="Lato" charset="0"/>
                <a:sym typeface="Lato Light"/>
              </a:defRPr>
            </a:lvl3pPr>
            <a:lvl4pPr marL="685783" indent="-228594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0061D5"/>
              </a:buClr>
              <a:defRPr sz="1350" b="0" i="0">
                <a:solidFill>
                  <a:srgbClr val="72848E"/>
                </a:solidFill>
                <a:latin typeface="Lato" charset="0"/>
                <a:ea typeface="Lato" charset="0"/>
                <a:cs typeface="Lato" charset="0"/>
                <a:sym typeface="Lato Light"/>
              </a:defRPr>
            </a:lvl4pPr>
            <a:lvl5pPr marL="914378" indent="-228594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0061D5"/>
              </a:buClr>
              <a:defRPr sz="1350" b="0" i="0">
                <a:solidFill>
                  <a:srgbClr val="72848E"/>
                </a:solidFill>
                <a:latin typeface="Lato" charset="0"/>
                <a:ea typeface="Lato" charset="0"/>
                <a:cs typeface="Lato" charset="0"/>
                <a:sym typeface="Lato Light"/>
              </a:defRPr>
            </a:lvl5pPr>
          </a:lstStyle>
          <a:p>
            <a:r>
              <a:rPr lang="en-US" dirty="0"/>
              <a:t>Body level one</a:t>
            </a:r>
          </a:p>
          <a:p>
            <a:pPr lvl="1"/>
            <a:r>
              <a:rPr lang="en-US" dirty="0"/>
              <a:t>Body level two</a:t>
            </a:r>
          </a:p>
          <a:p>
            <a:pPr lvl="2"/>
            <a:r>
              <a:rPr lang="en-US" dirty="0"/>
              <a:t>Body level three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84A9C6E6-F591-B448-8522-1B0B95F92AE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36631" y="798382"/>
            <a:ext cx="6042243" cy="4678682"/>
          </a:xfrm>
          <a:prstGeom prst="rect">
            <a:avLst/>
          </a:prstGeom>
          <a:effectLst>
            <a:outerShdw blurRad="4572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12" name="Picture Placeholder 9">
            <a:extLst>
              <a:ext uri="{FF2B5EF4-FFF2-40B4-BE49-F238E27FC236}">
                <a16:creationId xmlns:a16="http://schemas.microsoft.com/office/drawing/2014/main" id="{0595473F-F57A-A94E-AFFA-3F768107D897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3236632" y="1100057"/>
            <a:ext cx="6588329" cy="4104655"/>
          </a:xfrm>
          <a:solidFill>
            <a:srgbClr val="7C7C7C"/>
          </a:solidFill>
        </p:spPr>
        <p:txBody>
          <a:bodyPr rIns="0" anchor="ctr"/>
          <a:lstStyle>
            <a:lvl1pPr marL="0" indent="0" algn="ctr"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5735297"/>
      </p:ext>
    </p:extLst>
  </p:cSld>
  <p:clrMapOvr>
    <a:masterClrMapping/>
  </p:clrMapOvr>
  <p:transition spd="med"/>
  <p:extLst>
    <p:ext uri="{DCECCB84-F9BA-43D5-87BE-67443E8EF086}">
      <p15:sldGuideLst xmlns:p15="http://schemas.microsoft.com/office/powerpoint/2012/main">
        <p15:guide id="2" pos="3840">
          <p15:clr>
            <a:srgbClr val="FBAE40"/>
          </p15:clr>
        </p15:guide>
      </p15:sldGuideLst>
    </p:ext>
  </p:extLs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ro Image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icture Placeholder 11"/>
          <p:cNvSpPr>
            <a:spLocks noGrp="1"/>
          </p:cNvSpPr>
          <p:nvPr>
            <p:ph type="pic" sz="quarter" idx="10"/>
          </p:nvPr>
        </p:nvSpPr>
        <p:spPr>
          <a:xfrm>
            <a:off x="4572001" y="0"/>
            <a:ext cx="4571999" cy="5143500"/>
          </a:xfrm>
          <a:solidFill>
            <a:srgbClr val="E9EEF3"/>
          </a:solidFill>
        </p:spPr>
        <p:txBody>
          <a:bodyPr rIns="0" anchor="ctr"/>
          <a:lstStyle>
            <a:lvl1pPr marL="0" indent="0" algn="ctr">
              <a:buNone/>
              <a:defRPr/>
            </a:lvl1pPr>
          </a:lstStyle>
          <a:p>
            <a:endParaRPr lang="en-US" dirty="0"/>
          </a:p>
        </p:txBody>
      </p:sp>
      <p:sp>
        <p:nvSpPr>
          <p:cNvPr id="6" name="Text Placeholder 2"/>
          <p:cNvSpPr>
            <a:spLocks noGrp="1"/>
          </p:cNvSpPr>
          <p:nvPr>
            <p:ph type="body" sz="quarter" idx="11" hasCustomPrompt="1"/>
          </p:nvPr>
        </p:nvSpPr>
        <p:spPr>
          <a:xfrm>
            <a:off x="464517" y="1050422"/>
            <a:ext cx="3878884" cy="222121"/>
          </a:xfrm>
        </p:spPr>
        <p:txBody>
          <a:bodyPr lIns="0" tIns="0" anchor="t"/>
          <a:lstStyle>
            <a:lvl1pPr marL="0" indent="0" algn="l">
              <a:buNone/>
              <a:defRPr kumimoji="0" lang="en-US" sz="1500" b="0" i="0" u="none" strike="noStrike" cap="none" spc="0" normalizeH="0" baseline="0" dirty="0">
                <a:ln>
                  <a:noFill/>
                </a:ln>
                <a:solidFill>
                  <a:srgbClr val="0061D5"/>
                </a:solidFill>
                <a:effectLst/>
                <a:uFillTx/>
                <a:latin typeface="+mn-lt"/>
                <a:ea typeface="Lato Light" charset="0"/>
                <a:cs typeface="Lato Light" charset="0"/>
                <a:sym typeface="BrownStd-Light"/>
              </a:defRPr>
            </a:lvl1pPr>
          </a:lstStyle>
          <a:p>
            <a:pPr lvl="0"/>
            <a:r>
              <a:rPr lang="en-US" dirty="0"/>
              <a:t>Subtitle </a:t>
            </a:r>
          </a:p>
        </p:txBody>
      </p:sp>
      <p:sp>
        <p:nvSpPr>
          <p:cNvPr id="7" name="Text Placeholder 3"/>
          <p:cNvSpPr>
            <a:spLocks noGrp="1"/>
          </p:cNvSpPr>
          <p:nvPr>
            <p:ph type="body" sz="quarter" idx="20" hasCustomPrompt="1"/>
          </p:nvPr>
        </p:nvSpPr>
        <p:spPr>
          <a:xfrm>
            <a:off x="457252" y="1272543"/>
            <a:ext cx="3886149" cy="556258"/>
          </a:xfrm>
        </p:spPr>
        <p:txBody>
          <a:bodyPr/>
          <a:lstStyle>
            <a:lvl1pPr marL="0" indent="0">
              <a:buNone/>
              <a:defRPr sz="2400">
                <a:solidFill>
                  <a:srgbClr val="151F26"/>
                </a:solidFill>
                <a:latin typeface="+mj-lt"/>
              </a:defRPr>
            </a:lvl1pPr>
          </a:lstStyle>
          <a:p>
            <a:pPr hangingPunct="1"/>
            <a:r>
              <a:rPr lang="en-US" dirty="0"/>
              <a:t>Slide title, </a:t>
            </a:r>
            <a:r>
              <a:rPr lang="en-US" dirty="0" err="1"/>
              <a:t>Lato</a:t>
            </a:r>
            <a:r>
              <a:rPr lang="en-US" dirty="0"/>
              <a:t> Light, 32 pt.</a:t>
            </a:r>
          </a:p>
        </p:txBody>
      </p:sp>
      <p:sp>
        <p:nvSpPr>
          <p:cNvPr id="9" name="Shape 54"/>
          <p:cNvSpPr>
            <a:spLocks noGrp="1"/>
          </p:cNvSpPr>
          <p:nvPr>
            <p:ph type="body" idx="1" hasCustomPrompt="1"/>
          </p:nvPr>
        </p:nvSpPr>
        <p:spPr>
          <a:xfrm>
            <a:off x="464516" y="1844041"/>
            <a:ext cx="3878885" cy="2972613"/>
          </a:xfrm>
          <a:prstGeom prst="rect">
            <a:avLst/>
          </a:prstGeom>
        </p:spPr>
        <p:txBody>
          <a:bodyPr lIns="0" anchor="t"/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SzTx/>
              <a:buNone/>
              <a:defRPr sz="1350" b="0" i="0">
                <a:solidFill>
                  <a:srgbClr val="72848E"/>
                </a:solidFill>
                <a:latin typeface="Lato" charset="0"/>
                <a:ea typeface="Lato" charset="0"/>
                <a:cs typeface="Lato" charset="0"/>
                <a:sym typeface="Lato Bold"/>
              </a:defRPr>
            </a:lvl1pPr>
            <a:lvl2pPr marL="171450" indent="-17145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0061D5"/>
              </a:buClr>
              <a:buSzPct val="100000"/>
              <a:defRPr sz="1350" b="0" i="0">
                <a:solidFill>
                  <a:srgbClr val="72848E"/>
                </a:solidFill>
                <a:latin typeface="Lato" charset="0"/>
                <a:ea typeface="Lato" charset="0"/>
                <a:cs typeface="Lato" charset="0"/>
                <a:sym typeface="Lato Light"/>
              </a:defRPr>
            </a:lvl2pPr>
            <a:lvl3pPr marL="342900" indent="-17145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0061D5"/>
              </a:buClr>
              <a:buSzPct val="100000"/>
              <a:defRPr sz="1350" b="0" i="0">
                <a:solidFill>
                  <a:srgbClr val="72848E"/>
                </a:solidFill>
                <a:latin typeface="Lato" charset="0"/>
                <a:ea typeface="Lato" charset="0"/>
                <a:cs typeface="Lato" charset="0"/>
                <a:sym typeface="Lato Light"/>
              </a:defRPr>
            </a:lvl3pPr>
            <a:lvl4pPr marL="685783" indent="-228594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0061D5"/>
              </a:buClr>
              <a:buSzPct val="100000"/>
              <a:defRPr sz="1350" b="0" i="0">
                <a:solidFill>
                  <a:srgbClr val="72848E"/>
                </a:solidFill>
                <a:latin typeface="Lato" charset="0"/>
                <a:ea typeface="Lato" charset="0"/>
                <a:cs typeface="Lato" charset="0"/>
                <a:sym typeface="Lato Light"/>
              </a:defRPr>
            </a:lvl4pPr>
            <a:lvl5pPr marL="914378" indent="-228594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>
                <a:srgbClr val="0061D5"/>
              </a:buClr>
              <a:defRPr sz="1350" b="0" i="0">
                <a:solidFill>
                  <a:srgbClr val="72848E"/>
                </a:solidFill>
                <a:latin typeface="Lato" charset="0"/>
                <a:ea typeface="Lato" charset="0"/>
                <a:cs typeface="Lato" charset="0"/>
                <a:sym typeface="Lato Light"/>
              </a:defRPr>
            </a:lvl5pPr>
          </a:lstStyle>
          <a:p>
            <a:r>
              <a:rPr lang="en-US" dirty="0"/>
              <a:t>Body level one</a:t>
            </a:r>
          </a:p>
          <a:p>
            <a:pPr lvl="1"/>
            <a:r>
              <a:rPr lang="en-US" dirty="0"/>
              <a:t>Body level two</a:t>
            </a:r>
          </a:p>
          <a:p>
            <a:pPr lvl="2"/>
            <a:r>
              <a:rPr lang="en-US" dirty="0"/>
              <a:t>Body level three</a:t>
            </a:r>
          </a:p>
        </p:txBody>
      </p:sp>
    </p:spTree>
    <p:extLst>
      <p:ext uri="{BB962C8B-B14F-4D97-AF65-F5344CB8AC3E}">
        <p14:creationId xmlns:p14="http://schemas.microsoft.com/office/powerpoint/2010/main" val="2608553121"/>
      </p:ext>
    </p:extLst>
  </p:cSld>
  <p:clrMapOvr>
    <a:masterClrMapping/>
  </p:clrMapOvr>
  <p:transition spd="med"/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ontent w/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hape 53"/>
          <p:cNvSpPr>
            <a:spLocks noGrp="1"/>
          </p:cNvSpPr>
          <p:nvPr>
            <p:ph type="title" hasCustomPrompt="1"/>
          </p:nvPr>
        </p:nvSpPr>
        <p:spPr>
          <a:xfrm>
            <a:off x="457200" y="673080"/>
            <a:ext cx="8229600" cy="824981"/>
          </a:xfrm>
          <a:prstGeom prst="rect">
            <a:avLst/>
          </a:prstGeom>
        </p:spPr>
        <p:txBody>
          <a:bodyPr lIns="0" tIns="0" rIns="0" bIns="0" anchor="t"/>
          <a:lstStyle>
            <a:lvl1pPr algn="l">
              <a:lnSpc>
                <a:spcPct val="100000"/>
              </a:lnSpc>
              <a:defRPr sz="2400">
                <a:solidFill>
                  <a:srgbClr val="171F25"/>
                </a:solidFill>
              </a:defRPr>
            </a:lvl1pPr>
          </a:lstStyle>
          <a:p>
            <a:r>
              <a:rPr lang="en-US" sz="2400" dirty="0"/>
              <a:t>Slide title, </a:t>
            </a:r>
            <a:r>
              <a:rPr lang="en-US" sz="2400" dirty="0" err="1"/>
              <a:t>Lato</a:t>
            </a:r>
            <a:r>
              <a:rPr lang="en-US" sz="2400" dirty="0"/>
              <a:t> Light, 32 pt.</a:t>
            </a:r>
            <a:endParaRPr dirty="0"/>
          </a:p>
        </p:txBody>
      </p:sp>
      <p:sp>
        <p:nvSpPr>
          <p:cNvPr id="5" name="Picture Placeholder 9"/>
          <p:cNvSpPr>
            <a:spLocks noGrp="1"/>
          </p:cNvSpPr>
          <p:nvPr>
            <p:ph type="pic" sz="quarter" idx="11"/>
          </p:nvPr>
        </p:nvSpPr>
        <p:spPr>
          <a:xfrm>
            <a:off x="5214937" y="1572769"/>
            <a:ext cx="3086101" cy="2817407"/>
          </a:xfrm>
          <a:solidFill>
            <a:srgbClr val="E9EEF3"/>
          </a:solidFill>
        </p:spPr>
        <p:txBody>
          <a:bodyPr rIns="0" anchor="ctr"/>
          <a:lstStyle>
            <a:lvl1pPr marL="0" indent="0" algn="ctr">
              <a:lnSpc>
                <a:spcPct val="100000"/>
              </a:lnSpc>
              <a:buNone/>
              <a:defRPr/>
            </a:lvl1pPr>
          </a:lstStyle>
          <a:p>
            <a:endParaRPr lang="en-US"/>
          </a:p>
        </p:txBody>
      </p:sp>
      <p:sp>
        <p:nvSpPr>
          <p:cNvPr id="6" name="Text Placeholder 2"/>
          <p:cNvSpPr>
            <a:spLocks noGrp="1"/>
          </p:cNvSpPr>
          <p:nvPr>
            <p:ph type="body" sz="quarter" idx="10" hasCustomPrompt="1"/>
          </p:nvPr>
        </p:nvSpPr>
        <p:spPr>
          <a:xfrm>
            <a:off x="464515" y="1085570"/>
            <a:ext cx="8229600" cy="375657"/>
          </a:xfrm>
        </p:spPr>
        <p:txBody>
          <a:bodyPr lIns="0" tIns="0" anchor="t"/>
          <a:lstStyle>
            <a:lvl1pPr marL="0" indent="0" algn="l">
              <a:lnSpc>
                <a:spcPct val="100000"/>
              </a:lnSpc>
              <a:buNone/>
              <a:defRPr kumimoji="0" lang="en-US" sz="1500" b="0" i="0" u="none" strike="noStrike" cap="none" spc="0" normalizeH="0" baseline="0" dirty="0">
                <a:ln>
                  <a:noFill/>
                </a:ln>
                <a:solidFill>
                  <a:srgbClr val="0061D5"/>
                </a:solidFill>
                <a:effectLst/>
                <a:uFillTx/>
                <a:latin typeface="+mn-lt"/>
                <a:ea typeface="Lato Light" charset="0"/>
                <a:cs typeface="Lato Light" charset="0"/>
                <a:sym typeface="BrownStd-Light"/>
              </a:defRPr>
            </a:lvl1pPr>
          </a:lstStyle>
          <a:p>
            <a:pPr lvl="0"/>
            <a:r>
              <a:rPr lang="en-US" dirty="0"/>
              <a:t>Subtitle</a:t>
            </a:r>
          </a:p>
        </p:txBody>
      </p:sp>
      <p:sp>
        <p:nvSpPr>
          <p:cNvPr id="10" name="Shape 54"/>
          <p:cNvSpPr>
            <a:spLocks noGrp="1"/>
          </p:cNvSpPr>
          <p:nvPr>
            <p:ph type="body" idx="1" hasCustomPrompt="1"/>
          </p:nvPr>
        </p:nvSpPr>
        <p:spPr>
          <a:xfrm>
            <a:off x="457202" y="1572768"/>
            <a:ext cx="4235301" cy="3361182"/>
          </a:xfrm>
          <a:prstGeom prst="rect">
            <a:avLst/>
          </a:prstGeom>
        </p:spPr>
        <p:txBody>
          <a:bodyPr lIns="0" anchor="t"/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0060D6"/>
              </a:buClr>
              <a:buSzTx/>
              <a:buNone/>
              <a:defRPr sz="1350" b="0" i="0">
                <a:solidFill>
                  <a:srgbClr val="72848E"/>
                </a:solidFill>
                <a:latin typeface="Lato" charset="0"/>
                <a:ea typeface="Lato" charset="0"/>
                <a:cs typeface="Lato" charset="0"/>
                <a:sym typeface="Lato Bold"/>
              </a:defRPr>
            </a:lvl1pPr>
            <a:lvl2pPr marL="171450" indent="-17145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0060D6"/>
              </a:buClr>
              <a:buSzPct val="100000"/>
              <a:defRPr sz="1350" b="0" i="0">
                <a:solidFill>
                  <a:srgbClr val="72848E"/>
                </a:solidFill>
                <a:latin typeface="Lato" charset="0"/>
                <a:ea typeface="Lato" charset="0"/>
                <a:cs typeface="Lato" charset="0"/>
                <a:sym typeface="Lato Light"/>
              </a:defRPr>
            </a:lvl2pPr>
            <a:lvl3pPr marL="342900" indent="-17145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0060D6"/>
              </a:buClr>
              <a:buSzPct val="100000"/>
              <a:defRPr sz="1350" b="0" i="0">
                <a:solidFill>
                  <a:srgbClr val="72848E"/>
                </a:solidFill>
                <a:latin typeface="Lato" charset="0"/>
                <a:ea typeface="Lato" charset="0"/>
                <a:cs typeface="Lato" charset="0"/>
                <a:sym typeface="Lato Light"/>
              </a:defRPr>
            </a:lvl3pPr>
            <a:lvl4pPr marL="514350" indent="-17145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0060D6"/>
              </a:buClr>
              <a:buSzPct val="100000"/>
              <a:defRPr sz="1350" b="0" i="0">
                <a:solidFill>
                  <a:srgbClr val="72848E"/>
                </a:solidFill>
                <a:latin typeface="Lato" charset="0"/>
                <a:ea typeface="Lato" charset="0"/>
                <a:cs typeface="Lato" charset="0"/>
                <a:sym typeface="Lato Light"/>
              </a:defRPr>
            </a:lvl4pPr>
            <a:lvl5pPr marL="914378" indent="-228594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>
                <a:srgbClr val="0061D5"/>
              </a:buClr>
              <a:defRPr sz="1400" b="0" i="0">
                <a:solidFill>
                  <a:srgbClr val="72848E"/>
                </a:solidFill>
                <a:latin typeface="Lato" charset="0"/>
                <a:ea typeface="Lato" charset="0"/>
                <a:cs typeface="Lato" charset="0"/>
                <a:sym typeface="Lato Light"/>
              </a:defRPr>
            </a:lvl5pPr>
          </a:lstStyle>
          <a:p>
            <a:r>
              <a:rPr lang="en-US" dirty="0"/>
              <a:t>Body level one</a:t>
            </a:r>
          </a:p>
          <a:p>
            <a:pPr lvl="1"/>
            <a:r>
              <a:rPr lang="en-US" dirty="0"/>
              <a:t>Body level two</a:t>
            </a:r>
          </a:p>
          <a:p>
            <a:pPr lvl="2"/>
            <a:r>
              <a:rPr lang="en-US" dirty="0"/>
              <a:t>Body level three</a:t>
            </a:r>
          </a:p>
        </p:txBody>
      </p:sp>
    </p:spTree>
    <p:extLst>
      <p:ext uri="{BB962C8B-B14F-4D97-AF65-F5344CB8AC3E}">
        <p14:creationId xmlns:p14="http://schemas.microsoft.com/office/powerpoint/2010/main" val="3627427237"/>
      </p:ext>
    </p:extLst>
  </p:cSld>
  <p:clrMapOvr>
    <a:masterClrMapping/>
  </p:clrMapOvr>
  <p:transition spd="med"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Hero Image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icture Placeholder 11"/>
          <p:cNvSpPr>
            <a:spLocks noGrp="1"/>
          </p:cNvSpPr>
          <p:nvPr>
            <p:ph type="pic" sz="quarter" idx="10"/>
          </p:nvPr>
        </p:nvSpPr>
        <p:spPr>
          <a:xfrm>
            <a:off x="1" y="0"/>
            <a:ext cx="9143999" cy="5143500"/>
          </a:xfrm>
          <a:solidFill>
            <a:srgbClr val="E9EEF3"/>
          </a:solidFill>
        </p:spPr>
        <p:txBody>
          <a:bodyPr rIns="0" anchor="ctr"/>
          <a:lstStyle>
            <a:lvl1pPr marL="0" indent="0" algn="ctr">
              <a:buNone/>
              <a:defRPr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31460304"/>
      </p:ext>
    </p:extLst>
  </p:cSld>
  <p:clrMapOvr>
    <a:masterClrMapping/>
  </p:clrMapOvr>
  <p:transition spd="med"/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91"/>
          <p:cNvSpPr>
            <a:spLocks noGrp="1"/>
          </p:cNvSpPr>
          <p:nvPr>
            <p:ph type="title" hasCustomPrompt="1"/>
          </p:nvPr>
        </p:nvSpPr>
        <p:spPr>
          <a:xfrm>
            <a:off x="698047" y="1938339"/>
            <a:ext cx="7747910" cy="1662112"/>
          </a:xfrm>
          <a:prstGeom prst="rect">
            <a:avLst/>
          </a:prstGeom>
          <a:solidFill>
            <a:srgbClr val="FFFFFF"/>
          </a:solidFill>
        </p:spPr>
        <p:txBody>
          <a:bodyPr lIns="0" tIns="0" rIns="0" bIns="0" anchor="ctr"/>
          <a:lstStyle>
            <a:lvl1pPr algn="ctr" defTabSz="228597">
              <a:lnSpc>
                <a:spcPct val="100000"/>
              </a:lnSpc>
              <a:spcBef>
                <a:spcPts val="0"/>
              </a:spcBef>
              <a:defRPr kumimoji="0" sz="24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Lato Heavy"/>
                <a:cs typeface="Lato Heavy"/>
                <a:sym typeface="BrownStd-Light"/>
              </a:defRPr>
            </a:lvl1pPr>
          </a:lstStyle>
          <a:p>
            <a:r>
              <a:rPr lang="en-US" dirty="0"/>
              <a:t>Quote text</a:t>
            </a:r>
            <a:endParaRPr dirty="0"/>
          </a:p>
        </p:txBody>
      </p:sp>
      <p:sp>
        <p:nvSpPr>
          <p:cNvPr id="4" name="Shape 54"/>
          <p:cNvSpPr>
            <a:spLocks noGrp="1"/>
          </p:cNvSpPr>
          <p:nvPr>
            <p:ph type="body" idx="1" hasCustomPrompt="1"/>
          </p:nvPr>
        </p:nvSpPr>
        <p:spPr>
          <a:xfrm>
            <a:off x="698046" y="3796393"/>
            <a:ext cx="7747908" cy="604158"/>
          </a:xfrm>
          <a:prstGeom prst="rect">
            <a:avLst/>
          </a:prstGeom>
          <a:noFill/>
        </p:spPr>
        <p:txBody>
          <a:bodyPr rIns="0" anchor="t"/>
          <a:lstStyle>
            <a:lvl1pPr marL="0" indent="0" algn="ctr">
              <a:lnSpc>
                <a:spcPct val="100000"/>
              </a:lnSpc>
              <a:spcBef>
                <a:spcPts val="0"/>
              </a:spcBef>
              <a:buSzTx/>
              <a:buNone/>
              <a:defRPr lang="en-US" b="0" i="0" smtClean="0">
                <a:solidFill>
                  <a:srgbClr val="0060D6"/>
                </a:solidFill>
                <a:effectLst/>
                <a:latin typeface="+mn-lt"/>
              </a:defRPr>
            </a:lvl1pPr>
            <a:lvl2pPr marL="0" indent="0" algn="ctr">
              <a:lnSpc>
                <a:spcPct val="110000"/>
              </a:lnSpc>
              <a:spcBef>
                <a:spcPts val="0"/>
              </a:spcBef>
              <a:buFontTx/>
              <a:buNone/>
              <a:defRPr sz="1400" b="0" i="0">
                <a:solidFill>
                  <a:srgbClr val="0061D5"/>
                </a:solidFill>
                <a:latin typeface="Lato" charset="0"/>
                <a:ea typeface="Lato" charset="0"/>
                <a:cs typeface="Lato" charset="0"/>
                <a:sym typeface="Lato Light"/>
              </a:defRPr>
            </a:lvl2pPr>
            <a:lvl3pPr marL="0" indent="0" algn="ctr">
              <a:lnSpc>
                <a:spcPct val="110000"/>
              </a:lnSpc>
              <a:spcBef>
                <a:spcPts val="0"/>
              </a:spcBef>
              <a:buFontTx/>
              <a:buNone/>
              <a:defRPr sz="1400" b="0" i="0">
                <a:solidFill>
                  <a:srgbClr val="0061D5"/>
                </a:solidFill>
                <a:latin typeface="Lato" charset="0"/>
                <a:ea typeface="Lato" charset="0"/>
                <a:cs typeface="Lato" charset="0"/>
                <a:sym typeface="Lato Light"/>
              </a:defRPr>
            </a:lvl3pPr>
            <a:lvl4pPr marL="0" indent="0" algn="ctr">
              <a:lnSpc>
                <a:spcPct val="110000"/>
              </a:lnSpc>
              <a:spcBef>
                <a:spcPts val="0"/>
              </a:spcBef>
              <a:buFontTx/>
              <a:buNone/>
              <a:defRPr sz="1400" b="0" i="0">
                <a:solidFill>
                  <a:srgbClr val="0061D5"/>
                </a:solidFill>
                <a:latin typeface="Lato" charset="0"/>
                <a:ea typeface="Lato" charset="0"/>
                <a:cs typeface="Lato" charset="0"/>
                <a:sym typeface="Lato Light"/>
              </a:defRPr>
            </a:lvl4pPr>
            <a:lvl5pPr marL="0" indent="0" algn="ctr">
              <a:lnSpc>
                <a:spcPct val="110000"/>
              </a:lnSpc>
              <a:spcBef>
                <a:spcPts val="0"/>
              </a:spcBef>
              <a:buFontTx/>
              <a:buNone/>
              <a:defRPr sz="1400" b="0" i="0">
                <a:solidFill>
                  <a:srgbClr val="0061D5"/>
                </a:solidFill>
                <a:latin typeface="Lato" charset="0"/>
                <a:ea typeface="Lato" charset="0"/>
                <a:cs typeface="Lato" charset="0"/>
                <a:sym typeface="Lato Light"/>
              </a:defRPr>
            </a:lvl5pPr>
          </a:lstStyle>
          <a:p>
            <a:r>
              <a:rPr lang="en-US" b="0" i="0" dirty="0">
                <a:solidFill>
                  <a:srgbClr val="222222"/>
                </a:solidFill>
                <a:effectLst/>
                <a:latin typeface="Roboto" charset="0"/>
              </a:rPr>
              <a:t>—</a:t>
            </a:r>
            <a:r>
              <a:rPr lang="en-US" dirty="0"/>
              <a:t> Full Name</a:t>
            </a:r>
            <a:endParaRPr dirty="0"/>
          </a:p>
        </p:txBody>
      </p:sp>
      <p:sp>
        <p:nvSpPr>
          <p:cNvPr id="5" name="TextBox 4"/>
          <p:cNvSpPr txBox="1"/>
          <p:nvPr userDrawn="1"/>
        </p:nvSpPr>
        <p:spPr>
          <a:xfrm>
            <a:off x="3776625" y="907617"/>
            <a:ext cx="1590750" cy="70210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0" rIns="0" bIns="0" numCol="1" spcCol="38100" rtlCol="0" anchor="t">
            <a:noAutofit/>
          </a:bodyPr>
          <a:lstStyle/>
          <a:p>
            <a:pPr algn="ctr" defTabSz="6502400">
              <a:lnSpc>
                <a:spcPct val="100000"/>
              </a:lnSpc>
            </a:pPr>
            <a:r>
              <a:rPr lang="en-US" sz="6000" b="1" dirty="0">
                <a:solidFill>
                  <a:srgbClr val="0061D5"/>
                </a:solidFill>
                <a:latin typeface="Georgia" charset="0"/>
                <a:ea typeface="Georgia" charset="0"/>
                <a:cs typeface="Georgia" charset="0"/>
              </a:rPr>
              <a:t>“</a:t>
            </a:r>
          </a:p>
        </p:txBody>
      </p:sp>
    </p:spTree>
    <p:extLst>
      <p:ext uri="{BB962C8B-B14F-4D97-AF65-F5344CB8AC3E}">
        <p14:creationId xmlns:p14="http://schemas.microsoft.com/office/powerpoint/2010/main" val="3556907149"/>
      </p:ext>
    </p:extLst>
  </p:cSld>
  <p:clrMapOvr>
    <a:masterClrMapping/>
  </p:clrMapOvr>
  <p:transition spd="med"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91"/>
          <p:cNvSpPr>
            <a:spLocks noGrp="1"/>
          </p:cNvSpPr>
          <p:nvPr>
            <p:ph type="title" hasCustomPrompt="1"/>
          </p:nvPr>
        </p:nvSpPr>
        <p:spPr>
          <a:xfrm>
            <a:off x="685801" y="1609725"/>
            <a:ext cx="3645355" cy="1662112"/>
          </a:xfrm>
          <a:prstGeom prst="rect">
            <a:avLst/>
          </a:prstGeom>
        </p:spPr>
        <p:txBody>
          <a:bodyPr lIns="0" tIns="0" rIns="0" bIns="0" anchor="ctr"/>
          <a:lstStyle>
            <a:lvl1pPr algn="ctr" defTabSz="228597">
              <a:lnSpc>
                <a:spcPct val="100000"/>
              </a:lnSpc>
              <a:spcBef>
                <a:spcPts val="0"/>
              </a:spcBef>
              <a:defRPr kumimoji="0" sz="18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Lato Heavy"/>
                <a:cs typeface="Lato Heavy"/>
                <a:sym typeface="BrownStd-Light"/>
              </a:defRPr>
            </a:lvl1pPr>
          </a:lstStyle>
          <a:p>
            <a:r>
              <a:rPr lang="en-US" dirty="0"/>
              <a:t>Quote text</a:t>
            </a:r>
            <a:endParaRPr dirty="0"/>
          </a:p>
        </p:txBody>
      </p:sp>
      <p:sp>
        <p:nvSpPr>
          <p:cNvPr id="7" name="Shape 54"/>
          <p:cNvSpPr>
            <a:spLocks noGrp="1"/>
          </p:cNvSpPr>
          <p:nvPr>
            <p:ph type="body" idx="1" hasCustomPrompt="1"/>
          </p:nvPr>
        </p:nvSpPr>
        <p:spPr>
          <a:xfrm>
            <a:off x="685800" y="3467780"/>
            <a:ext cx="3645354" cy="604158"/>
          </a:xfrm>
          <a:prstGeom prst="rect">
            <a:avLst/>
          </a:prstGeom>
          <a:noFill/>
        </p:spPr>
        <p:txBody>
          <a:bodyPr rIns="0" anchor="t"/>
          <a:lstStyle>
            <a:lvl1pPr marL="0" indent="0" algn="ctr">
              <a:lnSpc>
                <a:spcPct val="100000"/>
              </a:lnSpc>
              <a:spcBef>
                <a:spcPts val="0"/>
              </a:spcBef>
              <a:buSzTx/>
              <a:buNone/>
              <a:defRPr lang="en-US" b="0" i="0" smtClean="0">
                <a:solidFill>
                  <a:srgbClr val="0061D5"/>
                </a:solidFill>
                <a:effectLst/>
              </a:defRPr>
            </a:lvl1pPr>
            <a:lvl2pPr marL="0" indent="0" algn="ctr">
              <a:lnSpc>
                <a:spcPct val="110000"/>
              </a:lnSpc>
              <a:spcBef>
                <a:spcPts val="0"/>
              </a:spcBef>
              <a:buFontTx/>
              <a:buNone/>
              <a:defRPr sz="1400" b="0" i="0">
                <a:solidFill>
                  <a:srgbClr val="0061D5"/>
                </a:solidFill>
                <a:latin typeface="Lato" charset="0"/>
                <a:ea typeface="Lato" charset="0"/>
                <a:cs typeface="Lato" charset="0"/>
                <a:sym typeface="Lato Light"/>
              </a:defRPr>
            </a:lvl2pPr>
            <a:lvl3pPr marL="0" indent="0" algn="ctr">
              <a:lnSpc>
                <a:spcPct val="110000"/>
              </a:lnSpc>
              <a:spcBef>
                <a:spcPts val="0"/>
              </a:spcBef>
              <a:buFontTx/>
              <a:buNone/>
              <a:defRPr sz="1400" b="0" i="0">
                <a:solidFill>
                  <a:srgbClr val="0061D5"/>
                </a:solidFill>
                <a:latin typeface="Lato" charset="0"/>
                <a:ea typeface="Lato" charset="0"/>
                <a:cs typeface="Lato" charset="0"/>
                <a:sym typeface="Lato Light"/>
              </a:defRPr>
            </a:lvl3pPr>
            <a:lvl4pPr marL="0" indent="0" algn="ctr">
              <a:lnSpc>
                <a:spcPct val="110000"/>
              </a:lnSpc>
              <a:spcBef>
                <a:spcPts val="0"/>
              </a:spcBef>
              <a:buFontTx/>
              <a:buNone/>
              <a:defRPr sz="1400" b="0" i="0">
                <a:solidFill>
                  <a:srgbClr val="0061D5"/>
                </a:solidFill>
                <a:latin typeface="Lato" charset="0"/>
                <a:ea typeface="Lato" charset="0"/>
                <a:cs typeface="Lato" charset="0"/>
                <a:sym typeface="Lato Light"/>
              </a:defRPr>
            </a:lvl4pPr>
            <a:lvl5pPr marL="0" indent="0" algn="ctr">
              <a:lnSpc>
                <a:spcPct val="110000"/>
              </a:lnSpc>
              <a:spcBef>
                <a:spcPts val="0"/>
              </a:spcBef>
              <a:buFontTx/>
              <a:buNone/>
              <a:defRPr sz="1400" b="0" i="0">
                <a:solidFill>
                  <a:srgbClr val="0061D5"/>
                </a:solidFill>
                <a:latin typeface="Lato" charset="0"/>
                <a:ea typeface="Lato" charset="0"/>
                <a:cs typeface="Lato" charset="0"/>
                <a:sym typeface="Lato Light"/>
              </a:defRPr>
            </a:lvl5pPr>
          </a:lstStyle>
          <a:p>
            <a:r>
              <a:rPr lang="en-US" b="0" i="0" dirty="0">
                <a:solidFill>
                  <a:srgbClr val="222222"/>
                </a:solidFill>
                <a:effectLst/>
                <a:latin typeface="Roboto" charset="0"/>
              </a:rPr>
              <a:t>—</a:t>
            </a:r>
            <a:r>
              <a:rPr lang="en-US" dirty="0"/>
              <a:t> Full Name</a:t>
            </a:r>
            <a:endParaRPr dirty="0"/>
          </a:p>
        </p:txBody>
      </p:sp>
      <p:sp>
        <p:nvSpPr>
          <p:cNvPr id="8" name="TextBox 7"/>
          <p:cNvSpPr txBox="1"/>
          <p:nvPr userDrawn="1"/>
        </p:nvSpPr>
        <p:spPr>
          <a:xfrm>
            <a:off x="5833535" y="907617"/>
            <a:ext cx="1590750" cy="70210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0" rIns="0" bIns="0" numCol="1" spcCol="38100" rtlCol="0" anchor="t">
            <a:noAutofit/>
          </a:bodyPr>
          <a:lstStyle/>
          <a:p>
            <a:pPr algn="ctr" defTabSz="6502400">
              <a:lnSpc>
                <a:spcPct val="100000"/>
              </a:lnSpc>
            </a:pPr>
            <a:r>
              <a:rPr lang="en-US" sz="6000" b="1" dirty="0">
                <a:solidFill>
                  <a:srgbClr val="0061D5"/>
                </a:solidFill>
                <a:latin typeface="Georgia" charset="0"/>
                <a:ea typeface="Georgia" charset="0"/>
                <a:cs typeface="Georgia" charset="0"/>
              </a:rPr>
              <a:t>“</a:t>
            </a:r>
          </a:p>
        </p:txBody>
      </p:sp>
      <p:sp>
        <p:nvSpPr>
          <p:cNvPr id="9" name="TextBox 8"/>
          <p:cNvSpPr txBox="1"/>
          <p:nvPr userDrawn="1"/>
        </p:nvSpPr>
        <p:spPr>
          <a:xfrm>
            <a:off x="1713102" y="907617"/>
            <a:ext cx="1590750" cy="70210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0" rIns="0" bIns="0" numCol="1" spcCol="38100" rtlCol="0" anchor="t">
            <a:noAutofit/>
          </a:bodyPr>
          <a:lstStyle/>
          <a:p>
            <a:pPr algn="ctr" defTabSz="6502400">
              <a:lnSpc>
                <a:spcPct val="100000"/>
              </a:lnSpc>
            </a:pPr>
            <a:r>
              <a:rPr lang="en-US" sz="6000" b="1" dirty="0">
                <a:solidFill>
                  <a:srgbClr val="0061D5"/>
                </a:solidFill>
                <a:latin typeface="Georgia" charset="0"/>
                <a:ea typeface="Georgia" charset="0"/>
                <a:cs typeface="Georgia" charset="0"/>
              </a:rPr>
              <a:t>“</a:t>
            </a:r>
          </a:p>
        </p:txBody>
      </p:sp>
      <p:sp>
        <p:nvSpPr>
          <p:cNvPr id="10" name="Shape 54"/>
          <p:cNvSpPr>
            <a:spLocks noGrp="1"/>
          </p:cNvSpPr>
          <p:nvPr>
            <p:ph type="body" idx="10" hasCustomPrompt="1"/>
          </p:nvPr>
        </p:nvSpPr>
        <p:spPr>
          <a:xfrm>
            <a:off x="4811351" y="3467780"/>
            <a:ext cx="3645354" cy="604158"/>
          </a:xfrm>
          <a:prstGeom prst="rect">
            <a:avLst/>
          </a:prstGeom>
          <a:noFill/>
        </p:spPr>
        <p:txBody>
          <a:bodyPr rIns="0" anchor="t"/>
          <a:lstStyle>
            <a:lvl1pPr marL="0" indent="0" algn="ctr">
              <a:lnSpc>
                <a:spcPct val="100000"/>
              </a:lnSpc>
              <a:spcBef>
                <a:spcPts val="0"/>
              </a:spcBef>
              <a:buSzTx/>
              <a:buNone/>
              <a:defRPr lang="en-US" b="0" i="0" smtClean="0">
                <a:solidFill>
                  <a:srgbClr val="0061D5"/>
                </a:solidFill>
                <a:effectLst/>
                <a:latin typeface="+mn-lt"/>
                <a:ea typeface="Andale Mono" charset="0"/>
                <a:cs typeface="Andale Mono" charset="0"/>
              </a:defRPr>
            </a:lvl1pPr>
            <a:lvl2pPr marL="0" indent="0" algn="ctr">
              <a:lnSpc>
                <a:spcPct val="110000"/>
              </a:lnSpc>
              <a:spcBef>
                <a:spcPts val="0"/>
              </a:spcBef>
              <a:buFontTx/>
              <a:buNone/>
              <a:defRPr sz="1400" b="0" i="0">
                <a:solidFill>
                  <a:srgbClr val="0061D5"/>
                </a:solidFill>
                <a:latin typeface="Lato" charset="0"/>
                <a:ea typeface="Lato" charset="0"/>
                <a:cs typeface="Lato" charset="0"/>
                <a:sym typeface="Lato Light"/>
              </a:defRPr>
            </a:lvl2pPr>
            <a:lvl3pPr marL="0" indent="0" algn="ctr">
              <a:lnSpc>
                <a:spcPct val="110000"/>
              </a:lnSpc>
              <a:spcBef>
                <a:spcPts val="0"/>
              </a:spcBef>
              <a:buFontTx/>
              <a:buNone/>
              <a:defRPr sz="1400" b="0" i="0">
                <a:solidFill>
                  <a:srgbClr val="0061D5"/>
                </a:solidFill>
                <a:latin typeface="Lato" charset="0"/>
                <a:ea typeface="Lato" charset="0"/>
                <a:cs typeface="Lato" charset="0"/>
                <a:sym typeface="Lato Light"/>
              </a:defRPr>
            </a:lvl3pPr>
            <a:lvl4pPr marL="0" indent="0" algn="ctr">
              <a:lnSpc>
                <a:spcPct val="110000"/>
              </a:lnSpc>
              <a:spcBef>
                <a:spcPts val="0"/>
              </a:spcBef>
              <a:buFontTx/>
              <a:buNone/>
              <a:defRPr sz="1400" b="0" i="0">
                <a:solidFill>
                  <a:srgbClr val="0061D5"/>
                </a:solidFill>
                <a:latin typeface="Lato" charset="0"/>
                <a:ea typeface="Lato" charset="0"/>
                <a:cs typeface="Lato" charset="0"/>
                <a:sym typeface="Lato Light"/>
              </a:defRPr>
            </a:lvl4pPr>
            <a:lvl5pPr marL="0" indent="0" algn="ctr">
              <a:lnSpc>
                <a:spcPct val="110000"/>
              </a:lnSpc>
              <a:spcBef>
                <a:spcPts val="0"/>
              </a:spcBef>
              <a:buFontTx/>
              <a:buNone/>
              <a:defRPr sz="1400" b="0" i="0">
                <a:solidFill>
                  <a:srgbClr val="0061D5"/>
                </a:solidFill>
                <a:latin typeface="Lato" charset="0"/>
                <a:ea typeface="Lato" charset="0"/>
                <a:cs typeface="Lato" charset="0"/>
                <a:sym typeface="Lato Light"/>
              </a:defRPr>
            </a:lvl5pPr>
          </a:lstStyle>
          <a:p>
            <a:r>
              <a:rPr lang="en-US" b="0" i="0" dirty="0">
                <a:solidFill>
                  <a:srgbClr val="545454"/>
                </a:solidFill>
                <a:effectLst/>
                <a:latin typeface="Roboto" charset="0"/>
              </a:rPr>
              <a:t>— </a:t>
            </a:r>
            <a:r>
              <a:rPr lang="en-US" dirty="0"/>
              <a:t>Full Name</a:t>
            </a:r>
            <a:endParaRPr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 hasCustomPrompt="1"/>
          </p:nvPr>
        </p:nvSpPr>
        <p:spPr>
          <a:xfrm>
            <a:off x="4810676" y="1609726"/>
            <a:ext cx="3646488" cy="1662113"/>
          </a:xfrm>
        </p:spPr>
        <p:txBody>
          <a:bodyPr rIns="0" anchor="ctr"/>
          <a:lstStyle>
            <a:lvl1pPr marL="0" indent="0" algn="ctr">
              <a:lnSpc>
                <a:spcPct val="100000"/>
              </a:lnSpc>
              <a:buFontTx/>
              <a:buNone/>
              <a:defRPr sz="1800">
                <a:solidFill>
                  <a:srgbClr val="000000"/>
                </a:solidFill>
                <a:latin typeface="+mj-lt"/>
              </a:defRPr>
            </a:lvl1pPr>
            <a:lvl2pPr marL="238119" indent="0" algn="ctr">
              <a:buFontTx/>
              <a:buNone/>
              <a:defRPr sz="1800">
                <a:solidFill>
                  <a:srgbClr val="151F26"/>
                </a:solidFill>
                <a:latin typeface="+mj-lt"/>
              </a:defRPr>
            </a:lvl2pPr>
            <a:lvl3pPr marL="476238" indent="0" algn="ctr">
              <a:buFontTx/>
              <a:buNone/>
              <a:defRPr sz="1800">
                <a:solidFill>
                  <a:srgbClr val="151F26"/>
                </a:solidFill>
                <a:latin typeface="+mj-lt"/>
              </a:defRPr>
            </a:lvl3pPr>
            <a:lvl4pPr marL="714357" indent="0" algn="ctr">
              <a:buFontTx/>
              <a:buNone/>
              <a:defRPr sz="1800">
                <a:solidFill>
                  <a:srgbClr val="151F26"/>
                </a:solidFill>
                <a:latin typeface="+mj-lt"/>
              </a:defRPr>
            </a:lvl4pPr>
            <a:lvl5pPr marL="952476" indent="0" algn="ctr">
              <a:buFontTx/>
              <a:buNone/>
              <a:defRPr sz="1800">
                <a:solidFill>
                  <a:srgbClr val="151F26"/>
                </a:solidFill>
                <a:latin typeface="+mj-lt"/>
              </a:defRPr>
            </a:lvl5pPr>
          </a:lstStyle>
          <a:p>
            <a:pPr lvl="0"/>
            <a:r>
              <a:rPr lang="en-US" dirty="0"/>
              <a:t>Quote text</a:t>
            </a:r>
          </a:p>
        </p:txBody>
      </p:sp>
    </p:spTree>
    <p:extLst>
      <p:ext uri="{BB962C8B-B14F-4D97-AF65-F5344CB8AC3E}">
        <p14:creationId xmlns:p14="http://schemas.microsoft.com/office/powerpoint/2010/main" val="723885922"/>
      </p:ext>
    </p:extLst>
  </p:cSld>
  <p:clrMapOvr>
    <a:masterClrMapping/>
  </p:clrMapOvr>
  <p:transition spd="med"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Shape 91"/>
          <p:cNvSpPr>
            <a:spLocks noGrp="1"/>
          </p:cNvSpPr>
          <p:nvPr>
            <p:ph type="title" hasCustomPrompt="1"/>
          </p:nvPr>
        </p:nvSpPr>
        <p:spPr>
          <a:xfrm>
            <a:off x="690094" y="1114792"/>
            <a:ext cx="3645355" cy="1022157"/>
          </a:xfrm>
          <a:prstGeom prst="rect">
            <a:avLst/>
          </a:prstGeom>
        </p:spPr>
        <p:txBody>
          <a:bodyPr lIns="0" tIns="0" rIns="0" bIns="0" anchor="ctr"/>
          <a:lstStyle>
            <a:lvl1pPr algn="ctr" defTabSz="228597">
              <a:lnSpc>
                <a:spcPct val="100000"/>
              </a:lnSpc>
              <a:spcBef>
                <a:spcPts val="0"/>
              </a:spcBef>
              <a:defRPr kumimoji="0" sz="16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Lato Heavy"/>
                <a:cs typeface="Lato Heavy"/>
                <a:sym typeface="BrownStd-Light"/>
              </a:defRPr>
            </a:lvl1pPr>
          </a:lstStyle>
          <a:p>
            <a:r>
              <a:rPr lang="en-US" dirty="0"/>
              <a:t>Quote text</a:t>
            </a:r>
            <a:endParaRPr dirty="0"/>
          </a:p>
        </p:txBody>
      </p:sp>
      <p:sp>
        <p:nvSpPr>
          <p:cNvPr id="23" name="Shape 54"/>
          <p:cNvSpPr>
            <a:spLocks noGrp="1"/>
          </p:cNvSpPr>
          <p:nvPr>
            <p:ph type="body" idx="1" hasCustomPrompt="1"/>
          </p:nvPr>
        </p:nvSpPr>
        <p:spPr>
          <a:xfrm>
            <a:off x="690093" y="2136948"/>
            <a:ext cx="3645354" cy="604158"/>
          </a:xfrm>
          <a:prstGeom prst="rect">
            <a:avLst/>
          </a:prstGeom>
          <a:noFill/>
        </p:spPr>
        <p:txBody>
          <a:bodyPr rIns="0" anchor="t"/>
          <a:lstStyle>
            <a:lvl1pPr marL="0" indent="0" algn="ctr">
              <a:lnSpc>
                <a:spcPct val="100000"/>
              </a:lnSpc>
              <a:spcBef>
                <a:spcPts val="0"/>
              </a:spcBef>
              <a:buSzTx/>
              <a:buNone/>
              <a:defRPr lang="en-US" b="0" i="0" smtClean="0">
                <a:solidFill>
                  <a:srgbClr val="0061D5"/>
                </a:solidFill>
                <a:effectLst/>
              </a:defRPr>
            </a:lvl1pPr>
            <a:lvl2pPr marL="0" indent="0" algn="ctr">
              <a:lnSpc>
                <a:spcPct val="110000"/>
              </a:lnSpc>
              <a:spcBef>
                <a:spcPts val="0"/>
              </a:spcBef>
              <a:buFontTx/>
              <a:buNone/>
              <a:defRPr sz="1400" b="0" i="0">
                <a:solidFill>
                  <a:srgbClr val="0061D5"/>
                </a:solidFill>
                <a:latin typeface="Lato" charset="0"/>
                <a:ea typeface="Lato" charset="0"/>
                <a:cs typeface="Lato" charset="0"/>
                <a:sym typeface="Lato Light"/>
              </a:defRPr>
            </a:lvl2pPr>
            <a:lvl3pPr marL="0" indent="0" algn="ctr">
              <a:lnSpc>
                <a:spcPct val="110000"/>
              </a:lnSpc>
              <a:spcBef>
                <a:spcPts val="0"/>
              </a:spcBef>
              <a:buFontTx/>
              <a:buNone/>
              <a:defRPr sz="1400" b="0" i="0">
                <a:solidFill>
                  <a:srgbClr val="0061D5"/>
                </a:solidFill>
                <a:latin typeface="Lato" charset="0"/>
                <a:ea typeface="Lato" charset="0"/>
                <a:cs typeface="Lato" charset="0"/>
                <a:sym typeface="Lato Light"/>
              </a:defRPr>
            </a:lvl3pPr>
            <a:lvl4pPr marL="0" indent="0" algn="ctr">
              <a:lnSpc>
                <a:spcPct val="110000"/>
              </a:lnSpc>
              <a:spcBef>
                <a:spcPts val="0"/>
              </a:spcBef>
              <a:buFontTx/>
              <a:buNone/>
              <a:defRPr sz="1400" b="0" i="0">
                <a:solidFill>
                  <a:srgbClr val="0061D5"/>
                </a:solidFill>
                <a:latin typeface="Lato" charset="0"/>
                <a:ea typeface="Lato" charset="0"/>
                <a:cs typeface="Lato" charset="0"/>
                <a:sym typeface="Lato Light"/>
              </a:defRPr>
            </a:lvl4pPr>
            <a:lvl5pPr marL="0" indent="0" algn="ctr">
              <a:lnSpc>
                <a:spcPct val="110000"/>
              </a:lnSpc>
              <a:spcBef>
                <a:spcPts val="0"/>
              </a:spcBef>
              <a:buFontTx/>
              <a:buNone/>
              <a:defRPr sz="1400" b="0" i="0">
                <a:solidFill>
                  <a:srgbClr val="0061D5"/>
                </a:solidFill>
                <a:latin typeface="Lato" charset="0"/>
                <a:ea typeface="Lato" charset="0"/>
                <a:cs typeface="Lato" charset="0"/>
                <a:sym typeface="Lato Light"/>
              </a:defRPr>
            </a:lvl5pPr>
          </a:lstStyle>
          <a:p>
            <a:r>
              <a:rPr lang="en-US" b="0" i="0" dirty="0">
                <a:solidFill>
                  <a:srgbClr val="222222"/>
                </a:solidFill>
                <a:effectLst/>
                <a:latin typeface="Roboto" charset="0"/>
              </a:rPr>
              <a:t>—</a:t>
            </a:r>
            <a:r>
              <a:rPr lang="en-US" dirty="0"/>
              <a:t> Full Name</a:t>
            </a:r>
            <a:endParaRPr dirty="0"/>
          </a:p>
        </p:txBody>
      </p:sp>
      <p:sp>
        <p:nvSpPr>
          <p:cNvPr id="24" name="TextBox 23"/>
          <p:cNvSpPr txBox="1"/>
          <p:nvPr userDrawn="1"/>
        </p:nvSpPr>
        <p:spPr>
          <a:xfrm>
            <a:off x="1717395" y="626353"/>
            <a:ext cx="1590750" cy="70210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0" rIns="0" bIns="0" numCol="1" spcCol="38100" rtlCol="0" anchor="t">
            <a:noAutofit/>
          </a:bodyPr>
          <a:lstStyle/>
          <a:p>
            <a:pPr algn="ctr" defTabSz="6502400">
              <a:lnSpc>
                <a:spcPct val="100000"/>
              </a:lnSpc>
            </a:pPr>
            <a:r>
              <a:rPr lang="en-US" sz="4000" b="1" dirty="0">
                <a:solidFill>
                  <a:srgbClr val="0061D5"/>
                </a:solidFill>
                <a:latin typeface="Georgia" charset="0"/>
                <a:ea typeface="Georgia" charset="0"/>
                <a:cs typeface="Georgia" charset="0"/>
              </a:rPr>
              <a:t>“</a:t>
            </a:r>
          </a:p>
        </p:txBody>
      </p:sp>
      <p:sp>
        <p:nvSpPr>
          <p:cNvPr id="25" name="Shape 54"/>
          <p:cNvSpPr>
            <a:spLocks noGrp="1"/>
          </p:cNvSpPr>
          <p:nvPr>
            <p:ph type="body" idx="10" hasCustomPrompt="1"/>
          </p:nvPr>
        </p:nvSpPr>
        <p:spPr>
          <a:xfrm>
            <a:off x="690093" y="4212244"/>
            <a:ext cx="3645354" cy="604158"/>
          </a:xfrm>
          <a:prstGeom prst="rect">
            <a:avLst/>
          </a:prstGeom>
          <a:noFill/>
        </p:spPr>
        <p:txBody>
          <a:bodyPr rIns="0" anchor="t"/>
          <a:lstStyle>
            <a:lvl1pPr marL="0" indent="0" algn="ctr">
              <a:lnSpc>
                <a:spcPct val="100000"/>
              </a:lnSpc>
              <a:spcBef>
                <a:spcPts val="0"/>
              </a:spcBef>
              <a:buSzTx/>
              <a:buNone/>
              <a:defRPr lang="en-US" b="0" i="0" smtClean="0">
                <a:solidFill>
                  <a:srgbClr val="0061D5"/>
                </a:solidFill>
                <a:effectLst/>
              </a:defRPr>
            </a:lvl1pPr>
            <a:lvl2pPr marL="0" indent="0" algn="ctr">
              <a:lnSpc>
                <a:spcPct val="110000"/>
              </a:lnSpc>
              <a:spcBef>
                <a:spcPts val="0"/>
              </a:spcBef>
              <a:buFontTx/>
              <a:buNone/>
              <a:defRPr sz="1400" b="0" i="0">
                <a:solidFill>
                  <a:srgbClr val="0061D5"/>
                </a:solidFill>
                <a:latin typeface="Lato" charset="0"/>
                <a:ea typeface="Lato" charset="0"/>
                <a:cs typeface="Lato" charset="0"/>
                <a:sym typeface="Lato Light"/>
              </a:defRPr>
            </a:lvl2pPr>
            <a:lvl3pPr marL="0" indent="0" algn="ctr">
              <a:lnSpc>
                <a:spcPct val="110000"/>
              </a:lnSpc>
              <a:spcBef>
                <a:spcPts val="0"/>
              </a:spcBef>
              <a:buFontTx/>
              <a:buNone/>
              <a:defRPr sz="1400" b="0" i="0">
                <a:solidFill>
                  <a:srgbClr val="0061D5"/>
                </a:solidFill>
                <a:latin typeface="Lato" charset="0"/>
                <a:ea typeface="Lato" charset="0"/>
                <a:cs typeface="Lato" charset="0"/>
                <a:sym typeface="Lato Light"/>
              </a:defRPr>
            </a:lvl3pPr>
            <a:lvl4pPr marL="0" indent="0" algn="ctr">
              <a:lnSpc>
                <a:spcPct val="110000"/>
              </a:lnSpc>
              <a:spcBef>
                <a:spcPts val="0"/>
              </a:spcBef>
              <a:buFontTx/>
              <a:buNone/>
              <a:defRPr sz="1400" b="0" i="0">
                <a:solidFill>
                  <a:srgbClr val="0061D5"/>
                </a:solidFill>
                <a:latin typeface="Lato" charset="0"/>
                <a:ea typeface="Lato" charset="0"/>
                <a:cs typeface="Lato" charset="0"/>
                <a:sym typeface="Lato Light"/>
              </a:defRPr>
            </a:lvl4pPr>
            <a:lvl5pPr marL="0" indent="0" algn="ctr">
              <a:lnSpc>
                <a:spcPct val="110000"/>
              </a:lnSpc>
              <a:spcBef>
                <a:spcPts val="0"/>
              </a:spcBef>
              <a:buFontTx/>
              <a:buNone/>
              <a:defRPr sz="1400" b="0" i="0">
                <a:solidFill>
                  <a:srgbClr val="0061D5"/>
                </a:solidFill>
                <a:latin typeface="Lato" charset="0"/>
                <a:ea typeface="Lato" charset="0"/>
                <a:cs typeface="Lato" charset="0"/>
                <a:sym typeface="Lato Light"/>
              </a:defRPr>
            </a:lvl5pPr>
          </a:lstStyle>
          <a:p>
            <a:r>
              <a:rPr lang="en-US" b="0" i="0" dirty="0">
                <a:solidFill>
                  <a:srgbClr val="222222"/>
                </a:solidFill>
                <a:effectLst/>
                <a:latin typeface="Roboto" charset="0"/>
              </a:rPr>
              <a:t>—</a:t>
            </a:r>
            <a:r>
              <a:rPr lang="en-US" dirty="0"/>
              <a:t> Full Name</a:t>
            </a:r>
            <a:endParaRPr dirty="0"/>
          </a:p>
        </p:txBody>
      </p:sp>
      <p:sp>
        <p:nvSpPr>
          <p:cNvPr id="26" name="TextBox 25"/>
          <p:cNvSpPr txBox="1"/>
          <p:nvPr userDrawn="1"/>
        </p:nvSpPr>
        <p:spPr>
          <a:xfrm>
            <a:off x="1717395" y="2701649"/>
            <a:ext cx="1590750" cy="70210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0" rIns="0" bIns="0" numCol="1" spcCol="38100" rtlCol="0" anchor="t">
            <a:noAutofit/>
          </a:bodyPr>
          <a:lstStyle/>
          <a:p>
            <a:pPr algn="ctr" defTabSz="6502400">
              <a:lnSpc>
                <a:spcPct val="100000"/>
              </a:lnSpc>
            </a:pPr>
            <a:r>
              <a:rPr lang="en-US" sz="4000" b="1" dirty="0">
                <a:solidFill>
                  <a:srgbClr val="0061D5"/>
                </a:solidFill>
                <a:latin typeface="Georgia" charset="0"/>
                <a:ea typeface="Georgia" charset="0"/>
                <a:cs typeface="Georgia" charset="0"/>
              </a:rPr>
              <a:t>“</a:t>
            </a:r>
          </a:p>
        </p:txBody>
      </p:sp>
      <p:sp>
        <p:nvSpPr>
          <p:cNvPr id="27" name="Shape 54"/>
          <p:cNvSpPr>
            <a:spLocks noGrp="1"/>
          </p:cNvSpPr>
          <p:nvPr>
            <p:ph type="body" idx="11" hasCustomPrompt="1"/>
          </p:nvPr>
        </p:nvSpPr>
        <p:spPr>
          <a:xfrm>
            <a:off x="4812969" y="2136948"/>
            <a:ext cx="3645354" cy="604158"/>
          </a:xfrm>
          <a:prstGeom prst="rect">
            <a:avLst/>
          </a:prstGeom>
          <a:noFill/>
        </p:spPr>
        <p:txBody>
          <a:bodyPr rIns="0" anchor="t"/>
          <a:lstStyle>
            <a:lvl1pPr marL="0" indent="0" algn="ctr">
              <a:lnSpc>
                <a:spcPct val="100000"/>
              </a:lnSpc>
              <a:spcBef>
                <a:spcPts val="0"/>
              </a:spcBef>
              <a:buSzTx/>
              <a:buNone/>
              <a:defRPr lang="en-US" b="0" i="0" smtClean="0">
                <a:solidFill>
                  <a:srgbClr val="0061D5"/>
                </a:solidFill>
                <a:effectLst/>
              </a:defRPr>
            </a:lvl1pPr>
            <a:lvl2pPr marL="0" indent="0" algn="ctr">
              <a:lnSpc>
                <a:spcPct val="110000"/>
              </a:lnSpc>
              <a:spcBef>
                <a:spcPts val="0"/>
              </a:spcBef>
              <a:buFontTx/>
              <a:buNone/>
              <a:defRPr sz="1400" b="0" i="0">
                <a:solidFill>
                  <a:srgbClr val="0061D5"/>
                </a:solidFill>
                <a:latin typeface="Lato" charset="0"/>
                <a:ea typeface="Lato" charset="0"/>
                <a:cs typeface="Lato" charset="0"/>
                <a:sym typeface="Lato Light"/>
              </a:defRPr>
            </a:lvl2pPr>
            <a:lvl3pPr marL="0" indent="0" algn="ctr">
              <a:lnSpc>
                <a:spcPct val="110000"/>
              </a:lnSpc>
              <a:spcBef>
                <a:spcPts val="0"/>
              </a:spcBef>
              <a:buFontTx/>
              <a:buNone/>
              <a:defRPr sz="1400" b="0" i="0">
                <a:solidFill>
                  <a:srgbClr val="0061D5"/>
                </a:solidFill>
                <a:latin typeface="Lato" charset="0"/>
                <a:ea typeface="Lato" charset="0"/>
                <a:cs typeface="Lato" charset="0"/>
                <a:sym typeface="Lato Light"/>
              </a:defRPr>
            </a:lvl3pPr>
            <a:lvl4pPr marL="0" indent="0" algn="ctr">
              <a:lnSpc>
                <a:spcPct val="110000"/>
              </a:lnSpc>
              <a:spcBef>
                <a:spcPts val="0"/>
              </a:spcBef>
              <a:buFontTx/>
              <a:buNone/>
              <a:defRPr sz="1400" b="0" i="0">
                <a:solidFill>
                  <a:srgbClr val="0061D5"/>
                </a:solidFill>
                <a:latin typeface="Lato" charset="0"/>
                <a:ea typeface="Lato" charset="0"/>
                <a:cs typeface="Lato" charset="0"/>
                <a:sym typeface="Lato Light"/>
              </a:defRPr>
            </a:lvl4pPr>
            <a:lvl5pPr marL="0" indent="0" algn="ctr">
              <a:lnSpc>
                <a:spcPct val="110000"/>
              </a:lnSpc>
              <a:spcBef>
                <a:spcPts val="0"/>
              </a:spcBef>
              <a:buFontTx/>
              <a:buNone/>
              <a:defRPr sz="1400" b="0" i="0">
                <a:solidFill>
                  <a:srgbClr val="0061D5"/>
                </a:solidFill>
                <a:latin typeface="Lato" charset="0"/>
                <a:ea typeface="Lato" charset="0"/>
                <a:cs typeface="Lato" charset="0"/>
                <a:sym typeface="Lato Light"/>
              </a:defRPr>
            </a:lvl5pPr>
          </a:lstStyle>
          <a:p>
            <a:r>
              <a:rPr lang="en-US" b="0" i="0" dirty="0">
                <a:solidFill>
                  <a:srgbClr val="222222"/>
                </a:solidFill>
                <a:effectLst/>
                <a:latin typeface="Roboto" charset="0"/>
              </a:rPr>
              <a:t>—</a:t>
            </a:r>
            <a:r>
              <a:rPr lang="en-US" dirty="0"/>
              <a:t> Full Name</a:t>
            </a:r>
            <a:endParaRPr dirty="0"/>
          </a:p>
        </p:txBody>
      </p:sp>
      <p:sp>
        <p:nvSpPr>
          <p:cNvPr id="28" name="TextBox 27"/>
          <p:cNvSpPr txBox="1"/>
          <p:nvPr userDrawn="1"/>
        </p:nvSpPr>
        <p:spPr>
          <a:xfrm>
            <a:off x="5840271" y="626353"/>
            <a:ext cx="1590750" cy="70210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0" rIns="0" bIns="0" numCol="1" spcCol="38100" rtlCol="0" anchor="t">
            <a:noAutofit/>
          </a:bodyPr>
          <a:lstStyle/>
          <a:p>
            <a:pPr algn="ctr" defTabSz="6502400">
              <a:lnSpc>
                <a:spcPct val="100000"/>
              </a:lnSpc>
            </a:pPr>
            <a:r>
              <a:rPr lang="en-US" sz="4000" b="1" dirty="0">
                <a:solidFill>
                  <a:srgbClr val="0061D5"/>
                </a:solidFill>
                <a:latin typeface="Georgia" charset="0"/>
                <a:ea typeface="Georgia" charset="0"/>
                <a:cs typeface="Georgia" charset="0"/>
              </a:rPr>
              <a:t>“</a:t>
            </a:r>
          </a:p>
        </p:txBody>
      </p:sp>
      <p:sp>
        <p:nvSpPr>
          <p:cNvPr id="29" name="Shape 54"/>
          <p:cNvSpPr>
            <a:spLocks noGrp="1"/>
          </p:cNvSpPr>
          <p:nvPr>
            <p:ph type="body" idx="12" hasCustomPrompt="1"/>
          </p:nvPr>
        </p:nvSpPr>
        <p:spPr>
          <a:xfrm>
            <a:off x="4812969" y="4212244"/>
            <a:ext cx="3645354" cy="604158"/>
          </a:xfrm>
          <a:prstGeom prst="rect">
            <a:avLst/>
          </a:prstGeom>
          <a:noFill/>
        </p:spPr>
        <p:txBody>
          <a:bodyPr rIns="0" anchor="t"/>
          <a:lstStyle>
            <a:lvl1pPr marL="0" indent="0" algn="ctr">
              <a:lnSpc>
                <a:spcPct val="100000"/>
              </a:lnSpc>
              <a:spcBef>
                <a:spcPts val="0"/>
              </a:spcBef>
              <a:buSzTx/>
              <a:buNone/>
              <a:defRPr lang="en-US" b="0" i="0" smtClean="0">
                <a:solidFill>
                  <a:srgbClr val="0061D5"/>
                </a:solidFill>
                <a:effectLst/>
              </a:defRPr>
            </a:lvl1pPr>
            <a:lvl2pPr marL="0" indent="0" algn="ctr">
              <a:lnSpc>
                <a:spcPct val="110000"/>
              </a:lnSpc>
              <a:spcBef>
                <a:spcPts val="0"/>
              </a:spcBef>
              <a:buFontTx/>
              <a:buNone/>
              <a:defRPr sz="1400" b="0" i="0">
                <a:solidFill>
                  <a:srgbClr val="0061D5"/>
                </a:solidFill>
                <a:latin typeface="Lato" charset="0"/>
                <a:ea typeface="Lato" charset="0"/>
                <a:cs typeface="Lato" charset="0"/>
                <a:sym typeface="Lato Light"/>
              </a:defRPr>
            </a:lvl2pPr>
            <a:lvl3pPr marL="0" indent="0" algn="ctr">
              <a:lnSpc>
                <a:spcPct val="110000"/>
              </a:lnSpc>
              <a:spcBef>
                <a:spcPts val="0"/>
              </a:spcBef>
              <a:buFontTx/>
              <a:buNone/>
              <a:defRPr sz="1400" b="0" i="0">
                <a:solidFill>
                  <a:srgbClr val="0061D5"/>
                </a:solidFill>
                <a:latin typeface="Lato" charset="0"/>
                <a:ea typeface="Lato" charset="0"/>
                <a:cs typeface="Lato" charset="0"/>
                <a:sym typeface="Lato Light"/>
              </a:defRPr>
            </a:lvl3pPr>
            <a:lvl4pPr marL="0" indent="0" algn="ctr">
              <a:lnSpc>
                <a:spcPct val="110000"/>
              </a:lnSpc>
              <a:spcBef>
                <a:spcPts val="0"/>
              </a:spcBef>
              <a:buFontTx/>
              <a:buNone/>
              <a:defRPr sz="1400" b="0" i="0">
                <a:solidFill>
                  <a:srgbClr val="0061D5"/>
                </a:solidFill>
                <a:latin typeface="Lato" charset="0"/>
                <a:ea typeface="Lato" charset="0"/>
                <a:cs typeface="Lato" charset="0"/>
                <a:sym typeface="Lato Light"/>
              </a:defRPr>
            </a:lvl4pPr>
            <a:lvl5pPr marL="0" indent="0" algn="ctr">
              <a:lnSpc>
                <a:spcPct val="110000"/>
              </a:lnSpc>
              <a:spcBef>
                <a:spcPts val="0"/>
              </a:spcBef>
              <a:buFontTx/>
              <a:buNone/>
              <a:defRPr sz="1400" b="0" i="0">
                <a:solidFill>
                  <a:srgbClr val="0061D5"/>
                </a:solidFill>
                <a:latin typeface="Lato" charset="0"/>
                <a:ea typeface="Lato" charset="0"/>
                <a:cs typeface="Lato" charset="0"/>
                <a:sym typeface="Lato Light"/>
              </a:defRPr>
            </a:lvl5pPr>
          </a:lstStyle>
          <a:p>
            <a:r>
              <a:rPr lang="en-US" b="0" i="0" dirty="0">
                <a:solidFill>
                  <a:srgbClr val="222222"/>
                </a:solidFill>
                <a:effectLst/>
                <a:latin typeface="Roboto" charset="0"/>
              </a:rPr>
              <a:t>—</a:t>
            </a:r>
            <a:r>
              <a:rPr lang="en-US" dirty="0"/>
              <a:t> Full Name</a:t>
            </a:r>
            <a:endParaRPr dirty="0"/>
          </a:p>
        </p:txBody>
      </p:sp>
      <p:sp>
        <p:nvSpPr>
          <p:cNvPr id="30" name="TextBox 29"/>
          <p:cNvSpPr txBox="1"/>
          <p:nvPr userDrawn="1"/>
        </p:nvSpPr>
        <p:spPr>
          <a:xfrm>
            <a:off x="5840271" y="2701649"/>
            <a:ext cx="1590750" cy="70210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0" rIns="0" bIns="0" numCol="1" spcCol="38100" rtlCol="0" anchor="t">
            <a:noAutofit/>
          </a:bodyPr>
          <a:lstStyle/>
          <a:p>
            <a:pPr algn="ctr" defTabSz="6502400">
              <a:lnSpc>
                <a:spcPct val="100000"/>
              </a:lnSpc>
            </a:pPr>
            <a:r>
              <a:rPr lang="en-US" sz="4000" b="1" dirty="0">
                <a:solidFill>
                  <a:srgbClr val="0061D5"/>
                </a:solidFill>
                <a:latin typeface="Georgia" charset="0"/>
                <a:ea typeface="Georgia" charset="0"/>
                <a:cs typeface="Georgia" charset="0"/>
              </a:rPr>
              <a:t>“</a:t>
            </a:r>
          </a:p>
        </p:txBody>
      </p:sp>
      <p:sp>
        <p:nvSpPr>
          <p:cNvPr id="33" name="Text Placeholder 4"/>
          <p:cNvSpPr>
            <a:spLocks noGrp="1"/>
          </p:cNvSpPr>
          <p:nvPr>
            <p:ph type="body" sz="quarter" idx="14" hasCustomPrompt="1"/>
          </p:nvPr>
        </p:nvSpPr>
        <p:spPr>
          <a:xfrm>
            <a:off x="4812845" y="1114791"/>
            <a:ext cx="3645604" cy="1022254"/>
          </a:xfrm>
        </p:spPr>
        <p:txBody>
          <a:bodyPr rIns="0" anchor="ctr" anchorCtr="0"/>
          <a:lstStyle>
            <a:lvl1pPr marL="0" indent="0" algn="ctr">
              <a:lnSpc>
                <a:spcPct val="100000"/>
              </a:lnSpc>
              <a:buNone/>
              <a:defRPr sz="1600">
                <a:solidFill>
                  <a:srgbClr val="000000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Quote text</a:t>
            </a:r>
          </a:p>
        </p:txBody>
      </p:sp>
      <p:sp>
        <p:nvSpPr>
          <p:cNvPr id="34" name="Text Placeholder 4"/>
          <p:cNvSpPr>
            <a:spLocks noGrp="1"/>
          </p:cNvSpPr>
          <p:nvPr>
            <p:ph type="body" sz="quarter" idx="15" hasCustomPrompt="1"/>
          </p:nvPr>
        </p:nvSpPr>
        <p:spPr>
          <a:xfrm>
            <a:off x="4812845" y="3190088"/>
            <a:ext cx="3645604" cy="1022254"/>
          </a:xfrm>
        </p:spPr>
        <p:txBody>
          <a:bodyPr rIns="0" anchor="ctr" anchorCtr="0"/>
          <a:lstStyle>
            <a:lvl1pPr marL="0" indent="0" algn="ctr">
              <a:lnSpc>
                <a:spcPct val="100000"/>
              </a:lnSpc>
              <a:buNone/>
              <a:defRPr sz="1600">
                <a:solidFill>
                  <a:srgbClr val="000000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Quote text</a:t>
            </a:r>
          </a:p>
        </p:txBody>
      </p:sp>
      <p:sp>
        <p:nvSpPr>
          <p:cNvPr id="35" name="Text Placeholder 4"/>
          <p:cNvSpPr>
            <a:spLocks noGrp="1"/>
          </p:cNvSpPr>
          <p:nvPr>
            <p:ph type="body" sz="quarter" idx="16" hasCustomPrompt="1"/>
          </p:nvPr>
        </p:nvSpPr>
        <p:spPr>
          <a:xfrm>
            <a:off x="689969" y="3190088"/>
            <a:ext cx="3645604" cy="1022254"/>
          </a:xfrm>
        </p:spPr>
        <p:txBody>
          <a:bodyPr rIns="0" anchor="ctr" anchorCtr="0"/>
          <a:lstStyle>
            <a:lvl1pPr marL="0" indent="0" algn="ctr">
              <a:lnSpc>
                <a:spcPct val="100000"/>
              </a:lnSpc>
              <a:buNone/>
              <a:defRPr sz="1600">
                <a:solidFill>
                  <a:srgbClr val="000000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Quote text</a:t>
            </a:r>
          </a:p>
        </p:txBody>
      </p:sp>
    </p:spTree>
    <p:extLst>
      <p:ext uri="{BB962C8B-B14F-4D97-AF65-F5344CB8AC3E}">
        <p14:creationId xmlns:p14="http://schemas.microsoft.com/office/powerpoint/2010/main" val="3074204407"/>
      </p:ext>
    </p:extLst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peaker Headshot 2-Up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3"/>
          <p:cNvSpPr>
            <a:spLocks noGrp="1" noChangeAspect="1"/>
          </p:cNvSpPr>
          <p:nvPr>
            <p:ph type="pic" sz="quarter" idx="20"/>
          </p:nvPr>
        </p:nvSpPr>
        <p:spPr>
          <a:xfrm>
            <a:off x="5113715" y="861090"/>
            <a:ext cx="1764792" cy="1763321"/>
          </a:xfrm>
          <a:prstGeom prst="rect">
            <a:avLst/>
          </a:prstGeom>
          <a:solidFill>
            <a:srgbClr val="DDE6ED"/>
          </a:solidFill>
        </p:spPr>
        <p:txBody>
          <a:bodyPr rIns="0" anchor="ctr"/>
          <a:lstStyle>
            <a:lvl1pPr marL="0" indent="0" algn="ctr">
              <a:lnSpc>
                <a:spcPct val="100000"/>
              </a:lnSpc>
              <a:buNone/>
              <a:defRPr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Rectangle 6"/>
          <p:cNvSpPr/>
          <p:nvPr userDrawn="1"/>
        </p:nvSpPr>
        <p:spPr>
          <a:xfrm>
            <a:off x="5113715" y="861090"/>
            <a:ext cx="1764792" cy="1775785"/>
          </a:xfrm>
          <a:prstGeom prst="rect">
            <a:avLst/>
          </a:prstGeom>
          <a:noFill/>
          <a:ln w="12700" cap="flat">
            <a:solidFill>
              <a:srgbClr val="FFFFFF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137160" tIns="91440" rIns="137160" bIns="91440" numCol="1" spcCol="38100" rtlCol="0" anchor="t">
            <a:normAutofit/>
          </a:bodyPr>
          <a:lstStyle/>
          <a:p>
            <a:pPr marL="0" marR="0" indent="0" algn="ctr" defTabSz="609585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28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uFillTx/>
              <a:latin typeface="+mn-lt"/>
              <a:ea typeface="Gill Sans"/>
              <a:cs typeface="Gill Sans"/>
              <a:sym typeface="Gill Sans"/>
            </a:endParaRPr>
          </a:p>
        </p:txBody>
      </p:sp>
      <p:sp>
        <p:nvSpPr>
          <p:cNvPr id="9" name="Rectangle 8"/>
          <p:cNvSpPr/>
          <p:nvPr userDrawn="1"/>
        </p:nvSpPr>
        <p:spPr>
          <a:xfrm>
            <a:off x="2252339" y="861090"/>
            <a:ext cx="1764792" cy="1775785"/>
          </a:xfrm>
          <a:prstGeom prst="rect">
            <a:avLst/>
          </a:prstGeom>
          <a:noFill/>
          <a:ln w="12700" cap="flat">
            <a:solidFill>
              <a:srgbClr val="FFFFFF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137160" tIns="91440" rIns="137160" bIns="91440" numCol="1" spcCol="38100" rtlCol="0" anchor="t">
            <a:normAutofit/>
          </a:bodyPr>
          <a:lstStyle/>
          <a:p>
            <a:pPr marL="0" marR="0" indent="0" algn="ctr" defTabSz="609585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28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uFillTx/>
              <a:latin typeface="+mn-lt"/>
              <a:ea typeface="Gill Sans"/>
              <a:cs typeface="Gill Sans"/>
              <a:sym typeface="Gill Sans"/>
            </a:endParaRP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1" hasCustomPrompt="1"/>
          </p:nvPr>
        </p:nvSpPr>
        <p:spPr>
          <a:xfrm>
            <a:off x="4279990" y="3028951"/>
            <a:ext cx="3432242" cy="414338"/>
          </a:xfrm>
        </p:spPr>
        <p:txBody>
          <a:bodyPr lIns="0" rIns="0"/>
          <a:lstStyle>
            <a:lvl1pPr marL="0" indent="0" algn="ctr">
              <a:lnSpc>
                <a:spcPct val="100000"/>
              </a:lnSpc>
              <a:buFontTx/>
              <a:buNone/>
              <a:defRPr sz="1800">
                <a:solidFill>
                  <a:srgbClr val="000000"/>
                </a:solidFill>
                <a:latin typeface="+mj-lt"/>
              </a:defRPr>
            </a:lvl1pPr>
            <a:lvl2pPr marL="238119" indent="0">
              <a:buFontTx/>
              <a:buNone/>
              <a:defRPr>
                <a:solidFill>
                  <a:srgbClr val="151F26"/>
                </a:solidFill>
                <a:latin typeface="+mj-lt"/>
              </a:defRPr>
            </a:lvl2pPr>
            <a:lvl3pPr marL="476238" indent="0">
              <a:buFontTx/>
              <a:buNone/>
              <a:defRPr>
                <a:solidFill>
                  <a:srgbClr val="151F26"/>
                </a:solidFill>
                <a:latin typeface="+mj-lt"/>
              </a:defRPr>
            </a:lvl3pPr>
            <a:lvl4pPr marL="714357" indent="0">
              <a:buFontTx/>
              <a:buNone/>
              <a:defRPr>
                <a:solidFill>
                  <a:srgbClr val="151F26"/>
                </a:solidFill>
                <a:latin typeface="+mj-lt"/>
              </a:defRPr>
            </a:lvl4pPr>
            <a:lvl5pPr marL="952476" indent="0">
              <a:buFontTx/>
              <a:buNone/>
              <a:defRPr>
                <a:solidFill>
                  <a:srgbClr val="151F26"/>
                </a:solidFill>
                <a:latin typeface="+mj-lt"/>
              </a:defRPr>
            </a:lvl5pPr>
          </a:lstStyle>
          <a:p>
            <a:pPr lvl="0"/>
            <a:r>
              <a:rPr lang="en-US" dirty="0"/>
              <a:t>Full name</a:t>
            </a:r>
          </a:p>
        </p:txBody>
      </p:sp>
      <p:sp>
        <p:nvSpPr>
          <p:cNvPr id="11" name="Picture Placeholder 3"/>
          <p:cNvSpPr>
            <a:spLocks noGrp="1" noChangeAspect="1"/>
          </p:cNvSpPr>
          <p:nvPr>
            <p:ph type="pic" sz="quarter" idx="24"/>
          </p:nvPr>
        </p:nvSpPr>
        <p:spPr>
          <a:xfrm>
            <a:off x="2252339" y="861090"/>
            <a:ext cx="1764792" cy="1763321"/>
          </a:xfrm>
          <a:prstGeom prst="rect">
            <a:avLst/>
          </a:prstGeom>
          <a:solidFill>
            <a:srgbClr val="DDE6ED"/>
          </a:solidFill>
        </p:spPr>
        <p:txBody>
          <a:bodyPr rIns="0" anchor="ctr"/>
          <a:lstStyle>
            <a:lvl1pPr marL="0" indent="0" algn="ctr">
              <a:lnSpc>
                <a:spcPct val="100000"/>
              </a:lnSpc>
              <a:buNone/>
              <a:defRPr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13" name="Rectangle 12"/>
          <p:cNvSpPr/>
          <p:nvPr userDrawn="1"/>
        </p:nvSpPr>
        <p:spPr>
          <a:xfrm>
            <a:off x="2252339" y="861090"/>
            <a:ext cx="1764792" cy="1775785"/>
          </a:xfrm>
          <a:prstGeom prst="rect">
            <a:avLst/>
          </a:prstGeom>
          <a:noFill/>
          <a:ln w="12700" cap="flat">
            <a:solidFill>
              <a:srgbClr val="FFFFFF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137160" tIns="91440" rIns="137160" bIns="91440" numCol="1" spcCol="38100" rtlCol="0" anchor="t">
            <a:normAutofit/>
          </a:bodyPr>
          <a:lstStyle/>
          <a:p>
            <a:pPr marL="0" marR="0" indent="0" algn="ctr" defTabSz="609585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28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uFillTx/>
              <a:latin typeface="+mn-lt"/>
              <a:ea typeface="Gill Sans"/>
              <a:cs typeface="Gill Sans"/>
              <a:sym typeface="Gill Sans"/>
            </a:endParaRP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5" hasCustomPrompt="1"/>
          </p:nvPr>
        </p:nvSpPr>
        <p:spPr>
          <a:xfrm>
            <a:off x="1418614" y="3028951"/>
            <a:ext cx="3432242" cy="414338"/>
          </a:xfrm>
        </p:spPr>
        <p:txBody>
          <a:bodyPr lIns="0" rIns="0"/>
          <a:lstStyle>
            <a:lvl1pPr marL="0" indent="0" algn="ctr">
              <a:lnSpc>
                <a:spcPct val="100000"/>
              </a:lnSpc>
              <a:buFontTx/>
              <a:buNone/>
              <a:defRPr sz="1800">
                <a:solidFill>
                  <a:srgbClr val="000000"/>
                </a:solidFill>
                <a:latin typeface="+mj-lt"/>
              </a:defRPr>
            </a:lvl1pPr>
            <a:lvl2pPr marL="238119" indent="0">
              <a:buFontTx/>
              <a:buNone/>
              <a:defRPr>
                <a:solidFill>
                  <a:srgbClr val="151F26"/>
                </a:solidFill>
                <a:latin typeface="+mj-lt"/>
              </a:defRPr>
            </a:lvl2pPr>
            <a:lvl3pPr marL="476238" indent="0">
              <a:buFontTx/>
              <a:buNone/>
              <a:defRPr>
                <a:solidFill>
                  <a:srgbClr val="151F26"/>
                </a:solidFill>
                <a:latin typeface="+mj-lt"/>
              </a:defRPr>
            </a:lvl3pPr>
            <a:lvl4pPr marL="714357" indent="0">
              <a:buFontTx/>
              <a:buNone/>
              <a:defRPr>
                <a:solidFill>
                  <a:srgbClr val="151F26"/>
                </a:solidFill>
                <a:latin typeface="+mj-lt"/>
              </a:defRPr>
            </a:lvl4pPr>
            <a:lvl5pPr marL="952476" indent="0">
              <a:buFontTx/>
              <a:buNone/>
              <a:defRPr>
                <a:solidFill>
                  <a:srgbClr val="151F26"/>
                </a:solidFill>
                <a:latin typeface="+mj-lt"/>
              </a:defRPr>
            </a:lvl5pPr>
          </a:lstStyle>
          <a:p>
            <a:pPr lvl="0"/>
            <a:r>
              <a:rPr lang="en-US" dirty="0"/>
              <a:t>Full name</a:t>
            </a:r>
          </a:p>
        </p:txBody>
      </p:sp>
      <p:sp>
        <p:nvSpPr>
          <p:cNvPr id="15" name="Text Placeholder 9"/>
          <p:cNvSpPr>
            <a:spLocks noGrp="1"/>
          </p:cNvSpPr>
          <p:nvPr>
            <p:ph type="body" sz="quarter" idx="32" hasCustomPrompt="1"/>
          </p:nvPr>
        </p:nvSpPr>
        <p:spPr>
          <a:xfrm>
            <a:off x="4279990" y="3554415"/>
            <a:ext cx="3432243" cy="946250"/>
          </a:xfrm>
        </p:spPr>
        <p:txBody>
          <a:bodyPr lIns="0" rIns="0"/>
          <a:lstStyle>
            <a:lvl1pPr marL="0" indent="0" algn="ctr">
              <a:lnSpc>
                <a:spcPct val="100000"/>
              </a:lnSpc>
              <a:spcAft>
                <a:spcPts val="0"/>
              </a:spcAft>
              <a:buNone/>
              <a:defRPr sz="1200" baseline="0">
                <a:solidFill>
                  <a:srgbClr val="636D78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Job title</a:t>
            </a:r>
            <a:br>
              <a:rPr lang="en-US" dirty="0"/>
            </a:br>
            <a:r>
              <a:rPr lang="en-US" dirty="0"/>
              <a:t>Company</a:t>
            </a:r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33" hasCustomPrompt="1"/>
          </p:nvPr>
        </p:nvSpPr>
        <p:spPr>
          <a:xfrm>
            <a:off x="1418615" y="3554415"/>
            <a:ext cx="3432243" cy="946250"/>
          </a:xfrm>
        </p:spPr>
        <p:txBody>
          <a:bodyPr lIns="0" rIns="0"/>
          <a:lstStyle>
            <a:lvl1pPr marL="0" indent="0" algn="ctr">
              <a:lnSpc>
                <a:spcPct val="100000"/>
              </a:lnSpc>
              <a:spcAft>
                <a:spcPts val="0"/>
              </a:spcAft>
              <a:buNone/>
              <a:defRPr sz="1200" baseline="0">
                <a:solidFill>
                  <a:srgbClr val="636D78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Job title</a:t>
            </a:r>
            <a:br>
              <a:rPr lang="en-US" dirty="0"/>
            </a:br>
            <a:r>
              <a:rPr lang="en-US" dirty="0"/>
              <a:t>Company</a:t>
            </a:r>
          </a:p>
        </p:txBody>
      </p:sp>
    </p:spTree>
    <p:extLst>
      <p:ext uri="{BB962C8B-B14F-4D97-AF65-F5344CB8AC3E}">
        <p14:creationId xmlns:p14="http://schemas.microsoft.com/office/powerpoint/2010/main" val="398338847"/>
      </p:ext>
    </p:extLst>
  </p:cSld>
  <p:clrMapOvr>
    <a:masterClrMapping/>
  </p:clrMapOvr>
  <p:transition spd="med"/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45590375"/>
      </p:ext>
    </p:extLst>
  </p:cSld>
  <p:clrMapOvr>
    <a:masterClrMapping/>
  </p:clrMapOvr>
  <p:transition spd="med"/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ig Ide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952500" y="1185863"/>
            <a:ext cx="7239000" cy="2771775"/>
          </a:xfrm>
        </p:spPr>
        <p:txBody>
          <a:bodyPr anchor="ctr" anchorCtr="1"/>
          <a:lstStyle>
            <a:lvl1pPr marL="0" indent="0" algn="ctr">
              <a:buNone/>
              <a:tabLst/>
              <a:defRPr sz="3996">
                <a:solidFill>
                  <a:srgbClr val="747679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950962679"/>
      </p:ext>
    </p:extLst>
  </p:cSld>
  <p:clrMapOvr>
    <a:masterClrMapping/>
  </p:clrMapOvr>
  <p:transition>
    <p:fade/>
  </p:transition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Flat Blue w/ Logo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Shape 176"/>
          <p:cNvSpPr>
            <a:spLocks noGrp="1"/>
          </p:cNvSpPr>
          <p:nvPr>
            <p:ph type="sldNum" sz="quarter" idx="2"/>
          </p:nvPr>
        </p:nvSpPr>
        <p:spPr>
          <a:xfrm>
            <a:off x="8950439" y="109537"/>
            <a:ext cx="220638" cy="221727"/>
          </a:xfrm>
          <a:prstGeom prst="rect">
            <a:avLst/>
          </a:prstGeom>
        </p:spPr>
        <p:txBody>
          <a:bodyPr lIns="63500" tIns="63500" rIns="63500" bIns="63500"/>
          <a:lstStyle>
            <a:lvl1pPr algn="l" defTabSz="228600">
              <a:lnSpc>
                <a:spcPct val="90000"/>
              </a:lnSpc>
              <a:spcBef>
                <a:spcPts val="1688"/>
              </a:spcBef>
              <a:defRPr sz="675" spc="-14">
                <a:solidFill>
                  <a:srgbClr val="FFFFFF"/>
                </a:solidFill>
                <a:latin typeface="Lato Semibold"/>
                <a:ea typeface="Lato Semibold"/>
                <a:cs typeface="Lato Semibold"/>
                <a:sym typeface="Lato Semibold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74583311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 spd="med"/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Title">
    <p:bg>
      <p:bgPr>
        <a:solidFill>
          <a:srgbClr val="0061D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Shape 27"/>
          <p:cNvSpPr>
            <a:spLocks noGrp="1"/>
          </p:cNvSpPr>
          <p:nvPr>
            <p:ph type="title"/>
          </p:nvPr>
        </p:nvSpPr>
        <p:spPr>
          <a:xfrm>
            <a:off x="457201" y="2352294"/>
            <a:ext cx="6172200" cy="857250"/>
          </a:xfrm>
          <a:prstGeom prst="rect">
            <a:avLst/>
          </a:prstGeom>
        </p:spPr>
        <p:txBody>
          <a:bodyPr lIns="228600" anchor="b"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dirty="0"/>
              <a:t>Title Text</a:t>
            </a:r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85800" y="734686"/>
            <a:ext cx="933692" cy="503564"/>
          </a:xfrm>
          <a:prstGeom prst="rect">
            <a:avLst/>
          </a:prstGeom>
        </p:spPr>
      </p:pic>
      <p:sp>
        <p:nvSpPr>
          <p:cNvPr id="9" name="Text Placeholder 8"/>
          <p:cNvSpPr>
            <a:spLocks noGrp="1"/>
          </p:cNvSpPr>
          <p:nvPr>
            <p:ph type="body" sz="quarter" idx="10" hasCustomPrompt="1"/>
          </p:nvPr>
        </p:nvSpPr>
        <p:spPr>
          <a:xfrm>
            <a:off x="457444" y="3209545"/>
            <a:ext cx="6172009" cy="926901"/>
          </a:xfrm>
        </p:spPr>
        <p:txBody>
          <a:bodyPr lIns="228600"/>
          <a:lstStyle>
            <a:lvl1pPr marL="0" indent="0">
              <a:buNone/>
              <a:defRPr kumimoji="0" lang="en-US" sz="2250" b="0" i="0" u="none" strike="noStrike" cap="none" spc="0" normalizeH="0" baseline="0" dirty="0">
                <a:ln>
                  <a:noFill/>
                </a:ln>
                <a:solidFill>
                  <a:srgbClr val="FFFFFF">
                    <a:alpha val="80000"/>
                  </a:srgbClr>
                </a:solidFill>
                <a:effectLst/>
                <a:uFillTx/>
                <a:latin typeface="+mn-lt"/>
                <a:ea typeface="+mn-ea"/>
                <a:cs typeface="+mn-cs"/>
                <a:sym typeface="BrownStd-Light"/>
              </a:defRPr>
            </a:lvl1pPr>
          </a:lstStyle>
          <a:p>
            <a:pPr lvl="0"/>
            <a:r>
              <a:rPr lang="en-US" dirty="0"/>
              <a:t>Subtitle here</a:t>
            </a:r>
          </a:p>
        </p:txBody>
      </p:sp>
    </p:spTree>
    <p:extLst>
      <p:ext uri="{BB962C8B-B14F-4D97-AF65-F5344CB8AC3E}">
        <p14:creationId xmlns:p14="http://schemas.microsoft.com/office/powerpoint/2010/main" val="74219577"/>
      </p:ext>
    </p:extLst>
  </p:cSld>
  <p:clrMapOvr>
    <a:masterClrMapping/>
  </p:clrMapOvr>
  <p:transition spd="med"/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White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Shape 27"/>
          <p:cNvSpPr>
            <a:spLocks noGrp="1"/>
          </p:cNvSpPr>
          <p:nvPr>
            <p:ph type="title"/>
          </p:nvPr>
        </p:nvSpPr>
        <p:spPr>
          <a:xfrm>
            <a:off x="457201" y="2352294"/>
            <a:ext cx="6172200" cy="857250"/>
          </a:xfrm>
          <a:prstGeom prst="rect">
            <a:avLst/>
          </a:prstGeom>
        </p:spPr>
        <p:txBody>
          <a:bodyPr lIns="228600" rIns="228600" anchor="b"/>
          <a:lstStyle>
            <a:lvl1pPr>
              <a:defRPr spc="0"/>
            </a:lvl1pPr>
          </a:lstStyle>
          <a:p>
            <a:pPr lvl="0"/>
            <a:r>
              <a:rPr dirty="0"/>
              <a:t>Title Text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0" hasCustomPrompt="1"/>
          </p:nvPr>
        </p:nvSpPr>
        <p:spPr>
          <a:xfrm>
            <a:off x="457444" y="3209545"/>
            <a:ext cx="6172009" cy="926901"/>
          </a:xfrm>
        </p:spPr>
        <p:txBody>
          <a:bodyPr lIns="228600"/>
          <a:lstStyle>
            <a:lvl1pPr marL="0" indent="0">
              <a:buNone/>
              <a:defRPr kumimoji="0" lang="en-US" sz="2250" b="0" i="0" u="none" strike="noStrike" cap="none" spc="0" normalizeH="0" baseline="0" dirty="0">
                <a:ln>
                  <a:noFill/>
                </a:ln>
                <a:solidFill>
                  <a:schemeClr val="tx2">
                    <a:alpha val="80000"/>
                  </a:schemeClr>
                </a:solidFill>
                <a:effectLst/>
                <a:uFillTx/>
                <a:latin typeface="+mn-lt"/>
                <a:ea typeface="+mn-ea"/>
                <a:cs typeface="+mn-cs"/>
                <a:sym typeface="BrownStd-Light"/>
              </a:defRPr>
            </a:lvl1pPr>
          </a:lstStyle>
          <a:p>
            <a:pPr lvl="0"/>
            <a:r>
              <a:rPr lang="en-US" dirty="0"/>
              <a:t>Subtitle here</a:t>
            </a:r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85800" y="730420"/>
            <a:ext cx="941343" cy="507830"/>
          </a:xfrm>
          <a:prstGeom prst="rect">
            <a:avLst/>
          </a:prstGeom>
        </p:spPr>
      </p:pic>
    </p:spTree>
  </p:cSld>
  <p:clrMapOvr>
    <a:masterClrMapping/>
  </p:clrMapOvr>
  <p:transition spd="med"/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White w/ Hero Image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Shape 27"/>
          <p:cNvSpPr>
            <a:spLocks noGrp="1"/>
          </p:cNvSpPr>
          <p:nvPr>
            <p:ph type="title"/>
          </p:nvPr>
        </p:nvSpPr>
        <p:spPr>
          <a:xfrm>
            <a:off x="457201" y="1802296"/>
            <a:ext cx="3491947" cy="1407248"/>
          </a:xfrm>
          <a:prstGeom prst="rect">
            <a:avLst/>
          </a:prstGeom>
        </p:spPr>
        <p:txBody>
          <a:bodyPr lIns="228600" rIns="228600" anchor="b"/>
          <a:lstStyle>
            <a:lvl1pPr>
              <a:defRPr/>
            </a:lvl1pPr>
          </a:lstStyle>
          <a:p>
            <a:pPr lvl="0"/>
            <a:r>
              <a:rPr dirty="0"/>
              <a:t>Title Text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0" hasCustomPrompt="1"/>
          </p:nvPr>
        </p:nvSpPr>
        <p:spPr>
          <a:xfrm>
            <a:off x="457444" y="3209545"/>
            <a:ext cx="3491839" cy="926901"/>
          </a:xfrm>
        </p:spPr>
        <p:txBody>
          <a:bodyPr lIns="228600"/>
          <a:lstStyle>
            <a:lvl1pPr marL="0" indent="0">
              <a:buNone/>
              <a:defRPr kumimoji="0" lang="en-US" sz="2250" b="0" i="0" u="none" strike="noStrike" cap="none" spc="0" normalizeH="0" baseline="0" dirty="0">
                <a:ln>
                  <a:noFill/>
                </a:ln>
                <a:solidFill>
                  <a:schemeClr val="tx2">
                    <a:alpha val="80000"/>
                  </a:schemeClr>
                </a:solidFill>
                <a:effectLst/>
                <a:uFillTx/>
                <a:latin typeface="+mn-lt"/>
                <a:ea typeface="+mn-ea"/>
                <a:cs typeface="+mn-cs"/>
                <a:sym typeface="BrownStd-Light"/>
              </a:defRPr>
            </a:lvl1pPr>
          </a:lstStyle>
          <a:p>
            <a:pPr lvl="0"/>
            <a:r>
              <a:rPr lang="en-US" dirty="0"/>
              <a:t>Subtitle here</a:t>
            </a:r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85800" y="730420"/>
            <a:ext cx="941343" cy="50783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795120" y="409291"/>
            <a:ext cx="7710955" cy="5248692"/>
          </a:xfrm>
          <a:prstGeom prst="rect">
            <a:avLst/>
          </a:prstGeom>
        </p:spPr>
      </p:pic>
      <p:sp>
        <p:nvSpPr>
          <p:cNvPr id="3" name="Picture Placeholder 2"/>
          <p:cNvSpPr>
            <a:spLocks noGrp="1"/>
          </p:cNvSpPr>
          <p:nvPr>
            <p:ph type="pic" sz="quarter" idx="11"/>
          </p:nvPr>
        </p:nvSpPr>
        <p:spPr>
          <a:xfrm>
            <a:off x="4365624" y="1320801"/>
            <a:ext cx="4778375" cy="2968624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ransition spd="med"/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Customer Case Stud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Shape 53"/>
          <p:cNvSpPr>
            <a:spLocks noGrp="1"/>
          </p:cNvSpPr>
          <p:nvPr>
            <p:ph type="title"/>
          </p:nvPr>
        </p:nvSpPr>
        <p:spPr>
          <a:xfrm>
            <a:off x="457202" y="1323911"/>
            <a:ext cx="4114798" cy="1261005"/>
          </a:xfrm>
          <a:prstGeom prst="rect">
            <a:avLst/>
          </a:prstGeom>
        </p:spPr>
        <p:txBody>
          <a:bodyPr lIns="137160" rIns="137160" anchor="b"/>
          <a:lstStyle>
            <a:lvl1pPr algn="l">
              <a:defRPr sz="2600" spc="0">
                <a:solidFill>
                  <a:schemeClr val="tx1">
                    <a:alpha val="80000"/>
                  </a:schemeClr>
                </a:solidFill>
                <a:latin typeface="+mj-lt"/>
              </a:defRPr>
            </a:lvl1pPr>
          </a:lstStyle>
          <a:p>
            <a:endParaRPr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457201" y="2809461"/>
            <a:ext cx="4114800" cy="1895888"/>
          </a:xfrm>
        </p:spPr>
        <p:txBody>
          <a:bodyPr tIns="0"/>
          <a:lstStyle>
            <a:lvl1pPr marL="0" indent="0" algn="l">
              <a:spcAft>
                <a:spcPts val="1200"/>
              </a:spcAft>
              <a:buNone/>
              <a:defRPr kumimoji="0" lang="en-US" sz="1600" b="0" i="0" u="none" strike="noStrike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+mn-lt"/>
                <a:ea typeface="+mn-ea"/>
                <a:cs typeface="+mn-cs"/>
                <a:sym typeface="BrownStd-Light"/>
              </a:defRPr>
            </a:lvl1pPr>
          </a:lstStyle>
          <a:p>
            <a:pPr lvl="0"/>
            <a:endParaRPr lang="en-US" dirty="0"/>
          </a:p>
        </p:txBody>
      </p:sp>
      <p:sp>
        <p:nvSpPr>
          <p:cNvPr id="16" name="Picture Placeholder 15"/>
          <p:cNvSpPr>
            <a:spLocks noGrp="1"/>
          </p:cNvSpPr>
          <p:nvPr>
            <p:ph type="pic" sz="quarter" idx="14"/>
          </p:nvPr>
        </p:nvSpPr>
        <p:spPr>
          <a:xfrm>
            <a:off x="5102225" y="0"/>
            <a:ext cx="4041775" cy="5143500"/>
          </a:xfrm>
        </p:spPr>
        <p:txBody>
          <a:bodyPr/>
          <a:lstStyle/>
          <a:p>
            <a:endParaRPr lang="en-US"/>
          </a:p>
        </p:txBody>
      </p:sp>
      <p:sp>
        <p:nvSpPr>
          <p:cNvPr id="17" name="Slide Number Placeholder 16"/>
          <p:cNvSpPr>
            <a:spLocks noGrp="1"/>
          </p:cNvSpPr>
          <p:nvPr>
            <p:ph type="sldNum" sz="quarter" idx="15"/>
          </p:nvPr>
        </p:nvSpPr>
        <p:spPr>
          <a:xfrm>
            <a:off x="611932" y="4798259"/>
            <a:ext cx="2711100" cy="274637"/>
          </a:xfrm>
          <a:prstGeom prst="rect">
            <a:avLst/>
          </a:prstGeom>
        </p:spPr>
        <p:txBody>
          <a:bodyPr/>
          <a:lstStyle/>
          <a:p>
            <a:fld id="{88CB5697-38D0-D04D-B788-F500DA9ECF4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6"/>
          </p:nvPr>
        </p:nvSpPr>
        <p:spPr>
          <a:xfrm>
            <a:off x="457201" y="241681"/>
            <a:ext cx="1805607" cy="996569"/>
          </a:xfrm>
        </p:spPr>
        <p:txBody>
          <a:bodyPr/>
          <a:lstStyle/>
          <a:p>
            <a:pPr lvl="0"/>
            <a:endParaRPr lang="en-US" dirty="0"/>
          </a:p>
        </p:txBody>
      </p:sp>
    </p:spTree>
  </p:cSld>
  <p:clrMapOvr>
    <a:masterClrMapping/>
  </p:clrMapOvr>
  <p:transition spd="med"/>
  <p:extLst>
    <p:ext uri="{DCECCB84-F9BA-43D5-87BE-67443E8EF086}">
      <p15:sldGuideLst xmlns:p15="http://schemas.microsoft.com/office/powerpoint/2012/main"/>
    </p:ext>
  </p:extLs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Customer Case Study">
    <p:bg>
      <p:bgPr>
        <a:solidFill>
          <a:srgbClr val="0061D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Shape 53"/>
          <p:cNvSpPr>
            <a:spLocks noGrp="1"/>
          </p:cNvSpPr>
          <p:nvPr>
            <p:ph type="title"/>
          </p:nvPr>
        </p:nvSpPr>
        <p:spPr>
          <a:xfrm>
            <a:off x="457202" y="1323911"/>
            <a:ext cx="4114798" cy="1261005"/>
          </a:xfrm>
          <a:prstGeom prst="rect">
            <a:avLst/>
          </a:prstGeom>
        </p:spPr>
        <p:txBody>
          <a:bodyPr lIns="137160" rIns="0" anchor="b"/>
          <a:lstStyle>
            <a:lvl1pPr algn="l">
              <a:defRPr sz="2600" spc="0">
                <a:solidFill>
                  <a:srgbClr val="FFFFFF"/>
                </a:solidFill>
                <a:latin typeface="+mj-lt"/>
              </a:defRPr>
            </a:lvl1pPr>
          </a:lstStyle>
          <a:p>
            <a:endParaRPr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455223" y="2902371"/>
            <a:ext cx="4114800" cy="1895888"/>
          </a:xfrm>
        </p:spPr>
        <p:txBody>
          <a:bodyPr lIns="182880" tIns="0" rIns="182880"/>
          <a:lstStyle>
            <a:lvl1pPr marL="0" indent="0" algn="l">
              <a:spcAft>
                <a:spcPts val="1200"/>
              </a:spcAft>
              <a:buNone/>
              <a:defRPr kumimoji="0" lang="en-US" sz="16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BrownStd-Light"/>
              </a:defRPr>
            </a:lvl1pPr>
          </a:lstStyle>
          <a:p>
            <a:pPr lvl="0"/>
            <a:endParaRPr lang="en-US" dirty="0"/>
          </a:p>
        </p:txBody>
      </p:sp>
      <p:cxnSp>
        <p:nvCxnSpPr>
          <p:cNvPr id="12" name="Straight Connector 11"/>
          <p:cNvCxnSpPr/>
          <p:nvPr userDrawn="1"/>
        </p:nvCxnSpPr>
        <p:spPr>
          <a:xfrm>
            <a:off x="675861" y="-697476"/>
            <a:ext cx="1023731" cy="0"/>
          </a:xfrm>
          <a:prstGeom prst="line">
            <a:avLst/>
          </a:prstGeom>
          <a:noFill/>
          <a:ln w="57150" cap="flat">
            <a:solidFill>
              <a:srgbClr val="FFFFFF"/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16" name="Picture Placeholder 15"/>
          <p:cNvSpPr>
            <a:spLocks noGrp="1"/>
          </p:cNvSpPr>
          <p:nvPr>
            <p:ph type="pic" sz="quarter" idx="14"/>
          </p:nvPr>
        </p:nvSpPr>
        <p:spPr>
          <a:xfrm>
            <a:off x="5102225" y="0"/>
            <a:ext cx="4041775" cy="5143500"/>
          </a:xfrm>
        </p:spPr>
        <p:txBody>
          <a:bodyPr/>
          <a:lstStyle/>
          <a:p>
            <a:endParaRPr lang="en-US"/>
          </a:p>
        </p:txBody>
      </p:sp>
      <p:sp>
        <p:nvSpPr>
          <p:cNvPr id="17" name="Slide Number Placeholder 16"/>
          <p:cNvSpPr>
            <a:spLocks noGrp="1"/>
          </p:cNvSpPr>
          <p:nvPr>
            <p:ph type="sldNum" sz="quarter" idx="15"/>
          </p:nvPr>
        </p:nvSpPr>
        <p:spPr>
          <a:xfrm>
            <a:off x="611932" y="4798259"/>
            <a:ext cx="2711100" cy="274637"/>
          </a:xfrm>
          <a:prstGeom prst="rect">
            <a:avLst/>
          </a:prstGeom>
        </p:spPr>
        <p:txBody>
          <a:bodyPr/>
          <a:lstStyle/>
          <a:p>
            <a:fld id="{88CB5697-38D0-D04D-B788-F500DA9ECF4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6"/>
          </p:nvPr>
        </p:nvSpPr>
        <p:spPr>
          <a:xfrm>
            <a:off x="457201" y="241681"/>
            <a:ext cx="1805607" cy="996569"/>
          </a:xfrm>
        </p:spPr>
        <p:txBody>
          <a:bodyPr/>
          <a:lstStyle/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74175541"/>
      </p:ext>
    </p:extLst>
  </p:cSld>
  <p:clrMapOvr>
    <a:masterClrMapping/>
  </p:clrMapOvr>
  <p:transition spd="med"/>
  <p:extLst>
    <p:ext uri="{DCECCB84-F9BA-43D5-87BE-67443E8EF086}">
      <p15:sldGuideLst xmlns:p15="http://schemas.microsoft.com/office/powerpoint/2012/main"/>
    </p:ext>
  </p:extLs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 w/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Shape 53"/>
          <p:cNvSpPr>
            <a:spLocks noGrp="1"/>
          </p:cNvSpPr>
          <p:nvPr>
            <p:ph type="title"/>
          </p:nvPr>
        </p:nvSpPr>
        <p:spPr>
          <a:xfrm>
            <a:off x="461566" y="209550"/>
            <a:ext cx="8225234" cy="607941"/>
          </a:xfrm>
          <a:prstGeom prst="rect">
            <a:avLst/>
          </a:prstGeom>
        </p:spPr>
        <p:txBody>
          <a:bodyPr anchor="b"/>
          <a:lstStyle>
            <a:lvl1pPr>
              <a:defRPr>
                <a:solidFill>
                  <a:schemeClr val="tx1">
                    <a:alpha val="80018"/>
                  </a:schemeClr>
                </a:solidFill>
              </a:defRPr>
            </a:lvl1pPr>
          </a:lstStyle>
          <a:p>
            <a:endParaRPr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457200" y="833737"/>
            <a:ext cx="8229600" cy="520115"/>
          </a:xfrm>
        </p:spPr>
        <p:txBody>
          <a:bodyPr tIns="0"/>
          <a:lstStyle>
            <a:lvl1pPr marL="0" indent="0">
              <a:buNone/>
              <a:defRPr kumimoji="0" lang="en-US" sz="2250" b="0" i="0" u="none" strike="noStrike" cap="none" spc="0" normalizeH="0" baseline="0" dirty="0">
                <a:ln>
                  <a:noFill/>
                </a:ln>
                <a:solidFill>
                  <a:schemeClr val="tx2"/>
                </a:solidFill>
                <a:effectLst/>
                <a:uFillTx/>
                <a:latin typeface="+mn-lt"/>
                <a:ea typeface="+mn-ea"/>
                <a:cs typeface="+mn-cs"/>
                <a:sym typeface="BrownStd-Light"/>
              </a:defRPr>
            </a:lvl1pPr>
          </a:lstStyle>
          <a:p>
            <a:pPr lvl="0"/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11932" y="4798259"/>
            <a:ext cx="2711100" cy="274637"/>
          </a:xfrm>
          <a:prstGeom prst="rect">
            <a:avLst/>
          </a:prstGeom>
        </p:spPr>
        <p:txBody>
          <a:bodyPr/>
          <a:lstStyle/>
          <a:p>
            <a:fld id="{88CB5697-38D0-D04D-B788-F500DA9ECF4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 spd="med"/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Shape 53"/>
          <p:cNvSpPr>
            <a:spLocks noGrp="1"/>
          </p:cNvSpPr>
          <p:nvPr>
            <p:ph type="title"/>
          </p:nvPr>
        </p:nvSpPr>
        <p:spPr>
          <a:xfrm>
            <a:off x="457200" y="209550"/>
            <a:ext cx="8229600" cy="607941"/>
          </a:xfrm>
          <a:prstGeom prst="rect">
            <a:avLst/>
          </a:prstGeom>
        </p:spPr>
        <p:txBody>
          <a:bodyPr anchor="b"/>
          <a:lstStyle/>
          <a:p>
            <a:endParaRPr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>
          <a:xfrm>
            <a:off x="611932" y="4798259"/>
            <a:ext cx="2711100" cy="274637"/>
          </a:xfrm>
          <a:prstGeom prst="rect">
            <a:avLst/>
          </a:prstGeom>
        </p:spPr>
        <p:txBody>
          <a:bodyPr/>
          <a:lstStyle/>
          <a:p>
            <a:fld id="{88CB5697-38D0-D04D-B788-F500DA9ECF4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peaker Headshot 3-Up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3"/>
          <p:cNvSpPr>
            <a:spLocks noGrp="1" noChangeAspect="1"/>
          </p:cNvSpPr>
          <p:nvPr>
            <p:ph type="pic" sz="quarter" idx="20"/>
          </p:nvPr>
        </p:nvSpPr>
        <p:spPr>
          <a:xfrm>
            <a:off x="3695101" y="861090"/>
            <a:ext cx="1764792" cy="1763321"/>
          </a:xfrm>
          <a:prstGeom prst="rect">
            <a:avLst/>
          </a:prstGeom>
          <a:solidFill>
            <a:srgbClr val="DDE6ED"/>
          </a:solidFill>
        </p:spPr>
        <p:txBody>
          <a:bodyPr rIns="0" anchor="ctr"/>
          <a:lstStyle>
            <a:lvl1pPr marL="0" indent="0" algn="ctr">
              <a:lnSpc>
                <a:spcPct val="100000"/>
              </a:lnSpc>
              <a:buNone/>
              <a:defRPr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12" name="Rectangle 11"/>
          <p:cNvSpPr/>
          <p:nvPr userDrawn="1"/>
        </p:nvSpPr>
        <p:spPr>
          <a:xfrm>
            <a:off x="3695101" y="861090"/>
            <a:ext cx="1764792" cy="1775785"/>
          </a:xfrm>
          <a:prstGeom prst="rect">
            <a:avLst/>
          </a:prstGeom>
          <a:noFill/>
          <a:ln w="12700" cap="flat">
            <a:solidFill>
              <a:srgbClr val="FFFFFF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137160" tIns="91440" rIns="137160" bIns="91440" numCol="1" spcCol="38100" rtlCol="0" anchor="t">
            <a:normAutofit/>
          </a:bodyPr>
          <a:lstStyle/>
          <a:p>
            <a:pPr marL="0" marR="0" indent="0" algn="ctr" defTabSz="609585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28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uFillTx/>
              <a:latin typeface="+mn-lt"/>
              <a:ea typeface="Gill Sans"/>
              <a:cs typeface="Gill Sans"/>
              <a:sym typeface="Gill Sans"/>
            </a:endParaRP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1" hasCustomPrompt="1"/>
          </p:nvPr>
        </p:nvSpPr>
        <p:spPr>
          <a:xfrm>
            <a:off x="2861377" y="3028951"/>
            <a:ext cx="3432242" cy="414338"/>
          </a:xfrm>
        </p:spPr>
        <p:txBody>
          <a:bodyPr rIns="0"/>
          <a:lstStyle>
            <a:lvl1pPr marL="0" indent="0" algn="ctr">
              <a:lnSpc>
                <a:spcPct val="100000"/>
              </a:lnSpc>
              <a:buFontTx/>
              <a:buNone/>
              <a:defRPr sz="1800">
                <a:solidFill>
                  <a:srgbClr val="000000"/>
                </a:solidFill>
                <a:latin typeface="+mj-lt"/>
              </a:defRPr>
            </a:lvl1pPr>
            <a:lvl2pPr marL="238119" indent="0">
              <a:buFontTx/>
              <a:buNone/>
              <a:defRPr>
                <a:solidFill>
                  <a:srgbClr val="151F26"/>
                </a:solidFill>
                <a:latin typeface="+mj-lt"/>
              </a:defRPr>
            </a:lvl2pPr>
            <a:lvl3pPr marL="476238" indent="0">
              <a:buFontTx/>
              <a:buNone/>
              <a:defRPr>
                <a:solidFill>
                  <a:srgbClr val="151F26"/>
                </a:solidFill>
                <a:latin typeface="+mj-lt"/>
              </a:defRPr>
            </a:lvl3pPr>
            <a:lvl4pPr marL="714357" indent="0">
              <a:buFontTx/>
              <a:buNone/>
              <a:defRPr>
                <a:solidFill>
                  <a:srgbClr val="151F26"/>
                </a:solidFill>
                <a:latin typeface="+mj-lt"/>
              </a:defRPr>
            </a:lvl4pPr>
            <a:lvl5pPr marL="952476" indent="0">
              <a:buFontTx/>
              <a:buNone/>
              <a:defRPr>
                <a:solidFill>
                  <a:srgbClr val="151F26"/>
                </a:solidFill>
                <a:latin typeface="+mj-lt"/>
              </a:defRPr>
            </a:lvl5pPr>
          </a:lstStyle>
          <a:p>
            <a:pPr lvl="0"/>
            <a:r>
              <a:rPr lang="en-US" dirty="0"/>
              <a:t>Full name</a:t>
            </a:r>
          </a:p>
        </p:txBody>
      </p:sp>
      <p:sp>
        <p:nvSpPr>
          <p:cNvPr id="24" name="Picture Placeholder 3"/>
          <p:cNvSpPr>
            <a:spLocks noGrp="1" noChangeAspect="1"/>
          </p:cNvSpPr>
          <p:nvPr>
            <p:ph type="pic" sz="quarter" idx="24"/>
          </p:nvPr>
        </p:nvSpPr>
        <p:spPr>
          <a:xfrm>
            <a:off x="1062325" y="861090"/>
            <a:ext cx="1764792" cy="1763321"/>
          </a:xfrm>
          <a:prstGeom prst="rect">
            <a:avLst/>
          </a:prstGeom>
          <a:solidFill>
            <a:srgbClr val="DDE6ED"/>
          </a:solidFill>
        </p:spPr>
        <p:txBody>
          <a:bodyPr rIns="0" anchor="ctr"/>
          <a:lstStyle>
            <a:lvl1pPr marL="0" indent="0" algn="ctr">
              <a:lnSpc>
                <a:spcPct val="100000"/>
              </a:lnSpc>
              <a:buNone/>
              <a:defRPr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25" name="Rectangle 24"/>
          <p:cNvSpPr/>
          <p:nvPr userDrawn="1"/>
        </p:nvSpPr>
        <p:spPr>
          <a:xfrm>
            <a:off x="1062325" y="861090"/>
            <a:ext cx="1764792" cy="1775785"/>
          </a:xfrm>
          <a:prstGeom prst="rect">
            <a:avLst/>
          </a:prstGeom>
          <a:noFill/>
          <a:ln w="12700" cap="flat">
            <a:solidFill>
              <a:srgbClr val="FFFFFF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137160" tIns="91440" rIns="137160" bIns="91440" numCol="1" spcCol="38100" rtlCol="0" anchor="t">
            <a:normAutofit/>
          </a:bodyPr>
          <a:lstStyle/>
          <a:p>
            <a:pPr marL="0" marR="0" indent="0" algn="ctr" defTabSz="609585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28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uFillTx/>
              <a:latin typeface="+mn-lt"/>
              <a:ea typeface="Gill Sans"/>
              <a:cs typeface="Gill Sans"/>
              <a:sym typeface="Gill Sans"/>
            </a:endParaRPr>
          </a:p>
        </p:txBody>
      </p:sp>
      <p:sp>
        <p:nvSpPr>
          <p:cNvPr id="26" name="Text Placeholder 7"/>
          <p:cNvSpPr>
            <a:spLocks noGrp="1"/>
          </p:cNvSpPr>
          <p:nvPr>
            <p:ph type="body" sz="quarter" idx="25" hasCustomPrompt="1"/>
          </p:nvPr>
        </p:nvSpPr>
        <p:spPr>
          <a:xfrm>
            <a:off x="228601" y="3028951"/>
            <a:ext cx="3432242" cy="414338"/>
          </a:xfrm>
        </p:spPr>
        <p:txBody>
          <a:bodyPr rIns="0"/>
          <a:lstStyle>
            <a:lvl1pPr marL="0" indent="0" algn="ctr">
              <a:lnSpc>
                <a:spcPct val="100000"/>
              </a:lnSpc>
              <a:buFontTx/>
              <a:buNone/>
              <a:defRPr sz="1800">
                <a:solidFill>
                  <a:srgbClr val="000000"/>
                </a:solidFill>
                <a:latin typeface="+mj-lt"/>
              </a:defRPr>
            </a:lvl1pPr>
            <a:lvl2pPr marL="238119" indent="0">
              <a:buFontTx/>
              <a:buNone/>
              <a:defRPr>
                <a:solidFill>
                  <a:srgbClr val="151F26"/>
                </a:solidFill>
                <a:latin typeface="+mj-lt"/>
              </a:defRPr>
            </a:lvl2pPr>
            <a:lvl3pPr marL="476238" indent="0">
              <a:buFontTx/>
              <a:buNone/>
              <a:defRPr>
                <a:solidFill>
                  <a:srgbClr val="151F26"/>
                </a:solidFill>
                <a:latin typeface="+mj-lt"/>
              </a:defRPr>
            </a:lvl3pPr>
            <a:lvl4pPr marL="714357" indent="0">
              <a:buFontTx/>
              <a:buNone/>
              <a:defRPr>
                <a:solidFill>
                  <a:srgbClr val="151F26"/>
                </a:solidFill>
                <a:latin typeface="+mj-lt"/>
              </a:defRPr>
            </a:lvl4pPr>
            <a:lvl5pPr marL="952476" indent="0">
              <a:buFontTx/>
              <a:buNone/>
              <a:defRPr>
                <a:solidFill>
                  <a:srgbClr val="151F26"/>
                </a:solidFill>
                <a:latin typeface="+mj-lt"/>
              </a:defRPr>
            </a:lvl5pPr>
          </a:lstStyle>
          <a:p>
            <a:pPr lvl="0"/>
            <a:r>
              <a:rPr lang="en-US" dirty="0"/>
              <a:t>Full name</a:t>
            </a:r>
          </a:p>
        </p:txBody>
      </p:sp>
      <p:sp>
        <p:nvSpPr>
          <p:cNvPr id="29" name="Picture Placeholder 3"/>
          <p:cNvSpPr>
            <a:spLocks noGrp="1" noChangeAspect="1"/>
          </p:cNvSpPr>
          <p:nvPr>
            <p:ph type="pic" sz="quarter" idx="28"/>
          </p:nvPr>
        </p:nvSpPr>
        <p:spPr>
          <a:xfrm>
            <a:off x="6316882" y="861090"/>
            <a:ext cx="1764792" cy="1763321"/>
          </a:xfrm>
          <a:prstGeom prst="rect">
            <a:avLst/>
          </a:prstGeom>
          <a:solidFill>
            <a:srgbClr val="DDE6ED"/>
          </a:solidFill>
        </p:spPr>
        <p:txBody>
          <a:bodyPr rIns="0" anchor="ctr"/>
          <a:lstStyle>
            <a:lvl1pPr marL="0" indent="0" algn="ctr">
              <a:lnSpc>
                <a:spcPct val="100000"/>
              </a:lnSpc>
              <a:buNone/>
              <a:defRPr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30" name="Rectangle 29"/>
          <p:cNvSpPr/>
          <p:nvPr userDrawn="1"/>
        </p:nvSpPr>
        <p:spPr>
          <a:xfrm>
            <a:off x="6316882" y="861090"/>
            <a:ext cx="1764792" cy="1775785"/>
          </a:xfrm>
          <a:prstGeom prst="rect">
            <a:avLst/>
          </a:prstGeom>
          <a:noFill/>
          <a:ln w="12700" cap="flat">
            <a:solidFill>
              <a:srgbClr val="FFFFFF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137160" tIns="91440" rIns="137160" bIns="91440" numCol="1" spcCol="38100" rtlCol="0" anchor="t">
            <a:normAutofit/>
          </a:bodyPr>
          <a:lstStyle/>
          <a:p>
            <a:pPr marL="0" marR="0" indent="0" algn="ctr" defTabSz="609585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28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uFillTx/>
              <a:latin typeface="+mn-lt"/>
              <a:ea typeface="Gill Sans"/>
              <a:cs typeface="Gill Sans"/>
              <a:sym typeface="Gill Sans"/>
            </a:endParaRPr>
          </a:p>
        </p:txBody>
      </p:sp>
      <p:sp>
        <p:nvSpPr>
          <p:cNvPr id="31" name="Text Placeholder 7"/>
          <p:cNvSpPr>
            <a:spLocks noGrp="1"/>
          </p:cNvSpPr>
          <p:nvPr>
            <p:ph type="body" sz="quarter" idx="29" hasCustomPrompt="1"/>
          </p:nvPr>
        </p:nvSpPr>
        <p:spPr>
          <a:xfrm>
            <a:off x="5483158" y="3028951"/>
            <a:ext cx="3432242" cy="414338"/>
          </a:xfrm>
        </p:spPr>
        <p:txBody>
          <a:bodyPr rIns="0"/>
          <a:lstStyle>
            <a:lvl1pPr marL="0" indent="0" algn="ctr">
              <a:lnSpc>
                <a:spcPct val="100000"/>
              </a:lnSpc>
              <a:buFontTx/>
              <a:buNone/>
              <a:defRPr sz="1800">
                <a:solidFill>
                  <a:srgbClr val="000000"/>
                </a:solidFill>
                <a:latin typeface="+mj-lt"/>
              </a:defRPr>
            </a:lvl1pPr>
            <a:lvl2pPr marL="238119" indent="0">
              <a:buFontTx/>
              <a:buNone/>
              <a:defRPr>
                <a:solidFill>
                  <a:srgbClr val="151F26"/>
                </a:solidFill>
                <a:latin typeface="+mj-lt"/>
              </a:defRPr>
            </a:lvl2pPr>
            <a:lvl3pPr marL="476238" indent="0">
              <a:buFontTx/>
              <a:buNone/>
              <a:defRPr>
                <a:solidFill>
                  <a:srgbClr val="151F26"/>
                </a:solidFill>
                <a:latin typeface="+mj-lt"/>
              </a:defRPr>
            </a:lvl3pPr>
            <a:lvl4pPr marL="714357" indent="0">
              <a:buFontTx/>
              <a:buNone/>
              <a:defRPr>
                <a:solidFill>
                  <a:srgbClr val="151F26"/>
                </a:solidFill>
                <a:latin typeface="+mj-lt"/>
              </a:defRPr>
            </a:lvl4pPr>
            <a:lvl5pPr marL="952476" indent="0">
              <a:buFontTx/>
              <a:buNone/>
              <a:defRPr>
                <a:solidFill>
                  <a:srgbClr val="151F26"/>
                </a:solidFill>
                <a:latin typeface="+mj-lt"/>
              </a:defRPr>
            </a:lvl5pPr>
          </a:lstStyle>
          <a:p>
            <a:pPr lvl="0"/>
            <a:r>
              <a:rPr lang="en-US" dirty="0"/>
              <a:t>Full name</a:t>
            </a:r>
          </a:p>
        </p:txBody>
      </p:sp>
      <p:sp>
        <p:nvSpPr>
          <p:cNvPr id="32" name="Text Placeholder 9"/>
          <p:cNvSpPr>
            <a:spLocks noGrp="1"/>
          </p:cNvSpPr>
          <p:nvPr>
            <p:ph type="body" sz="quarter" idx="30" hasCustomPrompt="1"/>
          </p:nvPr>
        </p:nvSpPr>
        <p:spPr>
          <a:xfrm>
            <a:off x="5483158" y="3554415"/>
            <a:ext cx="3432243" cy="946250"/>
          </a:xfrm>
        </p:spPr>
        <p:txBody>
          <a:bodyPr rIns="0"/>
          <a:lstStyle>
            <a:lvl1pPr marL="0" indent="0" algn="ctr">
              <a:lnSpc>
                <a:spcPct val="100000"/>
              </a:lnSpc>
              <a:spcAft>
                <a:spcPts val="0"/>
              </a:spcAft>
              <a:buNone/>
              <a:defRPr sz="1200" baseline="0">
                <a:solidFill>
                  <a:srgbClr val="636D78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Job title</a:t>
            </a:r>
            <a:br>
              <a:rPr lang="en-US" dirty="0"/>
            </a:br>
            <a:r>
              <a:rPr lang="en-US" dirty="0"/>
              <a:t>Company</a:t>
            </a:r>
          </a:p>
        </p:txBody>
      </p:sp>
      <p:sp>
        <p:nvSpPr>
          <p:cNvPr id="34" name="Text Placeholder 9"/>
          <p:cNvSpPr>
            <a:spLocks noGrp="1"/>
          </p:cNvSpPr>
          <p:nvPr>
            <p:ph type="body" sz="quarter" idx="31" hasCustomPrompt="1"/>
          </p:nvPr>
        </p:nvSpPr>
        <p:spPr>
          <a:xfrm>
            <a:off x="2861377" y="3554415"/>
            <a:ext cx="3432243" cy="946250"/>
          </a:xfrm>
        </p:spPr>
        <p:txBody>
          <a:bodyPr rIns="0"/>
          <a:lstStyle>
            <a:lvl1pPr marL="0" indent="0" algn="ctr">
              <a:lnSpc>
                <a:spcPct val="100000"/>
              </a:lnSpc>
              <a:spcAft>
                <a:spcPts val="0"/>
              </a:spcAft>
              <a:buNone/>
              <a:defRPr sz="1200" baseline="0">
                <a:solidFill>
                  <a:srgbClr val="636D78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Job title</a:t>
            </a:r>
            <a:br>
              <a:rPr lang="en-US" dirty="0"/>
            </a:br>
            <a:r>
              <a:rPr lang="en-US" dirty="0"/>
              <a:t>Company</a:t>
            </a:r>
          </a:p>
        </p:txBody>
      </p:sp>
      <p:sp>
        <p:nvSpPr>
          <p:cNvPr id="35" name="Text Placeholder 9"/>
          <p:cNvSpPr>
            <a:spLocks noGrp="1"/>
          </p:cNvSpPr>
          <p:nvPr>
            <p:ph type="body" sz="quarter" idx="32" hasCustomPrompt="1"/>
          </p:nvPr>
        </p:nvSpPr>
        <p:spPr>
          <a:xfrm>
            <a:off x="228601" y="3554415"/>
            <a:ext cx="3432243" cy="946250"/>
          </a:xfrm>
        </p:spPr>
        <p:txBody>
          <a:bodyPr rIns="0"/>
          <a:lstStyle>
            <a:lvl1pPr marL="0" indent="0" algn="ctr">
              <a:lnSpc>
                <a:spcPct val="100000"/>
              </a:lnSpc>
              <a:spcAft>
                <a:spcPts val="0"/>
              </a:spcAft>
              <a:buNone/>
              <a:defRPr sz="1200" baseline="0">
                <a:solidFill>
                  <a:srgbClr val="636D78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Job title</a:t>
            </a:r>
            <a:br>
              <a:rPr lang="en-US" dirty="0"/>
            </a:br>
            <a:r>
              <a:rPr lang="en-US" dirty="0"/>
              <a:t>Company</a:t>
            </a:r>
          </a:p>
        </p:txBody>
      </p:sp>
      <p:sp>
        <p:nvSpPr>
          <p:cNvPr id="2" name="TextBox 1"/>
          <p:cNvSpPr txBox="1"/>
          <p:nvPr userDrawn="1"/>
        </p:nvSpPr>
        <p:spPr>
          <a:xfrm>
            <a:off x="1104901" y="396240"/>
            <a:ext cx="92398" cy="307777"/>
          </a:xfrm>
          <a:prstGeom prst="rect">
            <a:avLst/>
          </a:prstGeom>
          <a:ln w="254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45720" tIns="45720" rIns="45720" bIns="45720" rtlCol="0">
            <a:spAutoFit/>
          </a:bodyPr>
          <a:lstStyle/>
          <a:p>
            <a:pPr>
              <a:lnSpc>
                <a:spcPct val="100000"/>
              </a:lnSpc>
              <a:spcBef>
                <a:spcPts val="675"/>
              </a:spcBef>
            </a:pPr>
            <a:endParaRPr lang="en-US" sz="1400" spc="0" dirty="0" err="1">
              <a:solidFill>
                <a:srgbClr val="72848E"/>
              </a:solidFill>
              <a:latin typeface="+mn-lt"/>
              <a:ea typeface="Lato Light" charset="0"/>
              <a:cs typeface="Lato Light" charset="0"/>
              <a:sym typeface="Lato Light"/>
            </a:endParaRPr>
          </a:p>
        </p:txBody>
      </p:sp>
    </p:spTree>
    <p:extLst>
      <p:ext uri="{BB962C8B-B14F-4D97-AF65-F5344CB8AC3E}">
        <p14:creationId xmlns:p14="http://schemas.microsoft.com/office/powerpoint/2010/main" val="969387786"/>
      </p:ext>
    </p:extLst>
  </p:cSld>
  <p:clrMapOvr>
    <a:masterClrMapping/>
  </p:clrMapOvr>
  <p:transition spd="med"/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Headline/Subhead w/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Shape 53"/>
          <p:cNvSpPr>
            <a:spLocks noGrp="1"/>
          </p:cNvSpPr>
          <p:nvPr>
            <p:ph type="title"/>
          </p:nvPr>
        </p:nvSpPr>
        <p:spPr>
          <a:xfrm>
            <a:off x="457200" y="209550"/>
            <a:ext cx="8229600" cy="607941"/>
          </a:xfrm>
          <a:prstGeom prst="rect">
            <a:avLst/>
          </a:prstGeom>
        </p:spPr>
        <p:txBody>
          <a:bodyPr anchor="b"/>
          <a:lstStyle/>
          <a:p>
            <a:endParaRPr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457201" y="833737"/>
            <a:ext cx="8229599" cy="520115"/>
          </a:xfrm>
        </p:spPr>
        <p:txBody>
          <a:bodyPr tIns="0"/>
          <a:lstStyle>
            <a:lvl1pPr marL="0" indent="0">
              <a:buNone/>
              <a:defRPr kumimoji="0" lang="en-US" sz="2250" b="0" i="0" u="none" strike="noStrike" cap="none" spc="0" normalizeH="0" baseline="0" dirty="0">
                <a:ln>
                  <a:noFill/>
                </a:ln>
                <a:solidFill>
                  <a:schemeClr val="tx2"/>
                </a:solidFill>
                <a:effectLst/>
                <a:uFillTx/>
                <a:latin typeface="+mn-lt"/>
                <a:ea typeface="+mn-ea"/>
                <a:cs typeface="+mn-cs"/>
                <a:sym typeface="BrownStd-Light"/>
              </a:defRPr>
            </a:lvl1pPr>
          </a:lstStyle>
          <a:p>
            <a:pPr lvl="0"/>
            <a:endParaRPr lang="en-US" dirty="0"/>
          </a:p>
        </p:txBody>
      </p:sp>
      <p:sp>
        <p:nvSpPr>
          <p:cNvPr id="5" name="Table Placeholder 4"/>
          <p:cNvSpPr>
            <a:spLocks noGrp="1"/>
          </p:cNvSpPr>
          <p:nvPr>
            <p:ph type="tbl" sz="quarter" idx="12"/>
          </p:nvPr>
        </p:nvSpPr>
        <p:spPr>
          <a:xfrm>
            <a:off x="685801" y="1701800"/>
            <a:ext cx="7772400" cy="2857500"/>
          </a:xfrm>
        </p:spPr>
        <p:txBody>
          <a:bodyPr lIns="228600" rIns="228600" anchor="t"/>
          <a:lstStyle>
            <a:lvl1pPr>
              <a:defRPr lang="en-US" dirty="0"/>
            </a:lvl1pPr>
          </a:lstStyle>
          <a:p>
            <a:pPr marL="0" lvl="0" indent="0">
              <a:buNone/>
            </a:pP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4"/>
          </p:nvPr>
        </p:nvSpPr>
        <p:spPr>
          <a:xfrm>
            <a:off x="611932" y="4798259"/>
            <a:ext cx="2711100" cy="274637"/>
          </a:xfrm>
          <a:prstGeom prst="rect">
            <a:avLst/>
          </a:prstGeom>
        </p:spPr>
        <p:txBody>
          <a:bodyPr/>
          <a:lstStyle/>
          <a:p>
            <a:fld id="{88CB5697-38D0-D04D-B788-F500DA9ECF4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 spd="med"/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-Char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>
          <a:xfrm>
            <a:off x="611932" y="4798259"/>
            <a:ext cx="2711100" cy="274637"/>
          </a:xfrm>
          <a:prstGeom prst="rect">
            <a:avLst/>
          </a:prstGeom>
        </p:spPr>
        <p:txBody>
          <a:bodyPr/>
          <a:lstStyle/>
          <a:p>
            <a:fld id="{88CB5697-38D0-D04D-B788-F500DA9ECF48}" type="slidenum">
              <a:rPr lang="en-US" smtClean="0"/>
              <a:t>‹#›</a:t>
            </a:fld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2"/>
          </p:nvPr>
        </p:nvSpPr>
        <p:spPr>
          <a:xfrm>
            <a:off x="457200" y="928968"/>
            <a:ext cx="4114800" cy="3467100"/>
          </a:xfrm>
        </p:spPr>
        <p:txBody>
          <a:bodyPr anchor="ctr"/>
          <a:lstStyle>
            <a:lvl1pPr marL="0" indent="0" algn="r">
              <a:buNone/>
              <a:defRPr sz="2000">
                <a:solidFill>
                  <a:schemeClr val="bg2"/>
                </a:solidFill>
                <a:latin typeface="+mj-lt"/>
              </a:defRPr>
            </a:lvl1pPr>
            <a:lvl2pPr marL="0" indent="0" algn="r">
              <a:buNone/>
              <a:defRPr sz="1800">
                <a:solidFill>
                  <a:schemeClr val="bg2"/>
                </a:solidFill>
              </a:defRPr>
            </a:lvl2pPr>
            <a:lvl3pPr marL="476250" indent="0">
              <a:buNone/>
              <a:defRPr/>
            </a:lvl3pPr>
            <a:lvl4pPr marL="714375" indent="0">
              <a:buNone/>
              <a:defRPr/>
            </a:lvl4pPr>
            <a:lvl5pPr marL="952500" indent="0"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0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4572000" y="928968"/>
            <a:ext cx="4114800" cy="3467100"/>
          </a:xfrm>
        </p:spPr>
        <p:txBody>
          <a:bodyPr anchor="ctr"/>
          <a:lstStyle>
            <a:lvl1pPr marL="0" indent="0" algn="l">
              <a:buNone/>
              <a:defRPr sz="2000">
                <a:solidFill>
                  <a:schemeClr val="tx1"/>
                </a:solidFill>
                <a:latin typeface="+mj-lt"/>
              </a:defRPr>
            </a:lvl1pPr>
            <a:lvl2pPr marL="0" indent="0" algn="l">
              <a:buNone/>
              <a:defRPr sz="1800">
                <a:solidFill>
                  <a:schemeClr val="tx1"/>
                </a:solidFill>
              </a:defRPr>
            </a:lvl2pPr>
            <a:lvl3pPr marL="476250" indent="0">
              <a:buNone/>
              <a:defRPr/>
            </a:lvl3pPr>
            <a:lvl4pPr marL="714375" indent="0">
              <a:buNone/>
              <a:defRPr/>
            </a:lvl4pPr>
            <a:lvl5pPr marL="952500" indent="0"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</p:spTree>
  </p:cSld>
  <p:clrMapOvr>
    <a:masterClrMapping/>
  </p:clrMapOvr>
  <p:transition spd="med"/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roduct Zoom-In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858295" y="-318657"/>
            <a:ext cx="8851407" cy="6024974"/>
          </a:xfrm>
          <a:prstGeom prst="rect">
            <a:avLst/>
          </a:prstGeom>
        </p:spPr>
      </p:pic>
      <p:sp>
        <p:nvSpPr>
          <p:cNvPr id="6" name="Picture Placeholder 9"/>
          <p:cNvSpPr>
            <a:spLocks noGrp="1"/>
          </p:cNvSpPr>
          <p:nvPr>
            <p:ph type="pic" sz="quarter" idx="11"/>
          </p:nvPr>
        </p:nvSpPr>
        <p:spPr>
          <a:xfrm>
            <a:off x="3656063" y="721289"/>
            <a:ext cx="5487938" cy="3427924"/>
          </a:xfrm>
        </p:spPr>
        <p:txBody>
          <a:bodyPr/>
          <a:lstStyle/>
          <a:p>
            <a:endParaRPr lang="en-US"/>
          </a:p>
        </p:txBody>
      </p:sp>
      <p:sp>
        <p:nvSpPr>
          <p:cNvPr id="73" name="Shape 73"/>
          <p:cNvSpPr>
            <a:spLocks noGrp="1"/>
          </p:cNvSpPr>
          <p:nvPr>
            <p:ph type="body" sz="quarter" idx="1" hasCustomPrompt="1"/>
          </p:nvPr>
        </p:nvSpPr>
        <p:spPr>
          <a:xfrm>
            <a:off x="457199" y="2571750"/>
            <a:ext cx="2689123" cy="2133600"/>
          </a:xfrm>
          <a:prstGeom prst="rect">
            <a:avLst/>
          </a:prstGeom>
        </p:spPr>
        <p:txBody>
          <a:bodyPr anchor="t"/>
          <a:lstStyle>
            <a:lvl1pPr marL="0" indent="0">
              <a:lnSpc>
                <a:spcPct val="110000"/>
              </a:lnSpc>
              <a:spcBef>
                <a:spcPts val="1650"/>
              </a:spcBef>
              <a:buSzTx/>
              <a:buNone/>
              <a:defRPr sz="1275" spc="0">
                <a:solidFill>
                  <a:srgbClr val="72848E"/>
                </a:solidFill>
                <a:latin typeface="+mn-lt"/>
                <a:ea typeface="Lato Regular"/>
                <a:cs typeface="Lato Regular"/>
                <a:sym typeface="Lato Regular"/>
              </a:defRPr>
            </a:lvl1pPr>
            <a:lvl2pPr marL="0" indent="238125">
              <a:lnSpc>
                <a:spcPct val="110000"/>
              </a:lnSpc>
              <a:spcBef>
                <a:spcPts val="2250"/>
              </a:spcBef>
              <a:buSzTx/>
              <a:buNone/>
              <a:defRPr sz="1275">
                <a:solidFill>
                  <a:srgbClr val="76838E"/>
                </a:solidFill>
                <a:latin typeface="Lato Regular"/>
                <a:ea typeface="Lato Regular"/>
                <a:cs typeface="Lato Regular"/>
                <a:sym typeface="Lato Regular"/>
              </a:defRPr>
            </a:lvl2pPr>
            <a:lvl3pPr marL="0" indent="476250">
              <a:lnSpc>
                <a:spcPct val="110000"/>
              </a:lnSpc>
              <a:spcBef>
                <a:spcPts val="2250"/>
              </a:spcBef>
              <a:buSzTx/>
              <a:buNone/>
              <a:defRPr sz="1275">
                <a:solidFill>
                  <a:srgbClr val="76838E"/>
                </a:solidFill>
                <a:latin typeface="Lato Regular"/>
                <a:ea typeface="Lato Regular"/>
                <a:cs typeface="Lato Regular"/>
                <a:sym typeface="Lato Regular"/>
              </a:defRPr>
            </a:lvl3pPr>
            <a:lvl4pPr marL="0" indent="714375">
              <a:lnSpc>
                <a:spcPct val="110000"/>
              </a:lnSpc>
              <a:spcBef>
                <a:spcPts val="2250"/>
              </a:spcBef>
              <a:buSzTx/>
              <a:buNone/>
              <a:defRPr sz="1275">
                <a:solidFill>
                  <a:srgbClr val="76838E"/>
                </a:solidFill>
                <a:latin typeface="Lato Regular"/>
                <a:ea typeface="Lato Regular"/>
                <a:cs typeface="Lato Regular"/>
                <a:sym typeface="Lato Regular"/>
              </a:defRPr>
            </a:lvl4pPr>
            <a:lvl5pPr marL="0" indent="952500">
              <a:lnSpc>
                <a:spcPct val="110000"/>
              </a:lnSpc>
              <a:spcBef>
                <a:spcPts val="2250"/>
              </a:spcBef>
              <a:buSzTx/>
              <a:buNone/>
              <a:defRPr sz="1275">
                <a:solidFill>
                  <a:srgbClr val="76838E"/>
                </a:solidFill>
                <a:latin typeface="Lato Regular"/>
                <a:ea typeface="Lato Regular"/>
                <a:cs typeface="Lato Regular"/>
                <a:sym typeface="Lato Regular"/>
              </a:defRPr>
            </a:lvl5pPr>
          </a:lstStyle>
          <a:p>
            <a:r>
              <a:rPr dirty="0"/>
              <a:t>Body Level One</a:t>
            </a:r>
          </a:p>
        </p:txBody>
      </p:sp>
      <p:sp>
        <p:nvSpPr>
          <p:cNvPr id="72" name="Shape 72"/>
          <p:cNvSpPr>
            <a:spLocks noGrp="1"/>
          </p:cNvSpPr>
          <p:nvPr>
            <p:ph type="title"/>
          </p:nvPr>
        </p:nvSpPr>
        <p:spPr>
          <a:xfrm>
            <a:off x="457199" y="438150"/>
            <a:ext cx="2689123" cy="1924311"/>
          </a:xfrm>
          <a:prstGeom prst="rect">
            <a:avLst/>
          </a:prstGeom>
        </p:spPr>
        <p:txBody>
          <a:bodyPr anchor="b"/>
          <a:lstStyle/>
          <a:p>
            <a:r>
              <a:rPr dirty="0"/>
              <a:t>Title Text</a:t>
            </a:r>
          </a:p>
        </p:txBody>
      </p:sp>
    </p:spTree>
  </p:cSld>
  <p:clrMapOvr>
    <a:masterClrMapping/>
  </p:clrMapOvr>
  <p:transition spd="med"/>
  <p:extLst>
    <p:ext uri="{DCECCB84-F9BA-43D5-87BE-67443E8EF086}">
      <p15:sldGuideLst xmlns:p15="http://schemas.microsoft.com/office/powerpoint/2012/main"/>
    </p:ext>
  </p:extLst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roduct Zoom-I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Shape 72"/>
          <p:cNvSpPr>
            <a:spLocks noGrp="1"/>
          </p:cNvSpPr>
          <p:nvPr>
            <p:ph type="title"/>
          </p:nvPr>
        </p:nvSpPr>
        <p:spPr>
          <a:xfrm>
            <a:off x="457200" y="438150"/>
            <a:ext cx="2057400" cy="1924311"/>
          </a:xfrm>
          <a:prstGeom prst="rect">
            <a:avLst/>
          </a:prstGeom>
        </p:spPr>
        <p:txBody>
          <a:bodyPr anchor="b"/>
          <a:lstStyle/>
          <a:p>
            <a:r>
              <a:rPr dirty="0"/>
              <a:t>Title Text</a:t>
            </a:r>
          </a:p>
        </p:txBody>
      </p:sp>
      <p:sp>
        <p:nvSpPr>
          <p:cNvPr id="73" name="Shape 73"/>
          <p:cNvSpPr>
            <a:spLocks noGrp="1"/>
          </p:cNvSpPr>
          <p:nvPr>
            <p:ph type="body" sz="quarter" idx="1" hasCustomPrompt="1"/>
          </p:nvPr>
        </p:nvSpPr>
        <p:spPr>
          <a:xfrm>
            <a:off x="457200" y="2571750"/>
            <a:ext cx="2057400" cy="2133600"/>
          </a:xfrm>
          <a:prstGeom prst="rect">
            <a:avLst/>
          </a:prstGeom>
        </p:spPr>
        <p:txBody>
          <a:bodyPr anchor="t"/>
          <a:lstStyle>
            <a:lvl1pPr marL="0" indent="0">
              <a:lnSpc>
                <a:spcPct val="110000"/>
              </a:lnSpc>
              <a:spcBef>
                <a:spcPts val="1650"/>
              </a:spcBef>
              <a:buSzTx/>
              <a:buNone/>
              <a:defRPr sz="1275" spc="0">
                <a:solidFill>
                  <a:srgbClr val="72848E"/>
                </a:solidFill>
                <a:latin typeface="+mn-lt"/>
                <a:ea typeface="Lato Regular"/>
                <a:cs typeface="Lato Regular"/>
                <a:sym typeface="Lato Regular"/>
              </a:defRPr>
            </a:lvl1pPr>
            <a:lvl2pPr marL="0" indent="238125">
              <a:lnSpc>
                <a:spcPct val="110000"/>
              </a:lnSpc>
              <a:spcBef>
                <a:spcPts val="2250"/>
              </a:spcBef>
              <a:buSzTx/>
              <a:buNone/>
              <a:defRPr sz="1275">
                <a:solidFill>
                  <a:srgbClr val="76838E"/>
                </a:solidFill>
                <a:latin typeface="Lato Regular"/>
                <a:ea typeface="Lato Regular"/>
                <a:cs typeface="Lato Regular"/>
                <a:sym typeface="Lato Regular"/>
              </a:defRPr>
            </a:lvl2pPr>
            <a:lvl3pPr marL="0" indent="476250">
              <a:lnSpc>
                <a:spcPct val="110000"/>
              </a:lnSpc>
              <a:spcBef>
                <a:spcPts val="2250"/>
              </a:spcBef>
              <a:buSzTx/>
              <a:buNone/>
              <a:defRPr sz="1275">
                <a:solidFill>
                  <a:srgbClr val="76838E"/>
                </a:solidFill>
                <a:latin typeface="Lato Regular"/>
                <a:ea typeface="Lato Regular"/>
                <a:cs typeface="Lato Regular"/>
                <a:sym typeface="Lato Regular"/>
              </a:defRPr>
            </a:lvl3pPr>
            <a:lvl4pPr marL="0" indent="714375">
              <a:lnSpc>
                <a:spcPct val="110000"/>
              </a:lnSpc>
              <a:spcBef>
                <a:spcPts val="2250"/>
              </a:spcBef>
              <a:buSzTx/>
              <a:buNone/>
              <a:defRPr sz="1275">
                <a:solidFill>
                  <a:srgbClr val="76838E"/>
                </a:solidFill>
                <a:latin typeface="Lato Regular"/>
                <a:ea typeface="Lato Regular"/>
                <a:cs typeface="Lato Regular"/>
                <a:sym typeface="Lato Regular"/>
              </a:defRPr>
            </a:lvl4pPr>
            <a:lvl5pPr marL="0" indent="952500">
              <a:lnSpc>
                <a:spcPct val="110000"/>
              </a:lnSpc>
              <a:spcBef>
                <a:spcPts val="2250"/>
              </a:spcBef>
              <a:buSzTx/>
              <a:buNone/>
              <a:defRPr sz="1275">
                <a:solidFill>
                  <a:srgbClr val="76838E"/>
                </a:solidFill>
                <a:latin typeface="Lato Regular"/>
                <a:ea typeface="Lato Regular"/>
                <a:cs typeface="Lato Regular"/>
                <a:sym typeface="Lato Regular"/>
              </a:defRPr>
            </a:lvl5pPr>
          </a:lstStyle>
          <a:p>
            <a:r>
              <a:rPr dirty="0"/>
              <a:t>Body Level One</a:t>
            </a:r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50244" y="-428710"/>
            <a:ext cx="9836440" cy="6695466"/>
          </a:xfrm>
          <a:prstGeom prst="rect">
            <a:avLst/>
          </a:prstGeom>
        </p:spPr>
      </p:pic>
      <p:sp>
        <p:nvSpPr>
          <p:cNvPr id="6" name="Picture Placeholder 9"/>
          <p:cNvSpPr>
            <a:spLocks noGrp="1"/>
          </p:cNvSpPr>
          <p:nvPr>
            <p:ph type="pic" sz="quarter" idx="11"/>
          </p:nvPr>
        </p:nvSpPr>
        <p:spPr>
          <a:xfrm>
            <a:off x="3054983" y="721289"/>
            <a:ext cx="6089018" cy="3803376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ransition spd="med"/>
  <p:extLst>
    <p:ext uri="{DCECCB84-F9BA-43D5-87BE-67443E8EF086}">
      <p15:sldGuideLst xmlns:p15="http://schemas.microsoft.com/office/powerpoint/2012/main"/>
    </p:ext>
  </p:extLst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obile Showca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228600" y="209550"/>
            <a:ext cx="8686800" cy="3460750"/>
          </a:xfrm>
          <a:prstGeom prst="rect">
            <a:avLst/>
          </a:prstGeom>
          <a:solidFill>
            <a:schemeClr val="bg1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19050" tIns="19050" rIns="19050" bIns="19050" numCol="1" spcCol="38100" rtlCol="0" anchor="ctr">
            <a:normAutofit/>
          </a:bodyPr>
          <a:lstStyle/>
          <a:p>
            <a:pPr marL="0" marR="0" indent="0" algn="ctr" defTabSz="2286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425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uFillTx/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72" name="Shape 72"/>
          <p:cNvSpPr>
            <a:spLocks noGrp="1"/>
          </p:cNvSpPr>
          <p:nvPr>
            <p:ph type="title"/>
          </p:nvPr>
        </p:nvSpPr>
        <p:spPr>
          <a:xfrm>
            <a:off x="457200" y="1333500"/>
            <a:ext cx="2948609" cy="1028961"/>
          </a:xfrm>
          <a:prstGeom prst="rect">
            <a:avLst/>
          </a:prstGeom>
        </p:spPr>
        <p:txBody>
          <a:bodyPr anchor="b"/>
          <a:lstStyle/>
          <a:p>
            <a:r>
              <a:t>Title Text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10"/>
          </p:nvPr>
        </p:nvSpPr>
        <p:spPr>
          <a:xfrm>
            <a:off x="457200" y="4038600"/>
            <a:ext cx="1801812" cy="444500"/>
          </a:xfrm>
        </p:spPr>
        <p:txBody>
          <a:bodyPr/>
          <a:lstStyle>
            <a:lvl1pPr marL="0" indent="0">
              <a:buNone/>
              <a:defRPr kumimoji="0" lang="en-US" sz="1275" b="0" i="0" u="none" strike="noStrike" cap="none" spc="0" normalizeH="0" baseline="0" dirty="0">
                <a:ln>
                  <a:noFill/>
                </a:ln>
                <a:solidFill>
                  <a:srgbClr val="76838E"/>
                </a:solidFill>
                <a:effectLst/>
                <a:uFillTx/>
                <a:latin typeface="Lato Regular"/>
                <a:ea typeface="Lato Regular"/>
                <a:cs typeface="Lato Regular"/>
                <a:sym typeface="Lato Regular"/>
              </a:defRPr>
            </a:lvl1pPr>
          </a:lstStyle>
          <a:p>
            <a:pPr lvl="0"/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628692" y="0"/>
            <a:ext cx="2512008" cy="6623816"/>
          </a:xfrm>
          <a:prstGeom prst="rect">
            <a:avLst/>
          </a:prstGeom>
        </p:spPr>
      </p:pic>
      <p:sp>
        <p:nvSpPr>
          <p:cNvPr id="10" name="Picture Placeholder 9"/>
          <p:cNvSpPr>
            <a:spLocks noGrp="1"/>
          </p:cNvSpPr>
          <p:nvPr>
            <p:ph type="pic" sz="quarter" idx="11"/>
          </p:nvPr>
        </p:nvSpPr>
        <p:spPr>
          <a:xfrm>
            <a:off x="5962114" y="1808677"/>
            <a:ext cx="1840069" cy="3274454"/>
          </a:xfr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3"/>
          </p:nvPr>
        </p:nvSpPr>
        <p:spPr>
          <a:xfrm>
            <a:off x="611932" y="4798259"/>
            <a:ext cx="2711100" cy="274637"/>
          </a:xfrm>
          <a:prstGeom prst="rect">
            <a:avLst/>
          </a:prstGeom>
        </p:spPr>
        <p:txBody>
          <a:bodyPr/>
          <a:lstStyle/>
          <a:p>
            <a:fld id="{88CB5697-38D0-D04D-B788-F500DA9ECF4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/>
  <p:extLst>
    <p:ext uri="{DCECCB84-F9BA-43D5-87BE-67443E8EF086}">
      <p15:sldGuideLst xmlns:p15="http://schemas.microsoft.com/office/powerpoint/2012/main">
        <p15:guide id="2" pos="2880" userDrawn="1">
          <p15:clr>
            <a:srgbClr val="FBAE40"/>
          </p15:clr>
        </p15:guide>
      </p15:sldGuideLst>
    </p:ext>
  </p:extLst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Mobile Showca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228600" y="209550"/>
            <a:ext cx="8686800" cy="3460750"/>
          </a:xfrm>
          <a:prstGeom prst="rect">
            <a:avLst/>
          </a:prstGeom>
          <a:solidFill>
            <a:schemeClr val="bg1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19050" tIns="19050" rIns="19050" bIns="19050" numCol="1" spcCol="38100" rtlCol="0" anchor="ctr">
            <a:normAutofit/>
          </a:bodyPr>
          <a:lstStyle/>
          <a:p>
            <a:pPr marL="0" marR="0" indent="0" algn="ctr" defTabSz="2286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425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uFillTx/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72" name="Shape 72"/>
          <p:cNvSpPr>
            <a:spLocks noGrp="1"/>
          </p:cNvSpPr>
          <p:nvPr>
            <p:ph type="title"/>
          </p:nvPr>
        </p:nvSpPr>
        <p:spPr>
          <a:xfrm>
            <a:off x="457200" y="1333500"/>
            <a:ext cx="3120887" cy="1028961"/>
          </a:xfrm>
          <a:prstGeom prst="rect">
            <a:avLst/>
          </a:prstGeom>
        </p:spPr>
        <p:txBody>
          <a:bodyPr anchor="b"/>
          <a:lstStyle/>
          <a:p>
            <a:r>
              <a:t>Title Text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10"/>
          </p:nvPr>
        </p:nvSpPr>
        <p:spPr>
          <a:xfrm>
            <a:off x="457200" y="4038600"/>
            <a:ext cx="1801812" cy="444500"/>
          </a:xfrm>
        </p:spPr>
        <p:txBody>
          <a:bodyPr/>
          <a:lstStyle>
            <a:lvl1pPr marL="0" indent="0">
              <a:buNone/>
              <a:defRPr kumimoji="0" lang="en-US" sz="1275" b="0" i="0" u="none" strike="noStrike" cap="none" spc="0" normalizeH="0" baseline="0" dirty="0">
                <a:ln>
                  <a:noFill/>
                </a:ln>
                <a:solidFill>
                  <a:srgbClr val="76838E"/>
                </a:solidFill>
                <a:effectLst/>
                <a:uFillTx/>
                <a:latin typeface="Lato Regular"/>
                <a:ea typeface="Lato Regular"/>
                <a:cs typeface="Lato Regular"/>
                <a:sym typeface="Lato Regular"/>
              </a:defRPr>
            </a:lvl1pPr>
          </a:lstStyle>
          <a:p>
            <a:pPr lvl="0"/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309733" y="113164"/>
            <a:ext cx="7074812" cy="4815681"/>
          </a:xfrm>
          <a:prstGeom prst="rect">
            <a:avLst/>
          </a:prstGeom>
        </p:spPr>
      </p:pic>
      <p:sp>
        <p:nvSpPr>
          <p:cNvPr id="10" name="Picture Placeholder 9"/>
          <p:cNvSpPr>
            <a:spLocks noGrp="1"/>
          </p:cNvSpPr>
          <p:nvPr>
            <p:ph type="pic" sz="quarter" idx="11"/>
          </p:nvPr>
        </p:nvSpPr>
        <p:spPr>
          <a:xfrm>
            <a:off x="4746782" y="923671"/>
            <a:ext cx="4397218" cy="2746629"/>
          </a:xfr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3"/>
          </p:nvPr>
        </p:nvSpPr>
        <p:spPr>
          <a:xfrm>
            <a:off x="611932" y="4798259"/>
            <a:ext cx="2711100" cy="274637"/>
          </a:xfrm>
          <a:prstGeom prst="rect">
            <a:avLst/>
          </a:prstGeom>
        </p:spPr>
        <p:txBody>
          <a:bodyPr/>
          <a:lstStyle/>
          <a:p>
            <a:fld id="{88CB5697-38D0-D04D-B788-F500DA9ECF4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/>
  <p:extLst>
    <p:ext uri="{DCECCB84-F9BA-43D5-87BE-67443E8EF086}">
      <p15:sldGuideLst xmlns:p15="http://schemas.microsoft.com/office/powerpoint/2012/main">
        <p15:guide id="1" orient="horz" pos="1620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Shape 53"/>
          <p:cNvSpPr>
            <a:spLocks noGrp="1"/>
          </p:cNvSpPr>
          <p:nvPr>
            <p:ph type="title"/>
          </p:nvPr>
        </p:nvSpPr>
        <p:spPr>
          <a:xfrm>
            <a:off x="457200" y="209550"/>
            <a:ext cx="8229600" cy="607941"/>
          </a:xfrm>
          <a:prstGeom prst="rect">
            <a:avLst/>
          </a:prstGeom>
        </p:spPr>
        <p:txBody>
          <a:bodyPr anchor="b"/>
          <a:lstStyle>
            <a:lvl1pPr algn="ctr">
              <a:defRPr/>
            </a:lvl1pPr>
          </a:lstStyle>
          <a:p>
            <a:endParaRPr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>
          <a:xfrm>
            <a:off x="611932" y="4798259"/>
            <a:ext cx="2711100" cy="274637"/>
          </a:xfrm>
          <a:prstGeom prst="rect">
            <a:avLst/>
          </a:prstGeom>
        </p:spPr>
        <p:txBody>
          <a:bodyPr/>
          <a:lstStyle/>
          <a:p>
            <a:fld id="{88CB5697-38D0-D04D-B788-F500DA9ECF48}" type="slidenum">
              <a:rPr lang="en-US" smtClean="0"/>
              <a:t>‹#›</a:t>
            </a:fld>
            <a:endParaRPr lang="en-US"/>
          </a:p>
        </p:txBody>
      </p:sp>
      <p:sp>
        <p:nvSpPr>
          <p:cNvPr id="4" name="Text Placeholder 6"/>
          <p:cNvSpPr>
            <a:spLocks noGrp="1"/>
          </p:cNvSpPr>
          <p:nvPr>
            <p:ph type="body" sz="quarter" idx="14"/>
          </p:nvPr>
        </p:nvSpPr>
        <p:spPr>
          <a:xfrm>
            <a:off x="228600" y="1070983"/>
            <a:ext cx="2735146" cy="1583009"/>
          </a:xfrm>
          <a:solidFill>
            <a:schemeClr val="bg1"/>
          </a:solidFill>
        </p:spPr>
        <p:txBody>
          <a:bodyPr lIns="182880" tIns="274320" rIns="182880" bIns="274320" anchor="ctr">
            <a:normAutofit/>
          </a:bodyPr>
          <a:lstStyle>
            <a:lvl1pPr marL="238125" indent="-238125" algn="ctr">
              <a:spcAft>
                <a:spcPts val="0"/>
              </a:spcAft>
              <a:buNone/>
              <a:defRPr lang="en-US" sz="2400" dirty="0">
                <a:solidFill>
                  <a:schemeClr val="tx2">
                    <a:alpha val="80018"/>
                  </a:schemeClr>
                </a:solidFill>
                <a:latin typeface="+mj-lt"/>
                <a:ea typeface="Lato Heavy"/>
                <a:cs typeface="Lato Heavy"/>
              </a:defRPr>
            </a:lvl1pPr>
          </a:lstStyle>
          <a:p>
            <a:pPr marL="0" lvl="0" indent="0" rtl="0" fontAlgn="auto" hangingPunct="1">
              <a:spcBef>
                <a:spcPts val="0"/>
              </a:spcBef>
              <a:buSzTx/>
            </a:pPr>
            <a:endParaRPr lang="en-US" dirty="0"/>
          </a:p>
        </p:txBody>
      </p:sp>
      <p:sp>
        <p:nvSpPr>
          <p:cNvPr id="6" name="Text Placeholder 6"/>
          <p:cNvSpPr>
            <a:spLocks noGrp="1"/>
          </p:cNvSpPr>
          <p:nvPr>
            <p:ph type="body" sz="quarter" idx="17"/>
          </p:nvPr>
        </p:nvSpPr>
        <p:spPr>
          <a:xfrm>
            <a:off x="228600" y="2901072"/>
            <a:ext cx="2735145" cy="1637012"/>
          </a:xfrm>
          <a:solidFill>
            <a:schemeClr val="bg2"/>
          </a:solidFill>
        </p:spPr>
        <p:txBody>
          <a:bodyPr lIns="182880" tIns="274320" rIns="182880" bIns="274320" anchor="ctr"/>
          <a:lstStyle>
            <a:lvl1pPr marL="238125" indent="-238125" algn="ctr">
              <a:buNone/>
              <a:defRPr lang="en-US" sz="2000" dirty="0">
                <a:solidFill>
                  <a:srgbClr val="FFFFFF">
                    <a:alpha val="80018"/>
                  </a:srgbClr>
                </a:solidFill>
                <a:latin typeface="+mn-lt"/>
                <a:ea typeface="Lato Heavy"/>
                <a:cs typeface="Lato Heavy"/>
              </a:defRPr>
            </a:lvl1pPr>
          </a:lstStyle>
          <a:p>
            <a:pPr marL="0" lvl="0" indent="0" rtl="0" fontAlgn="auto" hangingPunct="1">
              <a:spcBef>
                <a:spcPts val="0"/>
              </a:spcBef>
              <a:buSzTx/>
            </a:pP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20"/>
          </p:nvPr>
        </p:nvSpPr>
        <p:spPr>
          <a:xfrm>
            <a:off x="3232168" y="1070983"/>
            <a:ext cx="2709746" cy="1583009"/>
          </a:xfrm>
          <a:solidFill>
            <a:schemeClr val="bg1"/>
          </a:solidFill>
        </p:spPr>
        <p:txBody>
          <a:bodyPr lIns="182880" tIns="274320" rIns="182880" bIns="274320" anchor="ctr">
            <a:normAutofit/>
          </a:bodyPr>
          <a:lstStyle>
            <a:lvl1pPr marL="238125" indent="-238125" algn="ctr">
              <a:spcAft>
                <a:spcPts val="0"/>
              </a:spcAft>
              <a:buNone/>
              <a:defRPr lang="en-US" sz="2400" dirty="0">
                <a:solidFill>
                  <a:schemeClr val="tx2">
                    <a:alpha val="80018"/>
                  </a:schemeClr>
                </a:solidFill>
                <a:latin typeface="+mj-lt"/>
                <a:ea typeface="Lato Heavy"/>
                <a:cs typeface="Lato Heavy"/>
              </a:defRPr>
            </a:lvl1pPr>
          </a:lstStyle>
          <a:p>
            <a:pPr marL="0" lvl="0" indent="0" rtl="0" fontAlgn="auto" hangingPunct="1">
              <a:spcBef>
                <a:spcPts val="0"/>
              </a:spcBef>
              <a:buSzTx/>
            </a:pPr>
            <a:endParaRPr lang="en-US" dirty="0"/>
          </a:p>
        </p:txBody>
      </p:sp>
      <p:sp>
        <p:nvSpPr>
          <p:cNvPr id="8" name="Text Placeholder 6"/>
          <p:cNvSpPr>
            <a:spLocks noGrp="1"/>
          </p:cNvSpPr>
          <p:nvPr>
            <p:ph type="body" sz="quarter" idx="21"/>
          </p:nvPr>
        </p:nvSpPr>
        <p:spPr>
          <a:xfrm>
            <a:off x="6188702" y="1070983"/>
            <a:ext cx="2726697" cy="1583009"/>
          </a:xfrm>
          <a:solidFill>
            <a:schemeClr val="bg1"/>
          </a:solidFill>
        </p:spPr>
        <p:txBody>
          <a:bodyPr lIns="182880" tIns="274320" rIns="182880" bIns="274320" anchor="ctr">
            <a:normAutofit/>
          </a:bodyPr>
          <a:lstStyle>
            <a:lvl1pPr marL="238125" indent="-238125" algn="ctr">
              <a:spcAft>
                <a:spcPts val="0"/>
              </a:spcAft>
              <a:buNone/>
              <a:defRPr lang="en-US" sz="2400" dirty="0">
                <a:solidFill>
                  <a:schemeClr val="tx2">
                    <a:alpha val="80018"/>
                  </a:schemeClr>
                </a:solidFill>
                <a:latin typeface="+mj-lt"/>
                <a:ea typeface="Lato Heavy"/>
                <a:cs typeface="Lato Heavy"/>
              </a:defRPr>
            </a:lvl1pPr>
          </a:lstStyle>
          <a:p>
            <a:pPr marL="0" lvl="0" indent="0" rtl="0" fontAlgn="auto" hangingPunct="1">
              <a:spcBef>
                <a:spcPts val="0"/>
              </a:spcBef>
              <a:buSzTx/>
            </a:pPr>
            <a:endParaRPr lang="en-US" dirty="0"/>
          </a:p>
        </p:txBody>
      </p:sp>
      <p:sp>
        <p:nvSpPr>
          <p:cNvPr id="9" name="Text Placeholder 6"/>
          <p:cNvSpPr>
            <a:spLocks noGrp="1"/>
          </p:cNvSpPr>
          <p:nvPr>
            <p:ph type="body" sz="quarter" idx="22"/>
          </p:nvPr>
        </p:nvSpPr>
        <p:spPr>
          <a:xfrm>
            <a:off x="3232168" y="2901072"/>
            <a:ext cx="2709746" cy="1637012"/>
          </a:xfrm>
          <a:solidFill>
            <a:schemeClr val="bg2"/>
          </a:solidFill>
        </p:spPr>
        <p:txBody>
          <a:bodyPr lIns="182880" tIns="274320" rIns="182880" bIns="274320" anchor="ctr"/>
          <a:lstStyle>
            <a:lvl1pPr marL="238125" indent="-238125" algn="ctr">
              <a:buNone/>
              <a:defRPr lang="en-US" sz="2000" dirty="0">
                <a:solidFill>
                  <a:srgbClr val="FFFFFF">
                    <a:alpha val="80018"/>
                  </a:srgbClr>
                </a:solidFill>
                <a:latin typeface="+mn-lt"/>
                <a:ea typeface="Lato Heavy"/>
                <a:cs typeface="Lato Heavy"/>
              </a:defRPr>
            </a:lvl1pPr>
          </a:lstStyle>
          <a:p>
            <a:pPr marL="0" lvl="0" indent="0" rtl="0" fontAlgn="auto" hangingPunct="1">
              <a:spcBef>
                <a:spcPts val="0"/>
              </a:spcBef>
              <a:buSzTx/>
            </a:pPr>
            <a:endParaRPr lang="en-US" dirty="0"/>
          </a:p>
        </p:txBody>
      </p:sp>
      <p:sp>
        <p:nvSpPr>
          <p:cNvPr id="10" name="Text Placeholder 6"/>
          <p:cNvSpPr>
            <a:spLocks noGrp="1"/>
          </p:cNvSpPr>
          <p:nvPr>
            <p:ph type="body" sz="quarter" idx="23"/>
          </p:nvPr>
        </p:nvSpPr>
        <p:spPr>
          <a:xfrm>
            <a:off x="6188702" y="2901072"/>
            <a:ext cx="2726697" cy="1637012"/>
          </a:xfrm>
          <a:solidFill>
            <a:schemeClr val="bg2"/>
          </a:solidFill>
        </p:spPr>
        <p:txBody>
          <a:bodyPr lIns="182880" tIns="274320" rIns="182880" bIns="274320" anchor="ctr"/>
          <a:lstStyle>
            <a:lvl1pPr marL="238125" indent="-238125" algn="ctr">
              <a:buNone/>
              <a:defRPr lang="en-US" sz="2000" dirty="0">
                <a:solidFill>
                  <a:srgbClr val="FFFFFF">
                    <a:alpha val="80018"/>
                  </a:srgbClr>
                </a:solidFill>
                <a:latin typeface="+mn-lt"/>
                <a:ea typeface="Lato Heavy"/>
                <a:cs typeface="Lato Heavy"/>
              </a:defRPr>
            </a:lvl1pPr>
          </a:lstStyle>
          <a:p>
            <a:pPr marL="0" lvl="0" indent="0" rtl="0" fontAlgn="auto" hangingPunct="1">
              <a:spcBef>
                <a:spcPts val="0"/>
              </a:spcBef>
              <a:buSzTx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40963298"/>
      </p:ext>
    </p:extLst>
  </p:cSld>
  <p:clrMapOvr>
    <a:masterClrMapping/>
  </p:clrMapOvr>
  <p:transition spd="med"/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rifec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3"/>
          </p:nvPr>
        </p:nvSpPr>
        <p:spPr>
          <a:xfrm>
            <a:off x="611932" y="4798259"/>
            <a:ext cx="2711100" cy="274637"/>
          </a:xfrm>
          <a:prstGeom prst="rect">
            <a:avLst/>
          </a:prstGeom>
        </p:spPr>
        <p:txBody>
          <a:bodyPr/>
          <a:lstStyle/>
          <a:p>
            <a:fld id="{88CB5697-38D0-D04D-B788-F500DA9ECF4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4"/>
          </p:nvPr>
        </p:nvSpPr>
        <p:spPr>
          <a:xfrm>
            <a:off x="228600" y="814503"/>
            <a:ext cx="2735146" cy="1583009"/>
          </a:xfrm>
          <a:solidFill>
            <a:schemeClr val="bg1"/>
          </a:solidFill>
        </p:spPr>
        <p:txBody>
          <a:bodyPr lIns="182880" tIns="274320" rIns="182880" bIns="274320" anchor="ctr">
            <a:normAutofit/>
          </a:bodyPr>
          <a:lstStyle>
            <a:lvl1pPr marL="238125" indent="-238125" algn="ctr">
              <a:spcAft>
                <a:spcPts val="0"/>
              </a:spcAft>
              <a:buNone/>
              <a:defRPr lang="en-US" sz="2400" dirty="0">
                <a:solidFill>
                  <a:schemeClr val="tx2">
                    <a:alpha val="80018"/>
                  </a:schemeClr>
                </a:solidFill>
                <a:latin typeface="+mj-lt"/>
                <a:ea typeface="Lato Heavy"/>
                <a:cs typeface="Lato Heavy"/>
              </a:defRPr>
            </a:lvl1pPr>
          </a:lstStyle>
          <a:p>
            <a:pPr marL="0" lvl="0" indent="0" rtl="0" fontAlgn="auto" hangingPunct="1">
              <a:spcBef>
                <a:spcPts val="0"/>
              </a:spcBef>
              <a:buSzTx/>
            </a:pPr>
            <a:endParaRPr lang="en-US" dirty="0"/>
          </a:p>
        </p:txBody>
      </p:sp>
      <p:sp>
        <p:nvSpPr>
          <p:cNvPr id="19" name="Text Placeholder 6"/>
          <p:cNvSpPr>
            <a:spLocks noGrp="1"/>
          </p:cNvSpPr>
          <p:nvPr>
            <p:ph type="body" sz="quarter" idx="17"/>
          </p:nvPr>
        </p:nvSpPr>
        <p:spPr>
          <a:xfrm>
            <a:off x="228600" y="2644592"/>
            <a:ext cx="2735145" cy="1637012"/>
          </a:xfrm>
          <a:solidFill>
            <a:schemeClr val="bg2"/>
          </a:solidFill>
        </p:spPr>
        <p:txBody>
          <a:bodyPr lIns="182880" tIns="274320" rIns="182880" bIns="274320" anchor="ctr"/>
          <a:lstStyle>
            <a:lvl1pPr marL="238125" indent="-238125" algn="ctr">
              <a:buNone/>
              <a:defRPr lang="en-US" sz="2000" dirty="0">
                <a:solidFill>
                  <a:srgbClr val="FFFFFF">
                    <a:alpha val="80018"/>
                  </a:srgbClr>
                </a:solidFill>
                <a:latin typeface="+mn-lt"/>
                <a:ea typeface="Lato Heavy"/>
                <a:cs typeface="Lato Heavy"/>
              </a:defRPr>
            </a:lvl1pPr>
          </a:lstStyle>
          <a:p>
            <a:pPr marL="0" lvl="0" indent="0" rtl="0" fontAlgn="auto" hangingPunct="1">
              <a:spcBef>
                <a:spcPts val="0"/>
              </a:spcBef>
              <a:buSzTx/>
            </a:pPr>
            <a:endParaRPr lang="en-US" dirty="0"/>
          </a:p>
        </p:txBody>
      </p:sp>
      <p:sp>
        <p:nvSpPr>
          <p:cNvPr id="25" name="Text Placeholder 6"/>
          <p:cNvSpPr>
            <a:spLocks noGrp="1"/>
          </p:cNvSpPr>
          <p:nvPr>
            <p:ph type="body" sz="quarter" idx="20"/>
          </p:nvPr>
        </p:nvSpPr>
        <p:spPr>
          <a:xfrm>
            <a:off x="3232168" y="814503"/>
            <a:ext cx="2709746" cy="1583009"/>
          </a:xfrm>
          <a:solidFill>
            <a:schemeClr val="bg1"/>
          </a:solidFill>
        </p:spPr>
        <p:txBody>
          <a:bodyPr lIns="182880" tIns="274320" rIns="182880" bIns="274320" anchor="ctr">
            <a:normAutofit/>
          </a:bodyPr>
          <a:lstStyle>
            <a:lvl1pPr marL="238125" indent="-238125" algn="ctr">
              <a:spcAft>
                <a:spcPts val="0"/>
              </a:spcAft>
              <a:buNone/>
              <a:defRPr lang="en-US" sz="2400" dirty="0">
                <a:solidFill>
                  <a:schemeClr val="tx2">
                    <a:alpha val="80018"/>
                  </a:schemeClr>
                </a:solidFill>
                <a:latin typeface="+mj-lt"/>
                <a:ea typeface="Lato Heavy"/>
                <a:cs typeface="Lato Heavy"/>
              </a:defRPr>
            </a:lvl1pPr>
          </a:lstStyle>
          <a:p>
            <a:pPr marL="0" lvl="0" indent="0" rtl="0" fontAlgn="auto" hangingPunct="1">
              <a:spcBef>
                <a:spcPts val="0"/>
              </a:spcBef>
              <a:buSzTx/>
            </a:pPr>
            <a:endParaRPr lang="en-US" dirty="0"/>
          </a:p>
        </p:txBody>
      </p:sp>
      <p:sp>
        <p:nvSpPr>
          <p:cNvPr id="26" name="Text Placeholder 6"/>
          <p:cNvSpPr>
            <a:spLocks noGrp="1"/>
          </p:cNvSpPr>
          <p:nvPr>
            <p:ph type="body" sz="quarter" idx="21"/>
          </p:nvPr>
        </p:nvSpPr>
        <p:spPr>
          <a:xfrm>
            <a:off x="6188702" y="814503"/>
            <a:ext cx="2726697" cy="1583009"/>
          </a:xfrm>
          <a:solidFill>
            <a:schemeClr val="bg1"/>
          </a:solidFill>
        </p:spPr>
        <p:txBody>
          <a:bodyPr lIns="182880" tIns="274320" rIns="182880" bIns="274320" anchor="ctr">
            <a:normAutofit/>
          </a:bodyPr>
          <a:lstStyle>
            <a:lvl1pPr marL="238125" indent="-238125" algn="ctr">
              <a:spcAft>
                <a:spcPts val="0"/>
              </a:spcAft>
              <a:buNone/>
              <a:defRPr lang="en-US" sz="2400" dirty="0">
                <a:solidFill>
                  <a:schemeClr val="tx2">
                    <a:alpha val="80018"/>
                  </a:schemeClr>
                </a:solidFill>
                <a:latin typeface="+mj-lt"/>
                <a:ea typeface="Lato Heavy"/>
                <a:cs typeface="Lato Heavy"/>
              </a:defRPr>
            </a:lvl1pPr>
          </a:lstStyle>
          <a:p>
            <a:pPr marL="0" lvl="0" indent="0" rtl="0" fontAlgn="auto" hangingPunct="1">
              <a:spcBef>
                <a:spcPts val="0"/>
              </a:spcBef>
              <a:buSzTx/>
            </a:pPr>
            <a:endParaRPr lang="en-US" dirty="0"/>
          </a:p>
        </p:txBody>
      </p:sp>
      <p:sp>
        <p:nvSpPr>
          <p:cNvPr id="27" name="Text Placeholder 6"/>
          <p:cNvSpPr>
            <a:spLocks noGrp="1"/>
          </p:cNvSpPr>
          <p:nvPr>
            <p:ph type="body" sz="quarter" idx="22"/>
          </p:nvPr>
        </p:nvSpPr>
        <p:spPr>
          <a:xfrm>
            <a:off x="3232168" y="2644592"/>
            <a:ext cx="2709746" cy="1637012"/>
          </a:xfrm>
          <a:solidFill>
            <a:schemeClr val="bg2"/>
          </a:solidFill>
        </p:spPr>
        <p:txBody>
          <a:bodyPr lIns="182880" tIns="274320" rIns="182880" bIns="274320" anchor="ctr"/>
          <a:lstStyle>
            <a:lvl1pPr marL="238125" indent="-238125" algn="ctr">
              <a:buNone/>
              <a:defRPr lang="en-US" sz="2000" dirty="0">
                <a:solidFill>
                  <a:srgbClr val="FFFFFF">
                    <a:alpha val="80018"/>
                  </a:srgbClr>
                </a:solidFill>
                <a:latin typeface="+mn-lt"/>
                <a:ea typeface="Lato Heavy"/>
                <a:cs typeface="Lato Heavy"/>
              </a:defRPr>
            </a:lvl1pPr>
          </a:lstStyle>
          <a:p>
            <a:pPr marL="0" lvl="0" indent="0" rtl="0" fontAlgn="auto" hangingPunct="1">
              <a:spcBef>
                <a:spcPts val="0"/>
              </a:spcBef>
              <a:buSzTx/>
            </a:pPr>
            <a:endParaRPr lang="en-US" dirty="0"/>
          </a:p>
        </p:txBody>
      </p:sp>
      <p:sp>
        <p:nvSpPr>
          <p:cNvPr id="28" name="Text Placeholder 6"/>
          <p:cNvSpPr>
            <a:spLocks noGrp="1"/>
          </p:cNvSpPr>
          <p:nvPr>
            <p:ph type="body" sz="quarter" idx="23"/>
          </p:nvPr>
        </p:nvSpPr>
        <p:spPr>
          <a:xfrm>
            <a:off x="6188702" y="2644592"/>
            <a:ext cx="2726697" cy="1637012"/>
          </a:xfrm>
          <a:solidFill>
            <a:schemeClr val="bg2"/>
          </a:solidFill>
        </p:spPr>
        <p:txBody>
          <a:bodyPr lIns="182880" tIns="274320" rIns="182880" bIns="274320" anchor="ctr"/>
          <a:lstStyle>
            <a:lvl1pPr marL="238125" indent="-238125" algn="ctr">
              <a:buNone/>
              <a:defRPr lang="en-US" sz="2000" dirty="0">
                <a:solidFill>
                  <a:srgbClr val="FFFFFF">
                    <a:alpha val="80018"/>
                  </a:srgbClr>
                </a:solidFill>
                <a:latin typeface="+mn-lt"/>
                <a:ea typeface="Lato Heavy"/>
                <a:cs typeface="Lato Heavy"/>
              </a:defRPr>
            </a:lvl1pPr>
          </a:lstStyle>
          <a:p>
            <a:pPr marL="0" lvl="0" indent="0" rtl="0" fontAlgn="auto" hangingPunct="1">
              <a:spcBef>
                <a:spcPts val="0"/>
              </a:spcBef>
              <a:buSzTx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66082352"/>
      </p:ext>
    </p:extLst>
  </p:cSld>
  <p:clrMapOvr>
    <a:masterClrMapping/>
  </p:clrMapOvr>
  <p:transition spd="med"/>
  <p:extLst>
    <p:ext uri="{DCECCB84-F9BA-43D5-87BE-67443E8EF086}">
      <p15:sldGuideLst xmlns:p15="http://schemas.microsoft.com/office/powerpoint/2012/main">
        <p15:guide id="1" orient="horz" pos="1620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f I had three thing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Shape 53"/>
          <p:cNvSpPr>
            <a:spLocks noGrp="1"/>
          </p:cNvSpPr>
          <p:nvPr>
            <p:ph type="title"/>
          </p:nvPr>
        </p:nvSpPr>
        <p:spPr>
          <a:xfrm>
            <a:off x="457200" y="209550"/>
            <a:ext cx="8229600" cy="607941"/>
          </a:xfrm>
          <a:prstGeom prst="rect">
            <a:avLst/>
          </a:prstGeom>
        </p:spPr>
        <p:txBody>
          <a:bodyPr anchor="b"/>
          <a:lstStyle>
            <a:lvl1pPr algn="ctr">
              <a:defRPr/>
            </a:lvl1pPr>
          </a:lstStyle>
          <a:p>
            <a:endParaRPr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>
          <a:xfrm>
            <a:off x="611932" y="4798259"/>
            <a:ext cx="2711100" cy="274637"/>
          </a:xfrm>
          <a:prstGeom prst="rect">
            <a:avLst/>
          </a:prstGeom>
        </p:spPr>
        <p:txBody>
          <a:bodyPr/>
          <a:lstStyle/>
          <a:p>
            <a:fld id="{88CB5697-38D0-D04D-B788-F500DA9ECF48}" type="slidenum">
              <a:rPr lang="en-US" smtClean="0"/>
              <a:t>‹#›</a:t>
            </a:fld>
            <a:endParaRPr lang="en-US"/>
          </a:p>
        </p:txBody>
      </p:sp>
      <p:sp>
        <p:nvSpPr>
          <p:cNvPr id="4" name="Text Placeholder 6"/>
          <p:cNvSpPr>
            <a:spLocks noGrp="1"/>
          </p:cNvSpPr>
          <p:nvPr>
            <p:ph type="body" sz="quarter" idx="14"/>
          </p:nvPr>
        </p:nvSpPr>
        <p:spPr>
          <a:xfrm>
            <a:off x="457199" y="1070983"/>
            <a:ext cx="2679192" cy="1583009"/>
          </a:xfrm>
          <a:noFill/>
        </p:spPr>
        <p:txBody>
          <a:bodyPr lIns="137160" tIns="137160" rIns="137160" bIns="137160" anchor="b">
            <a:normAutofit/>
          </a:bodyPr>
          <a:lstStyle>
            <a:lvl1pPr marL="9144" indent="-9144" algn="ctr">
              <a:spcAft>
                <a:spcPts val="0"/>
              </a:spcAft>
              <a:buNone/>
              <a:defRPr lang="en-US" sz="2000" dirty="0">
                <a:solidFill>
                  <a:schemeClr val="tx1">
                    <a:alpha val="80018"/>
                  </a:schemeClr>
                </a:solidFill>
                <a:latin typeface="+mj-lt"/>
                <a:ea typeface="Lato Heavy"/>
                <a:cs typeface="Lato Heavy"/>
              </a:defRPr>
            </a:lvl1pPr>
          </a:lstStyle>
          <a:p>
            <a:pPr marL="0" lvl="0" indent="0" rtl="0" fontAlgn="auto" hangingPunct="1">
              <a:spcBef>
                <a:spcPts val="0"/>
              </a:spcBef>
              <a:buSzTx/>
            </a:pPr>
            <a:endParaRPr lang="en-US" dirty="0"/>
          </a:p>
        </p:txBody>
      </p:sp>
      <p:sp>
        <p:nvSpPr>
          <p:cNvPr id="6" name="Text Placeholder 6"/>
          <p:cNvSpPr>
            <a:spLocks noGrp="1"/>
          </p:cNvSpPr>
          <p:nvPr>
            <p:ph type="body" sz="quarter" idx="17"/>
          </p:nvPr>
        </p:nvSpPr>
        <p:spPr>
          <a:xfrm>
            <a:off x="457201" y="2653992"/>
            <a:ext cx="2679192" cy="1637012"/>
          </a:xfrm>
          <a:noFill/>
        </p:spPr>
        <p:txBody>
          <a:bodyPr lIns="137160" tIns="137160" rIns="137160" bIns="137160" anchor="t"/>
          <a:lstStyle>
            <a:lvl1pPr marL="9144" indent="-9144" algn="ctr">
              <a:buNone/>
              <a:defRPr lang="en-US" sz="1600" dirty="0">
                <a:solidFill>
                  <a:schemeClr val="tx1">
                    <a:alpha val="80018"/>
                  </a:schemeClr>
                </a:solidFill>
                <a:latin typeface="+mn-lt"/>
                <a:ea typeface="Lato Heavy"/>
                <a:cs typeface="Lato Heavy"/>
              </a:defRPr>
            </a:lvl1pPr>
          </a:lstStyle>
          <a:p>
            <a:pPr marL="0" lvl="0" indent="0" rtl="0" fontAlgn="auto" hangingPunct="1">
              <a:spcBef>
                <a:spcPts val="0"/>
              </a:spcBef>
              <a:buSzTx/>
            </a:pP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20"/>
          </p:nvPr>
        </p:nvSpPr>
        <p:spPr>
          <a:xfrm>
            <a:off x="3232402" y="1070983"/>
            <a:ext cx="2679192" cy="1583009"/>
          </a:xfrm>
          <a:noFill/>
        </p:spPr>
        <p:txBody>
          <a:bodyPr lIns="137160" tIns="137160" rIns="137160" bIns="137160" anchor="b">
            <a:normAutofit/>
          </a:bodyPr>
          <a:lstStyle>
            <a:lvl1pPr marL="9144" indent="-9144" algn="ctr">
              <a:spcAft>
                <a:spcPts val="0"/>
              </a:spcAft>
              <a:buNone/>
              <a:defRPr lang="en-US" sz="2000" dirty="0">
                <a:solidFill>
                  <a:schemeClr val="tx1">
                    <a:alpha val="80018"/>
                  </a:schemeClr>
                </a:solidFill>
                <a:latin typeface="+mj-lt"/>
                <a:ea typeface="Lato Heavy"/>
                <a:cs typeface="Lato Heavy"/>
              </a:defRPr>
            </a:lvl1pPr>
          </a:lstStyle>
          <a:p>
            <a:pPr marL="0" lvl="0" indent="0" rtl="0" fontAlgn="auto" hangingPunct="1">
              <a:spcBef>
                <a:spcPts val="0"/>
              </a:spcBef>
              <a:buSzTx/>
            </a:pPr>
            <a:endParaRPr lang="en-US" dirty="0"/>
          </a:p>
        </p:txBody>
      </p:sp>
      <p:sp>
        <p:nvSpPr>
          <p:cNvPr id="8" name="Text Placeholder 6"/>
          <p:cNvSpPr>
            <a:spLocks noGrp="1"/>
          </p:cNvSpPr>
          <p:nvPr>
            <p:ph type="body" sz="quarter" idx="21"/>
          </p:nvPr>
        </p:nvSpPr>
        <p:spPr>
          <a:xfrm>
            <a:off x="6007608" y="1070983"/>
            <a:ext cx="2679192" cy="1583009"/>
          </a:xfrm>
          <a:noFill/>
        </p:spPr>
        <p:txBody>
          <a:bodyPr lIns="137160" tIns="137160" rIns="137160" bIns="137160" anchor="b">
            <a:normAutofit/>
          </a:bodyPr>
          <a:lstStyle>
            <a:lvl1pPr marL="9144" indent="-9144" algn="ctr">
              <a:spcAft>
                <a:spcPts val="0"/>
              </a:spcAft>
              <a:buNone/>
              <a:defRPr lang="en-US" sz="2000" dirty="0">
                <a:solidFill>
                  <a:schemeClr val="tx1">
                    <a:alpha val="80018"/>
                  </a:schemeClr>
                </a:solidFill>
                <a:latin typeface="+mj-lt"/>
                <a:ea typeface="Lato Heavy"/>
                <a:cs typeface="Lato Heavy"/>
              </a:defRPr>
            </a:lvl1pPr>
          </a:lstStyle>
          <a:p>
            <a:pPr marL="0" lvl="0" indent="0" rtl="0" fontAlgn="auto" hangingPunct="1">
              <a:spcBef>
                <a:spcPts val="0"/>
              </a:spcBef>
              <a:buSzTx/>
            </a:pPr>
            <a:endParaRPr lang="en-US" dirty="0"/>
          </a:p>
        </p:txBody>
      </p:sp>
      <p:sp>
        <p:nvSpPr>
          <p:cNvPr id="9" name="Text Placeholder 6"/>
          <p:cNvSpPr>
            <a:spLocks noGrp="1"/>
          </p:cNvSpPr>
          <p:nvPr>
            <p:ph type="body" sz="quarter" idx="22"/>
          </p:nvPr>
        </p:nvSpPr>
        <p:spPr>
          <a:xfrm>
            <a:off x="3232402" y="2653992"/>
            <a:ext cx="2679192" cy="1637012"/>
          </a:xfrm>
          <a:noFill/>
        </p:spPr>
        <p:txBody>
          <a:bodyPr lIns="137160" tIns="137160" rIns="137160" bIns="137160" anchor="t"/>
          <a:lstStyle>
            <a:lvl1pPr marL="9144" indent="-9144" algn="ctr">
              <a:buNone/>
              <a:defRPr lang="en-US" sz="1600" dirty="0">
                <a:solidFill>
                  <a:schemeClr val="tx1">
                    <a:alpha val="80018"/>
                  </a:schemeClr>
                </a:solidFill>
                <a:latin typeface="+mn-lt"/>
                <a:ea typeface="Lato Heavy"/>
                <a:cs typeface="Lato Heavy"/>
              </a:defRPr>
            </a:lvl1pPr>
          </a:lstStyle>
          <a:p>
            <a:pPr marL="0" lvl="0" indent="0" rtl="0" fontAlgn="auto" hangingPunct="1">
              <a:spcBef>
                <a:spcPts val="0"/>
              </a:spcBef>
              <a:buSzTx/>
            </a:pPr>
            <a:endParaRPr lang="en-US" dirty="0"/>
          </a:p>
        </p:txBody>
      </p:sp>
      <p:sp>
        <p:nvSpPr>
          <p:cNvPr id="10" name="Text Placeholder 6"/>
          <p:cNvSpPr>
            <a:spLocks noGrp="1"/>
          </p:cNvSpPr>
          <p:nvPr>
            <p:ph type="body" sz="quarter" idx="23"/>
          </p:nvPr>
        </p:nvSpPr>
        <p:spPr>
          <a:xfrm>
            <a:off x="6007608" y="2653992"/>
            <a:ext cx="2679192" cy="1637012"/>
          </a:xfrm>
          <a:noFill/>
        </p:spPr>
        <p:txBody>
          <a:bodyPr lIns="137160" tIns="137160" rIns="137160" bIns="137160" anchor="t"/>
          <a:lstStyle>
            <a:lvl1pPr marL="9144" indent="-9144" algn="ctr">
              <a:buNone/>
              <a:defRPr lang="en-US" sz="1600" dirty="0">
                <a:solidFill>
                  <a:schemeClr val="tx1">
                    <a:alpha val="80018"/>
                  </a:schemeClr>
                </a:solidFill>
                <a:latin typeface="+mn-lt"/>
                <a:ea typeface="Lato Heavy"/>
                <a:cs typeface="Lato Heavy"/>
              </a:defRPr>
            </a:lvl1pPr>
          </a:lstStyle>
          <a:p>
            <a:pPr marL="0" lvl="0" indent="0" rtl="0" fontAlgn="auto" hangingPunct="1">
              <a:spcBef>
                <a:spcPts val="0"/>
              </a:spcBef>
              <a:buSzTx/>
            </a:pPr>
            <a:endParaRPr lang="en-US" dirty="0"/>
          </a:p>
        </p:txBody>
      </p:sp>
    </p:spTree>
  </p:cSld>
  <p:clrMapOvr>
    <a:masterClrMapping/>
  </p:clrMapOvr>
  <p:transition spd="med"/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all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Shape 72"/>
          <p:cNvSpPr>
            <a:spLocks noGrp="1"/>
          </p:cNvSpPr>
          <p:nvPr>
            <p:ph type="title" hasCustomPrompt="1"/>
          </p:nvPr>
        </p:nvSpPr>
        <p:spPr>
          <a:xfrm>
            <a:off x="685800" y="438151"/>
            <a:ext cx="3657600" cy="1973746"/>
          </a:xfrm>
          <a:prstGeom prst="rect">
            <a:avLst/>
          </a:prstGeom>
        </p:spPr>
        <p:txBody>
          <a:bodyPr anchor="b"/>
          <a:lstStyle>
            <a:lvl1pPr algn="ctr">
              <a:defRPr spc="0">
                <a:solidFill>
                  <a:srgbClr val="4D4E4F"/>
                </a:solidFill>
              </a:defRPr>
            </a:lvl1pPr>
          </a:lstStyle>
          <a:p>
            <a:r>
              <a:rPr lang="en-US" dirty="0"/>
              <a:t>Callout headline</a:t>
            </a:r>
            <a:endParaRPr dirty="0"/>
          </a:p>
        </p:txBody>
      </p:sp>
      <p:sp>
        <p:nvSpPr>
          <p:cNvPr id="73" name="Shape 73"/>
          <p:cNvSpPr>
            <a:spLocks noGrp="1"/>
          </p:cNvSpPr>
          <p:nvPr>
            <p:ph type="body" sz="quarter" idx="1"/>
          </p:nvPr>
        </p:nvSpPr>
        <p:spPr>
          <a:xfrm>
            <a:off x="4800600" y="438150"/>
            <a:ext cx="3886200" cy="4267200"/>
          </a:xfrm>
          <a:prstGeom prst="rect">
            <a:avLst/>
          </a:prstGeom>
        </p:spPr>
        <p:txBody>
          <a:bodyPr anchor="ctr"/>
          <a:lstStyle>
            <a:lvl1pPr marL="0" indent="0">
              <a:lnSpc>
                <a:spcPct val="110000"/>
              </a:lnSpc>
              <a:spcBef>
                <a:spcPts val="0"/>
              </a:spcBef>
              <a:buSzTx/>
              <a:buNone/>
              <a:defRPr sz="1600">
                <a:solidFill>
                  <a:srgbClr val="76838E"/>
                </a:solidFill>
                <a:latin typeface="+mn-lt"/>
                <a:ea typeface="Lato Regular"/>
                <a:cs typeface="Lato Regular"/>
                <a:sym typeface="Lato Regular"/>
              </a:defRPr>
            </a:lvl1pPr>
            <a:lvl2pPr marL="0" indent="0">
              <a:lnSpc>
                <a:spcPct val="110000"/>
              </a:lnSpc>
              <a:spcBef>
                <a:spcPts val="0"/>
              </a:spcBef>
              <a:buSzTx/>
              <a:buNone/>
              <a:defRPr sz="1600">
                <a:solidFill>
                  <a:srgbClr val="76838E"/>
                </a:solidFill>
                <a:latin typeface="+mn-lt"/>
                <a:ea typeface="Lato Regular"/>
                <a:cs typeface="Lato Regular"/>
                <a:sym typeface="Lato Regular"/>
              </a:defRPr>
            </a:lvl2pPr>
            <a:lvl3pPr marL="0" indent="0">
              <a:lnSpc>
                <a:spcPct val="110000"/>
              </a:lnSpc>
              <a:spcBef>
                <a:spcPts val="0"/>
              </a:spcBef>
              <a:buSzTx/>
              <a:buNone/>
              <a:defRPr sz="1600">
                <a:solidFill>
                  <a:srgbClr val="76838E"/>
                </a:solidFill>
                <a:latin typeface="+mn-lt"/>
                <a:ea typeface="Lato Regular"/>
                <a:cs typeface="Lato Regular"/>
                <a:sym typeface="Lato Regular"/>
              </a:defRPr>
            </a:lvl3pPr>
            <a:lvl4pPr marL="0" indent="0">
              <a:lnSpc>
                <a:spcPct val="110000"/>
              </a:lnSpc>
              <a:spcBef>
                <a:spcPts val="0"/>
              </a:spcBef>
              <a:buSzTx/>
              <a:buNone/>
              <a:defRPr sz="1600">
                <a:solidFill>
                  <a:srgbClr val="76838E"/>
                </a:solidFill>
                <a:latin typeface="+mn-lt"/>
                <a:ea typeface="Lato Regular"/>
                <a:cs typeface="Lato Regular"/>
                <a:sym typeface="Lato Regular"/>
              </a:defRPr>
            </a:lvl4pPr>
            <a:lvl5pPr marL="0" indent="0">
              <a:lnSpc>
                <a:spcPct val="110000"/>
              </a:lnSpc>
              <a:spcBef>
                <a:spcPts val="0"/>
              </a:spcBef>
              <a:buSzTx/>
              <a:buNone/>
              <a:defRPr sz="1600">
                <a:solidFill>
                  <a:srgbClr val="76838E"/>
                </a:solidFill>
                <a:latin typeface="+mn-lt"/>
                <a:ea typeface="Lato Regular"/>
                <a:cs typeface="Lato Regular"/>
                <a:sym typeface="Lato Regular"/>
              </a:defRPr>
            </a:lvl5pPr>
          </a:lstStyle>
          <a:p>
            <a:r>
              <a:rPr dirty="0"/>
              <a:t>Body Level One</a:t>
            </a:r>
          </a:p>
          <a:p>
            <a:pPr lvl="1"/>
            <a:r>
              <a:rPr dirty="0"/>
              <a:t>Body Level Two</a:t>
            </a:r>
          </a:p>
          <a:p>
            <a:pPr lvl="2"/>
            <a:r>
              <a:rPr dirty="0"/>
              <a:t>Body Level Three</a:t>
            </a:r>
          </a:p>
          <a:p>
            <a:pPr lvl="3"/>
            <a:r>
              <a:rPr dirty="0"/>
              <a:t>Body Level Four</a:t>
            </a:r>
          </a:p>
          <a:p>
            <a:pPr lvl="4"/>
            <a:r>
              <a:rPr dirty="0"/>
              <a:t>Body Level Five</a:t>
            </a:r>
          </a:p>
        </p:txBody>
      </p:sp>
      <p:cxnSp>
        <p:nvCxnSpPr>
          <p:cNvPr id="4" name="Straight Connector 3"/>
          <p:cNvCxnSpPr/>
          <p:nvPr userDrawn="1"/>
        </p:nvCxnSpPr>
        <p:spPr>
          <a:xfrm>
            <a:off x="1488045" y="2746178"/>
            <a:ext cx="1895297" cy="0"/>
          </a:xfrm>
          <a:prstGeom prst="line">
            <a:avLst/>
          </a:prstGeom>
          <a:noFill/>
          <a:ln w="57150" cap="flat">
            <a:solidFill>
              <a:srgbClr val="0061D5"/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685921" y="3101009"/>
            <a:ext cx="3657647" cy="1604341"/>
          </a:xfrm>
        </p:spPr>
        <p:txBody>
          <a:bodyPr/>
          <a:lstStyle>
            <a:lvl1pPr marL="0" marR="0" indent="0" algn="ctr" defTabSz="116086" latinLnBrk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Pct val="75000"/>
              <a:buFontTx/>
              <a:buNone/>
              <a:tabLst/>
              <a:defRPr kumimoji="0" lang="en-US" sz="1400" b="0" i="0" u="none" strike="noStrike" cap="none" spc="0" normalizeH="0" baseline="0" smtClean="0">
                <a:ln>
                  <a:noFill/>
                </a:ln>
                <a:solidFill>
                  <a:schemeClr val="tx2"/>
                </a:solidFill>
                <a:effectLst/>
                <a:uFillTx/>
                <a:latin typeface="+mn-lt"/>
                <a:ea typeface="Lato" charset="0"/>
                <a:cs typeface="Lato" charset="0"/>
                <a:sym typeface="BrownStd-Light"/>
              </a:defRPr>
            </a:lvl1pPr>
            <a:lvl2pPr marL="0" marR="0" indent="0" algn="ctr" defTabSz="116086" latinLnBrk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Pct val="75000"/>
              <a:buFontTx/>
              <a:buNone/>
              <a:tabLst/>
              <a:defRPr kumimoji="0" lang="en-US" sz="1275" b="0" i="0" u="none" strike="noStrike" cap="none" spc="0" normalizeH="0" baseline="0" smtClean="0">
                <a:ln>
                  <a:noFill/>
                </a:ln>
                <a:solidFill>
                  <a:srgbClr val="76838E"/>
                </a:solidFill>
                <a:effectLst/>
                <a:uFillTx/>
                <a:latin typeface="Lato" charset="0"/>
                <a:ea typeface="Lato" charset="0"/>
                <a:cs typeface="Lato" charset="0"/>
                <a:sym typeface="BrownStd-Light"/>
              </a:defRPr>
            </a:lvl2pPr>
            <a:lvl3pPr marL="0" marR="0" indent="0" algn="ctr" defTabSz="116086" latinLnBrk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Pct val="75000"/>
              <a:buFontTx/>
              <a:buNone/>
              <a:tabLst/>
              <a:defRPr kumimoji="0" lang="en-US" sz="1275" b="0" i="0" u="none" strike="noStrike" cap="none" spc="0" normalizeH="0" baseline="0" smtClean="0">
                <a:ln>
                  <a:noFill/>
                </a:ln>
                <a:solidFill>
                  <a:srgbClr val="76838E"/>
                </a:solidFill>
                <a:effectLst/>
                <a:uFillTx/>
                <a:latin typeface="Lato" charset="0"/>
                <a:ea typeface="Lato" charset="0"/>
                <a:cs typeface="Lato" charset="0"/>
                <a:sym typeface="BrownStd-Light"/>
              </a:defRPr>
            </a:lvl3pPr>
            <a:lvl4pPr marL="0" marR="0" indent="0" algn="ctr" defTabSz="116086" latinLnBrk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Pct val="75000"/>
              <a:buFontTx/>
              <a:buNone/>
              <a:tabLst/>
              <a:defRPr kumimoji="0" lang="en-US" sz="1275" b="0" i="0" u="none" strike="noStrike" cap="none" spc="0" normalizeH="0" baseline="0" smtClean="0">
                <a:ln>
                  <a:noFill/>
                </a:ln>
                <a:solidFill>
                  <a:srgbClr val="76838E"/>
                </a:solidFill>
                <a:effectLst/>
                <a:uFillTx/>
                <a:latin typeface="Lato" charset="0"/>
                <a:ea typeface="Lato" charset="0"/>
                <a:cs typeface="Lato" charset="0"/>
                <a:sym typeface="BrownStd-Light"/>
              </a:defRPr>
            </a:lvl4pPr>
            <a:lvl5pPr marL="0" marR="0" indent="0" algn="ctr" defTabSz="116086" latinLnBrk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Pct val="75000"/>
              <a:buFontTx/>
              <a:buNone/>
              <a:tabLst/>
              <a:defRPr kumimoji="0" lang="en-US" sz="1275" b="0" i="0" u="none" strike="noStrike" cap="none" spc="0" normalizeH="0" baseline="0">
                <a:ln>
                  <a:noFill/>
                </a:ln>
                <a:solidFill>
                  <a:srgbClr val="76838E"/>
                </a:solidFill>
                <a:effectLst/>
                <a:uFillTx/>
                <a:latin typeface="Lato" charset="0"/>
                <a:ea typeface="Lato" charset="0"/>
                <a:cs typeface="Lato" charset="0"/>
                <a:sym typeface="BrownStd-Light"/>
              </a:defRPr>
            </a:lvl5pPr>
          </a:lstStyle>
          <a:p>
            <a:pPr lvl="0"/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>
          <a:xfrm>
            <a:off x="611932" y="4798259"/>
            <a:ext cx="2711100" cy="274637"/>
          </a:xfrm>
          <a:prstGeom prst="rect">
            <a:avLst/>
          </a:prstGeom>
        </p:spPr>
        <p:txBody>
          <a:bodyPr/>
          <a:lstStyle/>
          <a:p>
            <a:fld id="{88CB5697-38D0-D04D-B788-F500DA9ECF4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peaker Headshot 4-Up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 noChangeAspect="1"/>
          </p:cNvSpPr>
          <p:nvPr>
            <p:ph type="pic" sz="quarter" idx="11"/>
          </p:nvPr>
        </p:nvSpPr>
        <p:spPr>
          <a:xfrm>
            <a:off x="990717" y="861090"/>
            <a:ext cx="1362386" cy="1361250"/>
          </a:xfrm>
          <a:prstGeom prst="rect">
            <a:avLst/>
          </a:prstGeom>
          <a:solidFill>
            <a:srgbClr val="E9EEF3"/>
          </a:solidFill>
        </p:spPr>
        <p:txBody>
          <a:bodyPr rIns="0" anchor="ctr"/>
          <a:lstStyle>
            <a:lvl1pPr marL="0" indent="0" algn="ctr">
              <a:lnSpc>
                <a:spcPct val="100000"/>
              </a:lnSpc>
              <a:buNone/>
              <a:defRPr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22" name="Text Placeholder 2"/>
          <p:cNvSpPr>
            <a:spLocks noGrp="1"/>
          </p:cNvSpPr>
          <p:nvPr>
            <p:ph type="body" sz="quarter" idx="23" hasCustomPrompt="1"/>
          </p:nvPr>
        </p:nvSpPr>
        <p:spPr>
          <a:xfrm>
            <a:off x="2585538" y="1009275"/>
            <a:ext cx="1611804" cy="589039"/>
          </a:xfrm>
        </p:spPr>
        <p:txBody>
          <a:bodyPr lIns="0" tIns="0" rIns="0" bIns="0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500" baseline="0">
                <a:solidFill>
                  <a:srgbClr val="000000"/>
                </a:solidFill>
                <a:latin typeface="+mj-lt"/>
              </a:defRPr>
            </a:lvl1pPr>
            <a:lvl2pPr marL="0" indent="0" algn="ctr">
              <a:spcBef>
                <a:spcPts val="800"/>
              </a:spcBef>
              <a:spcAft>
                <a:spcPts val="800"/>
              </a:spcAft>
              <a:buNone/>
              <a:defRPr>
                <a:solidFill>
                  <a:srgbClr val="2360D6"/>
                </a:solidFill>
              </a:defRPr>
            </a:lvl2pPr>
            <a:lvl3pPr marL="0" indent="0" algn="ctr">
              <a:spcBef>
                <a:spcPts val="800"/>
              </a:spcBef>
              <a:spcAft>
                <a:spcPts val="800"/>
              </a:spcAft>
              <a:buNone/>
              <a:defRPr>
                <a:solidFill>
                  <a:srgbClr val="687F85"/>
                </a:solidFill>
              </a:defRPr>
            </a:lvl3pPr>
            <a:lvl4pPr marL="0" indent="0" algn="ctr">
              <a:buNone/>
              <a:defRPr/>
            </a:lvl4pPr>
            <a:lvl5pPr marL="0" indent="0" algn="ctr">
              <a:buNone/>
              <a:defRPr/>
            </a:lvl5pPr>
          </a:lstStyle>
          <a:p>
            <a:pPr lvl="0"/>
            <a:r>
              <a:rPr lang="en-US" dirty="0"/>
              <a:t>Full</a:t>
            </a:r>
            <a:br>
              <a:rPr lang="en-US" dirty="0"/>
            </a:br>
            <a:r>
              <a:rPr lang="en-US" dirty="0"/>
              <a:t>name</a:t>
            </a:r>
          </a:p>
        </p:txBody>
      </p:sp>
      <p:sp>
        <p:nvSpPr>
          <p:cNvPr id="11" name="Picture Placeholder 3"/>
          <p:cNvSpPr>
            <a:spLocks noGrp="1" noChangeAspect="1"/>
          </p:cNvSpPr>
          <p:nvPr>
            <p:ph type="pic" sz="quarter" idx="25"/>
          </p:nvPr>
        </p:nvSpPr>
        <p:spPr>
          <a:xfrm>
            <a:off x="4856661" y="861090"/>
            <a:ext cx="1362386" cy="1361250"/>
          </a:xfrm>
          <a:prstGeom prst="rect">
            <a:avLst/>
          </a:prstGeom>
          <a:solidFill>
            <a:srgbClr val="E9EEF3"/>
          </a:solidFill>
        </p:spPr>
        <p:txBody>
          <a:bodyPr rIns="0" anchor="ctr"/>
          <a:lstStyle>
            <a:lvl1pPr marL="0" indent="0" algn="ctr">
              <a:lnSpc>
                <a:spcPct val="100000"/>
              </a:lnSpc>
              <a:buNone/>
              <a:defRPr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4" hasCustomPrompt="1"/>
          </p:nvPr>
        </p:nvSpPr>
        <p:spPr>
          <a:xfrm>
            <a:off x="2586039" y="1655764"/>
            <a:ext cx="1985962" cy="659420"/>
          </a:xfrm>
        </p:spPr>
        <p:txBody>
          <a:bodyPr lIns="0" rIns="0"/>
          <a:lstStyle>
            <a:lvl1pPr marL="0" indent="0">
              <a:lnSpc>
                <a:spcPct val="100000"/>
              </a:lnSpc>
              <a:spcAft>
                <a:spcPts val="0"/>
              </a:spcAft>
              <a:buNone/>
              <a:defRPr sz="1200">
                <a:solidFill>
                  <a:srgbClr val="636D78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Job title</a:t>
            </a:r>
            <a:br>
              <a:rPr lang="en-US" dirty="0"/>
            </a:br>
            <a:r>
              <a:rPr lang="en-US" dirty="0"/>
              <a:t>Company name</a:t>
            </a:r>
          </a:p>
        </p:txBody>
      </p:sp>
      <p:sp>
        <p:nvSpPr>
          <p:cNvPr id="6" name="TextBox 5"/>
          <p:cNvSpPr txBox="1"/>
          <p:nvPr userDrawn="1"/>
        </p:nvSpPr>
        <p:spPr>
          <a:xfrm>
            <a:off x="3145278" y="1802860"/>
            <a:ext cx="92398" cy="307777"/>
          </a:xfrm>
          <a:prstGeom prst="rect">
            <a:avLst/>
          </a:prstGeom>
          <a:ln w="254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45720" tIns="45720" rIns="45720" bIns="45720" rtlCol="0">
            <a:spAutoFit/>
          </a:bodyPr>
          <a:lstStyle/>
          <a:p>
            <a:pPr>
              <a:lnSpc>
                <a:spcPct val="100000"/>
              </a:lnSpc>
              <a:spcBef>
                <a:spcPts val="675"/>
              </a:spcBef>
            </a:pPr>
            <a:endParaRPr lang="en-US" sz="1400" spc="0" dirty="0" err="1">
              <a:solidFill>
                <a:srgbClr val="72848E"/>
              </a:solidFill>
              <a:latin typeface="+mn-lt"/>
              <a:ea typeface="Lato Light" charset="0"/>
              <a:cs typeface="Lato Light" charset="0"/>
              <a:sym typeface="Lato Light"/>
            </a:endParaRPr>
          </a:p>
        </p:txBody>
      </p:sp>
      <p:sp>
        <p:nvSpPr>
          <p:cNvPr id="20" name="Text Placeholder 2"/>
          <p:cNvSpPr>
            <a:spLocks noGrp="1"/>
          </p:cNvSpPr>
          <p:nvPr>
            <p:ph type="body" sz="quarter" idx="35" hasCustomPrompt="1"/>
          </p:nvPr>
        </p:nvSpPr>
        <p:spPr>
          <a:xfrm>
            <a:off x="6372840" y="1009274"/>
            <a:ext cx="1611804" cy="599031"/>
          </a:xfrm>
        </p:spPr>
        <p:txBody>
          <a:bodyPr lIns="0" tIns="0" rIns="0" bIns="0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500" baseline="0">
                <a:solidFill>
                  <a:srgbClr val="000000"/>
                </a:solidFill>
                <a:latin typeface="+mj-lt"/>
              </a:defRPr>
            </a:lvl1pPr>
            <a:lvl2pPr marL="0" indent="0" algn="ctr">
              <a:spcBef>
                <a:spcPts val="800"/>
              </a:spcBef>
              <a:spcAft>
                <a:spcPts val="800"/>
              </a:spcAft>
              <a:buNone/>
              <a:defRPr>
                <a:solidFill>
                  <a:srgbClr val="2360D6"/>
                </a:solidFill>
              </a:defRPr>
            </a:lvl2pPr>
            <a:lvl3pPr marL="0" indent="0" algn="ctr">
              <a:spcBef>
                <a:spcPts val="800"/>
              </a:spcBef>
              <a:spcAft>
                <a:spcPts val="800"/>
              </a:spcAft>
              <a:buNone/>
              <a:defRPr>
                <a:solidFill>
                  <a:srgbClr val="687F85"/>
                </a:solidFill>
              </a:defRPr>
            </a:lvl3pPr>
            <a:lvl4pPr marL="0" indent="0" algn="ctr">
              <a:buNone/>
              <a:defRPr/>
            </a:lvl4pPr>
            <a:lvl5pPr marL="0" indent="0" algn="ctr">
              <a:buNone/>
              <a:defRPr/>
            </a:lvl5pPr>
          </a:lstStyle>
          <a:p>
            <a:pPr lvl="0"/>
            <a:r>
              <a:rPr lang="en-US" dirty="0"/>
              <a:t>Full </a:t>
            </a:r>
            <a:br>
              <a:rPr lang="en-US" dirty="0"/>
            </a:br>
            <a:r>
              <a:rPr lang="en-US" dirty="0"/>
              <a:t>name</a:t>
            </a:r>
          </a:p>
        </p:txBody>
      </p:sp>
      <p:sp>
        <p:nvSpPr>
          <p:cNvPr id="21" name="Text Placeholder 4"/>
          <p:cNvSpPr>
            <a:spLocks noGrp="1"/>
          </p:cNvSpPr>
          <p:nvPr>
            <p:ph type="body" sz="quarter" idx="36" hasCustomPrompt="1"/>
          </p:nvPr>
        </p:nvSpPr>
        <p:spPr>
          <a:xfrm>
            <a:off x="6373341" y="1655764"/>
            <a:ext cx="1985962" cy="659420"/>
          </a:xfrm>
        </p:spPr>
        <p:txBody>
          <a:bodyPr lIns="0" rIns="0"/>
          <a:lstStyle>
            <a:lvl1pPr marL="0" indent="0">
              <a:lnSpc>
                <a:spcPct val="100000"/>
              </a:lnSpc>
              <a:spcAft>
                <a:spcPts val="0"/>
              </a:spcAft>
              <a:buNone/>
              <a:defRPr sz="1200">
                <a:solidFill>
                  <a:srgbClr val="636D78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Job title</a:t>
            </a:r>
            <a:br>
              <a:rPr lang="en-US" dirty="0"/>
            </a:br>
            <a:r>
              <a:rPr lang="en-US" dirty="0"/>
              <a:t>Company name</a:t>
            </a:r>
          </a:p>
        </p:txBody>
      </p:sp>
      <p:sp>
        <p:nvSpPr>
          <p:cNvPr id="27" name="Picture Placeholder 3"/>
          <p:cNvSpPr>
            <a:spLocks noGrp="1" noChangeAspect="1"/>
          </p:cNvSpPr>
          <p:nvPr>
            <p:ph type="pic" sz="quarter" idx="37"/>
          </p:nvPr>
        </p:nvSpPr>
        <p:spPr>
          <a:xfrm>
            <a:off x="990717" y="2748256"/>
            <a:ext cx="1362386" cy="1361250"/>
          </a:xfrm>
          <a:prstGeom prst="rect">
            <a:avLst/>
          </a:prstGeom>
          <a:solidFill>
            <a:srgbClr val="E9EEF3"/>
          </a:solidFill>
        </p:spPr>
        <p:txBody>
          <a:bodyPr rIns="0" anchor="ctr"/>
          <a:lstStyle>
            <a:lvl1pPr marL="0" indent="0" algn="ctr">
              <a:lnSpc>
                <a:spcPct val="100000"/>
              </a:lnSpc>
              <a:buNone/>
              <a:defRPr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28" name="Text Placeholder 2"/>
          <p:cNvSpPr>
            <a:spLocks noGrp="1"/>
          </p:cNvSpPr>
          <p:nvPr>
            <p:ph type="body" sz="quarter" idx="38" hasCustomPrompt="1"/>
          </p:nvPr>
        </p:nvSpPr>
        <p:spPr>
          <a:xfrm>
            <a:off x="2585538" y="2896441"/>
            <a:ext cx="1611804" cy="589039"/>
          </a:xfrm>
        </p:spPr>
        <p:txBody>
          <a:bodyPr lIns="0" tIns="0" rIns="0" bIns="0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500" baseline="0">
                <a:solidFill>
                  <a:srgbClr val="000000"/>
                </a:solidFill>
                <a:latin typeface="+mj-lt"/>
              </a:defRPr>
            </a:lvl1pPr>
            <a:lvl2pPr marL="0" indent="0" algn="ctr">
              <a:spcBef>
                <a:spcPts val="800"/>
              </a:spcBef>
              <a:spcAft>
                <a:spcPts val="800"/>
              </a:spcAft>
              <a:buNone/>
              <a:defRPr>
                <a:solidFill>
                  <a:srgbClr val="2360D6"/>
                </a:solidFill>
              </a:defRPr>
            </a:lvl2pPr>
            <a:lvl3pPr marL="0" indent="0" algn="ctr">
              <a:spcBef>
                <a:spcPts val="800"/>
              </a:spcBef>
              <a:spcAft>
                <a:spcPts val="800"/>
              </a:spcAft>
              <a:buNone/>
              <a:defRPr>
                <a:solidFill>
                  <a:srgbClr val="687F85"/>
                </a:solidFill>
              </a:defRPr>
            </a:lvl3pPr>
            <a:lvl4pPr marL="0" indent="0" algn="ctr">
              <a:buNone/>
              <a:defRPr/>
            </a:lvl4pPr>
            <a:lvl5pPr marL="0" indent="0" algn="ctr">
              <a:buNone/>
              <a:defRPr/>
            </a:lvl5pPr>
          </a:lstStyle>
          <a:p>
            <a:pPr lvl="0"/>
            <a:r>
              <a:rPr lang="en-US" dirty="0"/>
              <a:t>Full </a:t>
            </a:r>
            <a:br>
              <a:rPr lang="en-US" dirty="0"/>
            </a:br>
            <a:r>
              <a:rPr lang="en-US" dirty="0"/>
              <a:t>name</a:t>
            </a:r>
          </a:p>
        </p:txBody>
      </p:sp>
      <p:sp>
        <p:nvSpPr>
          <p:cNvPr id="29" name="Picture Placeholder 3"/>
          <p:cNvSpPr>
            <a:spLocks noGrp="1" noChangeAspect="1"/>
          </p:cNvSpPr>
          <p:nvPr>
            <p:ph type="pic" sz="quarter" idx="39"/>
          </p:nvPr>
        </p:nvSpPr>
        <p:spPr>
          <a:xfrm>
            <a:off x="4856661" y="2748256"/>
            <a:ext cx="1362386" cy="1361250"/>
          </a:xfrm>
          <a:prstGeom prst="rect">
            <a:avLst/>
          </a:prstGeom>
          <a:solidFill>
            <a:srgbClr val="E9EEF3"/>
          </a:solidFill>
        </p:spPr>
        <p:txBody>
          <a:bodyPr rIns="0" anchor="ctr"/>
          <a:lstStyle>
            <a:lvl1pPr marL="0" indent="0" algn="ctr">
              <a:lnSpc>
                <a:spcPct val="100000"/>
              </a:lnSpc>
              <a:buNone/>
              <a:defRPr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30" name="Text Placeholder 4"/>
          <p:cNvSpPr>
            <a:spLocks noGrp="1"/>
          </p:cNvSpPr>
          <p:nvPr>
            <p:ph type="body" sz="quarter" idx="40" hasCustomPrompt="1"/>
          </p:nvPr>
        </p:nvSpPr>
        <p:spPr>
          <a:xfrm>
            <a:off x="2586039" y="3542929"/>
            <a:ext cx="1985962" cy="659420"/>
          </a:xfrm>
        </p:spPr>
        <p:txBody>
          <a:bodyPr lIns="0" rIns="0"/>
          <a:lstStyle>
            <a:lvl1pPr marL="0" indent="0">
              <a:lnSpc>
                <a:spcPct val="100000"/>
              </a:lnSpc>
              <a:spcAft>
                <a:spcPts val="0"/>
              </a:spcAft>
              <a:buNone/>
              <a:defRPr sz="1200">
                <a:solidFill>
                  <a:srgbClr val="636D78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Job title</a:t>
            </a:r>
            <a:br>
              <a:rPr lang="en-US" dirty="0"/>
            </a:br>
            <a:r>
              <a:rPr lang="en-US" dirty="0"/>
              <a:t>Company name</a:t>
            </a:r>
          </a:p>
        </p:txBody>
      </p:sp>
      <p:sp>
        <p:nvSpPr>
          <p:cNvPr id="32" name="Text Placeholder 2"/>
          <p:cNvSpPr>
            <a:spLocks noGrp="1"/>
          </p:cNvSpPr>
          <p:nvPr>
            <p:ph type="body" sz="quarter" idx="41" hasCustomPrompt="1"/>
          </p:nvPr>
        </p:nvSpPr>
        <p:spPr>
          <a:xfrm>
            <a:off x="6372840" y="2896441"/>
            <a:ext cx="1611804" cy="599031"/>
          </a:xfrm>
        </p:spPr>
        <p:txBody>
          <a:bodyPr lIns="0" tIns="0" rIns="0" bIns="0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500" baseline="0">
                <a:solidFill>
                  <a:srgbClr val="000000"/>
                </a:solidFill>
                <a:latin typeface="+mj-lt"/>
              </a:defRPr>
            </a:lvl1pPr>
            <a:lvl2pPr marL="0" indent="0" algn="ctr">
              <a:spcBef>
                <a:spcPts val="800"/>
              </a:spcBef>
              <a:spcAft>
                <a:spcPts val="800"/>
              </a:spcAft>
              <a:buNone/>
              <a:defRPr>
                <a:solidFill>
                  <a:srgbClr val="2360D6"/>
                </a:solidFill>
              </a:defRPr>
            </a:lvl2pPr>
            <a:lvl3pPr marL="0" indent="0" algn="ctr">
              <a:spcBef>
                <a:spcPts val="800"/>
              </a:spcBef>
              <a:spcAft>
                <a:spcPts val="800"/>
              </a:spcAft>
              <a:buNone/>
              <a:defRPr>
                <a:solidFill>
                  <a:srgbClr val="687F85"/>
                </a:solidFill>
              </a:defRPr>
            </a:lvl3pPr>
            <a:lvl4pPr marL="0" indent="0" algn="ctr">
              <a:buNone/>
              <a:defRPr/>
            </a:lvl4pPr>
            <a:lvl5pPr marL="0" indent="0" algn="ctr">
              <a:buNone/>
              <a:defRPr/>
            </a:lvl5pPr>
          </a:lstStyle>
          <a:p>
            <a:pPr lvl="0"/>
            <a:r>
              <a:rPr lang="en-US" dirty="0"/>
              <a:t>Full </a:t>
            </a:r>
            <a:br>
              <a:rPr lang="en-US" dirty="0"/>
            </a:br>
            <a:r>
              <a:rPr lang="en-US" dirty="0"/>
              <a:t>name</a:t>
            </a:r>
          </a:p>
        </p:txBody>
      </p:sp>
      <p:sp>
        <p:nvSpPr>
          <p:cNvPr id="33" name="Text Placeholder 4"/>
          <p:cNvSpPr>
            <a:spLocks noGrp="1"/>
          </p:cNvSpPr>
          <p:nvPr>
            <p:ph type="body" sz="quarter" idx="42" hasCustomPrompt="1"/>
          </p:nvPr>
        </p:nvSpPr>
        <p:spPr>
          <a:xfrm>
            <a:off x="6373341" y="3542929"/>
            <a:ext cx="1985962" cy="659420"/>
          </a:xfrm>
        </p:spPr>
        <p:txBody>
          <a:bodyPr lIns="0" rIns="0"/>
          <a:lstStyle>
            <a:lvl1pPr marL="0" indent="0">
              <a:lnSpc>
                <a:spcPct val="100000"/>
              </a:lnSpc>
              <a:spcAft>
                <a:spcPts val="0"/>
              </a:spcAft>
              <a:buNone/>
              <a:defRPr sz="1200">
                <a:solidFill>
                  <a:srgbClr val="636D78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Job title</a:t>
            </a:r>
            <a:br>
              <a:rPr lang="en-US" dirty="0"/>
            </a:br>
            <a:r>
              <a:rPr lang="en-US" dirty="0"/>
              <a:t>Company name</a:t>
            </a:r>
          </a:p>
        </p:txBody>
      </p:sp>
    </p:spTree>
    <p:extLst>
      <p:ext uri="{BB962C8B-B14F-4D97-AF65-F5344CB8AC3E}">
        <p14:creationId xmlns:p14="http://schemas.microsoft.com/office/powerpoint/2010/main" val="2097029054"/>
      </p:ext>
    </p:extLst>
  </p:cSld>
  <p:clrMapOvr>
    <a:masterClrMapping/>
  </p:clrMapOvr>
  <p:transition spd="med"/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Shape 72"/>
          <p:cNvSpPr>
            <a:spLocks noGrp="1"/>
          </p:cNvSpPr>
          <p:nvPr>
            <p:ph type="title" hasCustomPrompt="1"/>
          </p:nvPr>
        </p:nvSpPr>
        <p:spPr>
          <a:xfrm>
            <a:off x="685800" y="438151"/>
            <a:ext cx="3657600" cy="1973746"/>
          </a:xfrm>
          <a:prstGeom prst="rect">
            <a:avLst/>
          </a:prstGeom>
        </p:spPr>
        <p:txBody>
          <a:bodyPr anchor="b"/>
          <a:lstStyle>
            <a:lvl1pPr algn="ctr">
              <a:defRPr spc="0">
                <a:solidFill>
                  <a:srgbClr val="4D4E4F"/>
                </a:solidFill>
              </a:defRPr>
            </a:lvl1pPr>
          </a:lstStyle>
          <a:p>
            <a:r>
              <a:rPr lang="en-US" dirty="0"/>
              <a:t>Agenda Title</a:t>
            </a:r>
            <a:endParaRPr dirty="0"/>
          </a:p>
        </p:txBody>
      </p:sp>
      <p:sp>
        <p:nvSpPr>
          <p:cNvPr id="73" name="Shape 73"/>
          <p:cNvSpPr>
            <a:spLocks noGrp="1"/>
          </p:cNvSpPr>
          <p:nvPr>
            <p:ph type="body" sz="quarter" idx="1"/>
          </p:nvPr>
        </p:nvSpPr>
        <p:spPr>
          <a:xfrm>
            <a:off x="4488366" y="438150"/>
            <a:ext cx="4109224" cy="4267200"/>
          </a:xfrm>
          <a:prstGeom prst="rect">
            <a:avLst/>
          </a:prstGeom>
        </p:spPr>
        <p:txBody>
          <a:bodyPr anchor="ctr"/>
          <a:lstStyle>
            <a:lvl1pPr marL="342900" indent="-342900">
              <a:lnSpc>
                <a:spcPct val="110000"/>
              </a:lnSpc>
              <a:spcBef>
                <a:spcPts val="0"/>
              </a:spcBef>
              <a:buClr>
                <a:srgbClr val="0061D5"/>
              </a:buClr>
              <a:buSzTx/>
              <a:buFont typeface="+mj-lt"/>
              <a:buAutoNum type="arabicPeriod"/>
              <a:defRPr sz="1600">
                <a:solidFill>
                  <a:srgbClr val="76838E"/>
                </a:solidFill>
                <a:latin typeface="+mn-lt"/>
                <a:ea typeface="Lato Regular"/>
                <a:cs typeface="Lato Regular"/>
                <a:sym typeface="Lato Regular"/>
              </a:defRPr>
            </a:lvl1pPr>
            <a:lvl2pPr marL="342900" indent="-342900">
              <a:lnSpc>
                <a:spcPct val="110000"/>
              </a:lnSpc>
              <a:spcBef>
                <a:spcPts val="0"/>
              </a:spcBef>
              <a:buClr>
                <a:srgbClr val="0061D5"/>
              </a:buClr>
              <a:buSzTx/>
              <a:buFont typeface="+mj-lt"/>
              <a:buAutoNum type="arabicPeriod"/>
              <a:defRPr sz="1600">
                <a:solidFill>
                  <a:srgbClr val="76838E"/>
                </a:solidFill>
                <a:latin typeface="+mn-lt"/>
                <a:ea typeface="Lato Regular"/>
                <a:cs typeface="Lato Regular"/>
                <a:sym typeface="Lato Regular"/>
              </a:defRPr>
            </a:lvl2pPr>
            <a:lvl3pPr marL="342900" indent="-342900">
              <a:lnSpc>
                <a:spcPct val="110000"/>
              </a:lnSpc>
              <a:spcBef>
                <a:spcPts val="0"/>
              </a:spcBef>
              <a:buClr>
                <a:srgbClr val="0061D5"/>
              </a:buClr>
              <a:buSzTx/>
              <a:buFont typeface="+mj-lt"/>
              <a:buAutoNum type="arabicPeriod"/>
              <a:defRPr sz="1600">
                <a:solidFill>
                  <a:srgbClr val="76838E"/>
                </a:solidFill>
                <a:latin typeface="+mn-lt"/>
                <a:ea typeface="Lato Regular"/>
                <a:cs typeface="Lato Regular"/>
                <a:sym typeface="Lato Regular"/>
              </a:defRPr>
            </a:lvl3pPr>
            <a:lvl4pPr marL="342900" indent="-342900">
              <a:lnSpc>
                <a:spcPct val="110000"/>
              </a:lnSpc>
              <a:spcBef>
                <a:spcPts val="0"/>
              </a:spcBef>
              <a:buClr>
                <a:srgbClr val="0061D5"/>
              </a:buClr>
              <a:buSzTx/>
              <a:buFont typeface="+mj-lt"/>
              <a:buAutoNum type="arabicPeriod"/>
              <a:defRPr sz="1600">
                <a:solidFill>
                  <a:srgbClr val="76838E"/>
                </a:solidFill>
                <a:latin typeface="+mn-lt"/>
                <a:ea typeface="Lato Regular"/>
                <a:cs typeface="Lato Regular"/>
                <a:sym typeface="Lato Regular"/>
              </a:defRPr>
            </a:lvl4pPr>
            <a:lvl5pPr marL="342900" indent="-342900">
              <a:lnSpc>
                <a:spcPct val="110000"/>
              </a:lnSpc>
              <a:spcBef>
                <a:spcPts val="0"/>
              </a:spcBef>
              <a:buClr>
                <a:srgbClr val="0061D5"/>
              </a:buClr>
              <a:buSzTx/>
              <a:buFont typeface="+mj-lt"/>
              <a:buAutoNum type="arabicPeriod"/>
              <a:defRPr sz="1600">
                <a:solidFill>
                  <a:srgbClr val="76838E"/>
                </a:solidFill>
                <a:latin typeface="+mn-lt"/>
                <a:ea typeface="Lato Regular"/>
                <a:cs typeface="Lato Regular"/>
                <a:sym typeface="Lato Regular"/>
              </a:defRPr>
            </a:lvl5pPr>
          </a:lstStyle>
          <a:p>
            <a:r>
              <a:rPr dirty="0"/>
              <a:t>Body Level One</a:t>
            </a:r>
          </a:p>
          <a:p>
            <a:pPr lvl="1"/>
            <a:r>
              <a:rPr dirty="0"/>
              <a:t>Body Level Two</a:t>
            </a:r>
          </a:p>
          <a:p>
            <a:pPr lvl="2"/>
            <a:r>
              <a:rPr dirty="0"/>
              <a:t>Body Level Three</a:t>
            </a:r>
          </a:p>
          <a:p>
            <a:pPr lvl="3"/>
            <a:r>
              <a:rPr dirty="0"/>
              <a:t>Body Level Four</a:t>
            </a:r>
          </a:p>
          <a:p>
            <a:pPr lvl="4"/>
            <a:r>
              <a:rPr dirty="0"/>
              <a:t>Body Level Five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>
          <a:xfrm>
            <a:off x="611932" y="4798259"/>
            <a:ext cx="2711100" cy="274637"/>
          </a:xfrm>
          <a:prstGeom prst="rect">
            <a:avLst/>
          </a:prstGeom>
        </p:spPr>
        <p:txBody>
          <a:bodyPr/>
          <a:lstStyle/>
          <a:p>
            <a:fld id="{88CB5697-38D0-D04D-B788-F500DA9ECF48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6" name="Straight Connector 5"/>
          <p:cNvCxnSpPr/>
          <p:nvPr userDrawn="1"/>
        </p:nvCxnSpPr>
        <p:spPr>
          <a:xfrm>
            <a:off x="1488045" y="2746178"/>
            <a:ext cx="1895297" cy="0"/>
          </a:xfrm>
          <a:prstGeom prst="line">
            <a:avLst/>
          </a:prstGeom>
          <a:noFill/>
          <a:ln w="50800" cap="flat">
            <a:solidFill>
              <a:srgbClr val="0061D5"/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</p:spTree>
    <p:extLst>
      <p:ext uri="{BB962C8B-B14F-4D97-AF65-F5344CB8AC3E}">
        <p14:creationId xmlns:p14="http://schemas.microsoft.com/office/powerpoint/2010/main" val="1605789972"/>
      </p:ext>
    </p:extLst>
  </p:cSld>
  <p:clrMapOvr>
    <a:masterClrMapping/>
  </p:clrMapOvr>
  <p:transition spd="med"/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Hero Image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Shape 72"/>
          <p:cNvSpPr>
            <a:spLocks noGrp="1"/>
          </p:cNvSpPr>
          <p:nvPr>
            <p:ph type="title"/>
          </p:nvPr>
        </p:nvSpPr>
        <p:spPr>
          <a:xfrm>
            <a:off x="457200" y="438912"/>
            <a:ext cx="3886200" cy="1600200"/>
          </a:xfrm>
          <a:prstGeom prst="rect">
            <a:avLst/>
          </a:prstGeom>
        </p:spPr>
        <p:txBody>
          <a:bodyPr anchor="b"/>
          <a:lstStyle/>
          <a:p>
            <a:r>
              <a:t>Title Text</a:t>
            </a:r>
          </a:p>
        </p:txBody>
      </p:sp>
      <p:sp>
        <p:nvSpPr>
          <p:cNvPr id="73" name="Shape 73"/>
          <p:cNvSpPr>
            <a:spLocks noGrp="1"/>
          </p:cNvSpPr>
          <p:nvPr>
            <p:ph type="body" sz="quarter" idx="1" hasCustomPrompt="1"/>
          </p:nvPr>
        </p:nvSpPr>
        <p:spPr>
          <a:xfrm>
            <a:off x="457200" y="2571750"/>
            <a:ext cx="3886200" cy="1952737"/>
          </a:xfrm>
          <a:prstGeom prst="rect">
            <a:avLst/>
          </a:prstGeom>
        </p:spPr>
        <p:txBody>
          <a:bodyPr anchor="t"/>
          <a:lstStyle>
            <a:lvl1pPr marL="0" indent="0">
              <a:lnSpc>
                <a:spcPct val="110000"/>
              </a:lnSpc>
              <a:spcBef>
                <a:spcPts val="2250"/>
              </a:spcBef>
              <a:buSzTx/>
              <a:buNone/>
              <a:defRPr sz="1400">
                <a:solidFill>
                  <a:schemeClr val="tx2"/>
                </a:solidFill>
                <a:latin typeface="+mn-lt"/>
                <a:ea typeface="Lato Regular"/>
                <a:cs typeface="Lato Regular"/>
                <a:sym typeface="Lato Regular"/>
              </a:defRPr>
            </a:lvl1pPr>
            <a:lvl2pPr marL="0" indent="238125">
              <a:lnSpc>
                <a:spcPct val="110000"/>
              </a:lnSpc>
              <a:spcBef>
                <a:spcPts val="2250"/>
              </a:spcBef>
              <a:buSzTx/>
              <a:buNone/>
              <a:defRPr sz="1275">
                <a:solidFill>
                  <a:srgbClr val="76838E"/>
                </a:solidFill>
                <a:latin typeface="Lato Regular"/>
                <a:ea typeface="Lato Regular"/>
                <a:cs typeface="Lato Regular"/>
                <a:sym typeface="Lato Regular"/>
              </a:defRPr>
            </a:lvl2pPr>
            <a:lvl3pPr marL="0" indent="476250">
              <a:lnSpc>
                <a:spcPct val="110000"/>
              </a:lnSpc>
              <a:spcBef>
                <a:spcPts val="2250"/>
              </a:spcBef>
              <a:buSzTx/>
              <a:buNone/>
              <a:defRPr sz="1275">
                <a:solidFill>
                  <a:srgbClr val="76838E"/>
                </a:solidFill>
                <a:latin typeface="Lato Regular"/>
                <a:ea typeface="Lato Regular"/>
                <a:cs typeface="Lato Regular"/>
                <a:sym typeface="Lato Regular"/>
              </a:defRPr>
            </a:lvl3pPr>
            <a:lvl4pPr marL="0" indent="714375">
              <a:lnSpc>
                <a:spcPct val="110000"/>
              </a:lnSpc>
              <a:spcBef>
                <a:spcPts val="2250"/>
              </a:spcBef>
              <a:buSzTx/>
              <a:buNone/>
              <a:defRPr sz="1275">
                <a:solidFill>
                  <a:srgbClr val="76838E"/>
                </a:solidFill>
                <a:latin typeface="Lato Regular"/>
                <a:ea typeface="Lato Regular"/>
                <a:cs typeface="Lato Regular"/>
                <a:sym typeface="Lato Regular"/>
              </a:defRPr>
            </a:lvl4pPr>
            <a:lvl5pPr marL="0" indent="952500">
              <a:lnSpc>
                <a:spcPct val="110000"/>
              </a:lnSpc>
              <a:spcBef>
                <a:spcPts val="2250"/>
              </a:spcBef>
              <a:buSzTx/>
              <a:buNone/>
              <a:defRPr sz="1275">
                <a:solidFill>
                  <a:srgbClr val="76838E"/>
                </a:solidFill>
                <a:latin typeface="Lato Regular"/>
                <a:ea typeface="Lato Regular"/>
                <a:cs typeface="Lato Regular"/>
                <a:sym typeface="Lato Regular"/>
              </a:defRPr>
            </a:lvl5pPr>
          </a:lstStyle>
          <a:p>
            <a:r>
              <a:rPr dirty="0"/>
              <a:t>Body Level One</a:t>
            </a:r>
          </a:p>
        </p:txBody>
      </p:sp>
      <p:sp>
        <p:nvSpPr>
          <p:cNvPr id="12" name="Picture Placeholder 11"/>
          <p:cNvSpPr>
            <a:spLocks noGrp="1"/>
          </p:cNvSpPr>
          <p:nvPr>
            <p:ph type="pic" sz="quarter" idx="10"/>
          </p:nvPr>
        </p:nvSpPr>
        <p:spPr>
          <a:xfrm>
            <a:off x="4572000" y="0"/>
            <a:ext cx="4571999" cy="51435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endParaRPr lang="en-US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>
          <a:xfrm>
            <a:off x="611932" y="4798259"/>
            <a:ext cx="2711100" cy="274637"/>
          </a:xfrm>
          <a:prstGeom prst="rect">
            <a:avLst/>
          </a:prstGeom>
        </p:spPr>
        <p:txBody>
          <a:bodyPr/>
          <a:lstStyle/>
          <a:p>
            <a:fld id="{88CB5697-38D0-D04D-B788-F500DA9ECF4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/>
  <p:extLst>
    <p:ext uri="{DCECCB84-F9BA-43D5-87BE-67443E8EF086}">
      <p15:sldGuideLst xmlns:p15="http://schemas.microsoft.com/office/powerpoint/2012/main">
        <p15:guide id="1" orient="horz" pos="1620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quote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91"/>
          <p:cNvSpPr>
            <a:spLocks noGrp="1"/>
          </p:cNvSpPr>
          <p:nvPr>
            <p:ph type="title"/>
          </p:nvPr>
        </p:nvSpPr>
        <p:spPr>
          <a:xfrm>
            <a:off x="698046" y="1938338"/>
            <a:ext cx="7747910" cy="1662112"/>
          </a:xfrm>
          <a:prstGeom prst="rect">
            <a:avLst/>
          </a:prstGeom>
        </p:spPr>
        <p:txBody>
          <a:bodyPr anchor="ctr"/>
          <a:lstStyle>
            <a:lvl1pPr algn="ctr" defTabSz="228603">
              <a:lnSpc>
                <a:spcPct val="90000"/>
              </a:lnSpc>
              <a:spcBef>
                <a:spcPts val="1688"/>
              </a:spcBef>
              <a:defRPr kumimoji="0" sz="3000" b="0" i="0" u="none" strike="noStrike" cap="none" spc="0" normalizeH="0" baseline="0" dirty="0">
                <a:ln>
                  <a:noFill/>
                </a:ln>
                <a:solidFill>
                  <a:schemeClr val="tx1">
                    <a:alpha val="80018"/>
                  </a:schemeClr>
                </a:solidFill>
                <a:effectLst/>
                <a:uFillTx/>
                <a:latin typeface="+mj-lt"/>
                <a:ea typeface="Lato Heavy"/>
                <a:cs typeface="Lato Heavy"/>
                <a:sym typeface="BrownStd-Light"/>
              </a:defRPr>
            </a:lvl1pPr>
          </a:lstStyle>
          <a:p>
            <a:r>
              <a:rPr dirty="0"/>
              <a:t>Title Text</a:t>
            </a:r>
          </a:p>
        </p:txBody>
      </p:sp>
      <p:sp>
        <p:nvSpPr>
          <p:cNvPr id="8" name="TextBox 7"/>
          <p:cNvSpPr txBox="1"/>
          <p:nvPr userDrawn="1"/>
        </p:nvSpPr>
        <p:spPr>
          <a:xfrm>
            <a:off x="4324275" y="1134857"/>
            <a:ext cx="1590750" cy="70210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0" rIns="0" bIns="0" numCol="1" spcCol="38100" rtlCol="0" anchor="t">
            <a:noAutofit/>
          </a:bodyPr>
          <a:lstStyle/>
          <a:p>
            <a:pPr defTabSz="6502562"/>
            <a:r>
              <a:rPr lang="en-US" sz="6000" b="1" dirty="0">
                <a:solidFill>
                  <a:srgbClr val="0061D5"/>
                </a:solidFill>
                <a:latin typeface="Georgia" charset="0"/>
                <a:ea typeface="Georgia" charset="0"/>
                <a:cs typeface="Georgia" charset="0"/>
              </a:rPr>
              <a:t>“</a:t>
            </a:r>
          </a:p>
        </p:txBody>
      </p:sp>
      <p:sp>
        <p:nvSpPr>
          <p:cNvPr id="9" name="Shape 54"/>
          <p:cNvSpPr>
            <a:spLocks noGrp="1"/>
          </p:cNvSpPr>
          <p:nvPr>
            <p:ph type="body" idx="1"/>
          </p:nvPr>
        </p:nvSpPr>
        <p:spPr>
          <a:xfrm>
            <a:off x="698046" y="3796393"/>
            <a:ext cx="7747908" cy="604158"/>
          </a:xfrm>
          <a:prstGeom prst="rect">
            <a:avLst/>
          </a:prstGeom>
        </p:spPr>
        <p:txBody>
          <a:bodyPr anchor="t"/>
          <a:lstStyle>
            <a:lvl1pPr marL="0" indent="0" algn="ctr">
              <a:lnSpc>
                <a:spcPct val="110000"/>
              </a:lnSpc>
              <a:spcBef>
                <a:spcPts val="0"/>
              </a:spcBef>
              <a:buSzTx/>
              <a:buNone/>
              <a:defRPr sz="1400">
                <a:solidFill>
                  <a:srgbClr val="0061D5"/>
                </a:solidFill>
                <a:latin typeface="+mn-lt"/>
                <a:ea typeface="Lato" charset="0"/>
                <a:cs typeface="Lato" charset="0"/>
                <a:sym typeface="Lato Bold"/>
              </a:defRPr>
            </a:lvl1pPr>
            <a:lvl2pPr marL="0" indent="0" algn="ctr">
              <a:lnSpc>
                <a:spcPct val="110000"/>
              </a:lnSpc>
              <a:spcBef>
                <a:spcPts val="0"/>
              </a:spcBef>
              <a:buFontTx/>
              <a:buNone/>
              <a:defRPr sz="1400" b="0" i="0">
                <a:solidFill>
                  <a:srgbClr val="0061D5"/>
                </a:solidFill>
                <a:latin typeface="Lato" charset="0"/>
                <a:ea typeface="Lato" charset="0"/>
                <a:cs typeface="Lato" charset="0"/>
                <a:sym typeface="Lato Light"/>
              </a:defRPr>
            </a:lvl2pPr>
            <a:lvl3pPr marL="0" indent="0" algn="ctr">
              <a:lnSpc>
                <a:spcPct val="110000"/>
              </a:lnSpc>
              <a:spcBef>
                <a:spcPts val="0"/>
              </a:spcBef>
              <a:buFontTx/>
              <a:buNone/>
              <a:defRPr sz="1400" b="0" i="0">
                <a:solidFill>
                  <a:srgbClr val="0061D5"/>
                </a:solidFill>
                <a:latin typeface="Lato" charset="0"/>
                <a:ea typeface="Lato" charset="0"/>
                <a:cs typeface="Lato" charset="0"/>
                <a:sym typeface="Lato Light"/>
              </a:defRPr>
            </a:lvl3pPr>
            <a:lvl4pPr marL="0" indent="0" algn="ctr">
              <a:lnSpc>
                <a:spcPct val="110000"/>
              </a:lnSpc>
              <a:spcBef>
                <a:spcPts val="0"/>
              </a:spcBef>
              <a:buFontTx/>
              <a:buNone/>
              <a:defRPr sz="1400" b="0" i="0">
                <a:solidFill>
                  <a:srgbClr val="0061D5"/>
                </a:solidFill>
                <a:latin typeface="Lato" charset="0"/>
                <a:ea typeface="Lato" charset="0"/>
                <a:cs typeface="Lato" charset="0"/>
                <a:sym typeface="Lato Light"/>
              </a:defRPr>
            </a:lvl4pPr>
            <a:lvl5pPr marL="0" indent="0" algn="ctr">
              <a:lnSpc>
                <a:spcPct val="110000"/>
              </a:lnSpc>
              <a:spcBef>
                <a:spcPts val="0"/>
              </a:spcBef>
              <a:buFontTx/>
              <a:buNone/>
              <a:defRPr sz="1400" b="0" i="0">
                <a:solidFill>
                  <a:srgbClr val="0061D5"/>
                </a:solidFill>
                <a:latin typeface="Lato" charset="0"/>
                <a:ea typeface="Lato" charset="0"/>
                <a:cs typeface="Lato" charset="0"/>
                <a:sym typeface="Lato Light"/>
              </a:defRPr>
            </a:lvl5pPr>
          </a:lstStyle>
          <a:p>
            <a:endParaRPr dirty="0"/>
          </a:p>
        </p:txBody>
      </p:sp>
    </p:spTree>
  </p:cSld>
  <p:clrMapOvr>
    <a:masterClrMapping/>
  </p:clrMapOvr>
  <p:transition spd="med"/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lank Navy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/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Bullet layout 1: On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5" name="Straight Connector 14"/>
          <p:cNvCxnSpPr/>
          <p:nvPr userDrawn="1"/>
        </p:nvCxnSpPr>
        <p:spPr>
          <a:xfrm>
            <a:off x="457200" y="542619"/>
            <a:ext cx="8229600" cy="0"/>
          </a:xfrm>
          <a:prstGeom prst="line">
            <a:avLst/>
          </a:prstGeom>
          <a:noFill/>
          <a:ln w="6350" cap="flat">
            <a:solidFill>
              <a:srgbClr val="C3D1DA"/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18" name="Shape 54"/>
          <p:cNvSpPr>
            <a:spLocks noGrp="1"/>
          </p:cNvSpPr>
          <p:nvPr>
            <p:ph type="body" idx="1" hasCustomPrompt="1"/>
          </p:nvPr>
        </p:nvSpPr>
        <p:spPr>
          <a:xfrm>
            <a:off x="457201" y="1572769"/>
            <a:ext cx="8236914" cy="2882774"/>
          </a:xfrm>
          <a:prstGeom prst="rect">
            <a:avLst/>
          </a:prstGeom>
        </p:spPr>
        <p:txBody>
          <a:bodyPr lIns="0" anchor="t"/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SzTx/>
              <a:buNone/>
              <a:defRPr sz="1350" b="0" i="0">
                <a:solidFill>
                  <a:srgbClr val="72848E"/>
                </a:solidFill>
                <a:latin typeface="Lato" charset="0"/>
                <a:ea typeface="Lato" charset="0"/>
                <a:cs typeface="Lato" charset="0"/>
                <a:sym typeface="Lato Bold"/>
              </a:defRPr>
            </a:lvl1pPr>
            <a:lvl2pPr marL="171450" indent="-17145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0061D5"/>
              </a:buClr>
              <a:defRPr sz="1350" b="0" i="0">
                <a:solidFill>
                  <a:srgbClr val="72848E"/>
                </a:solidFill>
                <a:latin typeface="Lato" charset="0"/>
                <a:ea typeface="Lato" charset="0"/>
                <a:cs typeface="Lato" charset="0"/>
                <a:sym typeface="Lato Light"/>
              </a:defRPr>
            </a:lvl2pPr>
            <a:lvl3pPr marL="342900" indent="-17145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0061D5"/>
              </a:buClr>
              <a:defRPr sz="1350" b="0" i="0">
                <a:solidFill>
                  <a:srgbClr val="72848E"/>
                </a:solidFill>
                <a:latin typeface="Lato" charset="0"/>
                <a:ea typeface="Lato" charset="0"/>
                <a:cs typeface="Lato" charset="0"/>
                <a:sym typeface="Lato Light"/>
              </a:defRPr>
            </a:lvl3pPr>
            <a:lvl4pPr marL="514350" indent="-17145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0061D5"/>
              </a:buClr>
              <a:defRPr sz="1350" b="0" i="0">
                <a:solidFill>
                  <a:srgbClr val="72848E"/>
                </a:solidFill>
                <a:latin typeface="Lato" charset="0"/>
                <a:ea typeface="Lato" charset="0"/>
                <a:cs typeface="Lato" charset="0"/>
                <a:sym typeface="Lato Light"/>
              </a:defRPr>
            </a:lvl4pPr>
            <a:lvl5pPr marL="685800" indent="-17145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0061D5"/>
              </a:buClr>
              <a:defRPr sz="1350" b="0" i="0">
                <a:solidFill>
                  <a:srgbClr val="72848E"/>
                </a:solidFill>
                <a:latin typeface="Lato" charset="0"/>
                <a:ea typeface="Lato" charset="0"/>
                <a:cs typeface="Lato" charset="0"/>
                <a:sym typeface="Lato Light"/>
              </a:defRPr>
            </a:lvl5pPr>
          </a:lstStyle>
          <a:p>
            <a:r>
              <a:rPr lang="en-US" dirty="0"/>
              <a:t>Body level one</a:t>
            </a:r>
          </a:p>
          <a:p>
            <a:pPr lvl="1"/>
            <a:r>
              <a:rPr lang="en-US" dirty="0"/>
              <a:t>Body level two</a:t>
            </a:r>
          </a:p>
          <a:p>
            <a:pPr lvl="2"/>
            <a:r>
              <a:rPr lang="en-US" dirty="0"/>
              <a:t>Body level three</a:t>
            </a:r>
          </a:p>
          <a:p>
            <a:pPr lvl="3"/>
            <a:r>
              <a:rPr lang="en-US" dirty="0"/>
              <a:t>Body level four</a:t>
            </a:r>
          </a:p>
          <a:p>
            <a:pPr lvl="4"/>
            <a:r>
              <a:rPr lang="en-US" dirty="0"/>
              <a:t>Body level five</a:t>
            </a:r>
          </a:p>
        </p:txBody>
      </p:sp>
      <p:sp>
        <p:nvSpPr>
          <p:cNvPr id="6" name="Shape 53"/>
          <p:cNvSpPr>
            <a:spLocks noGrp="1"/>
          </p:cNvSpPr>
          <p:nvPr>
            <p:ph type="title" hasCustomPrompt="1"/>
          </p:nvPr>
        </p:nvSpPr>
        <p:spPr>
          <a:xfrm>
            <a:off x="457200" y="673080"/>
            <a:ext cx="8229600" cy="396769"/>
          </a:xfrm>
          <a:prstGeom prst="rect">
            <a:avLst/>
          </a:prstGeom>
        </p:spPr>
        <p:txBody>
          <a:bodyPr lIns="0" tIns="0" rIns="0" bIns="0" anchor="t"/>
          <a:lstStyle>
            <a:lvl1pPr algn="l">
              <a:lnSpc>
                <a:spcPct val="100000"/>
              </a:lnSpc>
              <a:defRPr sz="2400">
                <a:solidFill>
                  <a:srgbClr val="171F25"/>
                </a:solidFill>
              </a:defRPr>
            </a:lvl1pPr>
          </a:lstStyle>
          <a:p>
            <a:r>
              <a:rPr lang="en-US" sz="2400" dirty="0"/>
              <a:t>Slide title, </a:t>
            </a:r>
            <a:r>
              <a:rPr lang="en-US" sz="2400" dirty="0" err="1"/>
              <a:t>Lato</a:t>
            </a:r>
            <a:r>
              <a:rPr lang="en-US" sz="2400" dirty="0"/>
              <a:t> Light, 32 pt.</a:t>
            </a:r>
            <a:endParaRPr dirty="0"/>
          </a:p>
        </p:txBody>
      </p:sp>
      <p:sp>
        <p:nvSpPr>
          <p:cNvPr id="7" name="Text Placeholder 2"/>
          <p:cNvSpPr>
            <a:spLocks noGrp="1"/>
          </p:cNvSpPr>
          <p:nvPr>
            <p:ph type="body" sz="quarter" idx="10" hasCustomPrompt="1"/>
          </p:nvPr>
        </p:nvSpPr>
        <p:spPr>
          <a:xfrm>
            <a:off x="454568" y="1069848"/>
            <a:ext cx="8229600" cy="375657"/>
          </a:xfrm>
        </p:spPr>
        <p:txBody>
          <a:bodyPr lIns="0" tIns="0" anchor="t"/>
          <a:lstStyle>
            <a:lvl1pPr marL="0" indent="0" algn="l">
              <a:lnSpc>
                <a:spcPct val="100000"/>
              </a:lnSpc>
              <a:buNone/>
              <a:defRPr kumimoji="0" lang="en-US" sz="1500" b="0" i="0" u="none" strike="noStrike" cap="none" spc="0" normalizeH="0" baseline="0" dirty="0">
                <a:ln>
                  <a:noFill/>
                </a:ln>
                <a:solidFill>
                  <a:srgbClr val="0061D5"/>
                </a:solidFill>
                <a:effectLst/>
                <a:uFillTx/>
                <a:latin typeface="+mn-lt"/>
                <a:ea typeface="Lato Light" charset="0"/>
                <a:cs typeface="Lato Light" charset="0"/>
                <a:sym typeface="BrownStd-Light"/>
              </a:defRPr>
            </a:lvl1pPr>
          </a:lstStyle>
          <a:p>
            <a:pPr lvl="0"/>
            <a:r>
              <a:rPr lang="en-US" dirty="0"/>
              <a:t>Subtitle</a:t>
            </a:r>
          </a:p>
        </p:txBody>
      </p:sp>
    </p:spTree>
    <p:extLst>
      <p:ext uri="{BB962C8B-B14F-4D97-AF65-F5344CB8AC3E}">
        <p14:creationId xmlns:p14="http://schemas.microsoft.com/office/powerpoint/2010/main" val="16966431"/>
      </p:ext>
    </p:extLst>
  </p:cSld>
  <p:clrMapOvr>
    <a:masterClrMapping/>
  </p:clrMapOvr>
  <p:transition spd="med"/>
  <p:extLst>
    <p:ext uri="{DCECCB84-F9BA-43D5-87BE-67443E8EF086}">
      <p15:sldGuideLst xmlns:p15="http://schemas.microsoft.com/office/powerpoint/2012/main"/>
    </p:ext>
  </p:extLst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1">
    <p:bg>
      <p:bgPr>
        <a:solidFill>
          <a:srgbClr val="0061D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Shape 27"/>
          <p:cNvSpPr>
            <a:spLocks noGrp="1"/>
          </p:cNvSpPr>
          <p:nvPr>
            <p:ph type="title" hasCustomPrompt="1"/>
          </p:nvPr>
        </p:nvSpPr>
        <p:spPr>
          <a:xfrm>
            <a:off x="685609" y="1673526"/>
            <a:ext cx="6172200" cy="1536019"/>
          </a:xfrm>
          <a:prstGeom prst="rect">
            <a:avLst/>
          </a:prstGeom>
        </p:spPr>
        <p:txBody>
          <a:bodyPr lIns="0" tIns="0" rIns="0" bIns="0" anchor="t"/>
          <a:lstStyle>
            <a:lvl1pPr>
              <a:lnSpc>
                <a:spcPct val="100000"/>
              </a:lnSpc>
              <a:defRPr sz="3000">
                <a:solidFill>
                  <a:srgbClr val="FFFFFF"/>
                </a:solidFill>
              </a:defRPr>
            </a:lvl1pPr>
          </a:lstStyle>
          <a:p>
            <a:r>
              <a:rPr lang="en-US" dirty="0"/>
              <a:t>Presentation title</a:t>
            </a:r>
            <a:endParaRPr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0" hasCustomPrompt="1"/>
          </p:nvPr>
        </p:nvSpPr>
        <p:spPr>
          <a:xfrm>
            <a:off x="685801" y="3353147"/>
            <a:ext cx="6172009" cy="926901"/>
          </a:xfrm>
        </p:spPr>
        <p:txBody>
          <a:bodyPr lIns="0" tIns="0" rIns="0" bIns="0"/>
          <a:lstStyle>
            <a:lvl1pPr marL="0" indent="0">
              <a:lnSpc>
                <a:spcPct val="100000"/>
              </a:lnSpc>
              <a:spcAft>
                <a:spcPts val="0"/>
              </a:spcAft>
              <a:buNone/>
              <a:defRPr kumimoji="0" lang="en-US" sz="135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BrownStd-Light"/>
              </a:defRPr>
            </a:lvl1pPr>
          </a:lstStyle>
          <a:p>
            <a:pPr lvl="0"/>
            <a:r>
              <a:rPr lang="en-US" dirty="0"/>
              <a:t>Name, Job title</a:t>
            </a: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5801" y="954364"/>
            <a:ext cx="526371" cy="2838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0465504"/>
      </p:ext>
    </p:extLst>
  </p:cSld>
  <p:clrMapOvr>
    <a:masterClrMapping/>
  </p:clrMapOvr>
  <p:transition spd="med"/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2">
    <p:bg>
      <p:bgPr>
        <a:solidFill>
          <a:srgbClr val="0061D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Shape 27"/>
          <p:cNvSpPr>
            <a:spLocks noGrp="1"/>
          </p:cNvSpPr>
          <p:nvPr>
            <p:ph type="title" hasCustomPrompt="1"/>
          </p:nvPr>
        </p:nvSpPr>
        <p:spPr>
          <a:xfrm>
            <a:off x="0" y="1244645"/>
            <a:ext cx="9144000" cy="827143"/>
          </a:xfrm>
          <a:prstGeom prst="rect">
            <a:avLst/>
          </a:prstGeom>
        </p:spPr>
        <p:txBody>
          <a:bodyPr lIns="0" tIns="0" rIns="0" bIns="0" anchor="t"/>
          <a:lstStyle>
            <a:lvl1pPr algn="ctr">
              <a:lnSpc>
                <a:spcPct val="100000"/>
              </a:lnSpc>
              <a:defRPr sz="3000">
                <a:solidFill>
                  <a:srgbClr val="FFFFFF"/>
                </a:solidFill>
              </a:defRPr>
            </a:lvl1pPr>
          </a:lstStyle>
          <a:p>
            <a:r>
              <a:rPr lang="en-US" dirty="0"/>
              <a:t>Presentation title</a:t>
            </a:r>
            <a:endParaRPr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2123788"/>
            <a:ext cx="9144000" cy="813027"/>
          </a:xfrm>
        </p:spPr>
        <p:txBody>
          <a:bodyPr lIns="0" tIns="0" rIns="0" bIns="0"/>
          <a:lstStyle>
            <a:lvl1pPr marL="0" indent="0" algn="ctr">
              <a:lnSpc>
                <a:spcPct val="100000"/>
              </a:lnSpc>
              <a:spcAft>
                <a:spcPts val="0"/>
              </a:spcAft>
              <a:buNone/>
              <a:defRPr kumimoji="0" lang="en-US" sz="135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BrownStd-Light"/>
              </a:defRPr>
            </a:lvl1pPr>
          </a:lstStyle>
          <a:p>
            <a:pPr lvl="0"/>
            <a:r>
              <a:rPr lang="en-US" dirty="0"/>
              <a:t>Full name, Job title</a:t>
            </a:r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>
            <a:biLevel thresh="25000"/>
          </a:blip>
          <a:stretch>
            <a:fillRect/>
          </a:stretch>
        </p:blipFill>
        <p:spPr>
          <a:xfrm>
            <a:off x="4293648" y="644838"/>
            <a:ext cx="556706" cy="300328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70E49D71-4746-994E-8275-F02A6BBF7CBF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6998" y="2699211"/>
            <a:ext cx="7130005" cy="24509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1323913"/>
      </p:ext>
    </p:extLst>
  </p:cSld>
  <p:clrMapOvr>
    <a:masterClrMapping/>
  </p:clrMapOvr>
  <p:transition spd="med"/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genda">
    <p:bg>
      <p:bgPr>
        <a:solidFill>
          <a:srgbClr val="0061D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hape 72"/>
          <p:cNvSpPr txBox="1">
            <a:spLocks/>
          </p:cNvSpPr>
          <p:nvPr userDrawn="1"/>
        </p:nvSpPr>
        <p:spPr>
          <a:xfrm>
            <a:off x="1481233" y="639414"/>
            <a:ext cx="1591383" cy="689657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 anchor="t" anchorCtr="0"/>
          <a:lstStyle>
            <a:lvl1pPr marL="0" marR="0" indent="0" algn="l" defTabSz="309563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6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j-lt"/>
                <a:ea typeface="Lato Heavy"/>
                <a:cs typeface="Lato Heavy"/>
                <a:sym typeface="BrownStd-Light"/>
              </a:defRPr>
            </a:lvl1pPr>
            <a:lvl2pPr marL="0" marR="0" indent="85725" algn="l" defTabSz="309563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000" b="0" i="0" u="none" strike="noStrike" cap="none" spc="0" baseline="0">
                <a:ln>
                  <a:noFill/>
                </a:ln>
                <a:solidFill>
                  <a:srgbClr val="171F25">
                    <a:alpha val="80018"/>
                  </a:srgbClr>
                </a:solidFill>
                <a:uFillTx/>
                <a:latin typeface="Lato Heavy"/>
                <a:ea typeface="Lato Heavy"/>
                <a:cs typeface="Lato Heavy"/>
                <a:sym typeface="Lato Heavy"/>
              </a:defRPr>
            </a:lvl2pPr>
            <a:lvl3pPr marL="0" marR="0" indent="171450" algn="l" defTabSz="309563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000" b="0" i="0" u="none" strike="noStrike" cap="none" spc="0" baseline="0">
                <a:ln>
                  <a:noFill/>
                </a:ln>
                <a:solidFill>
                  <a:srgbClr val="171F25">
                    <a:alpha val="80018"/>
                  </a:srgbClr>
                </a:solidFill>
                <a:uFillTx/>
                <a:latin typeface="Lato Heavy"/>
                <a:ea typeface="Lato Heavy"/>
                <a:cs typeface="Lato Heavy"/>
                <a:sym typeface="Lato Heavy"/>
              </a:defRPr>
            </a:lvl3pPr>
            <a:lvl4pPr marL="0" marR="0" indent="257175" algn="l" defTabSz="309563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000" b="0" i="0" u="none" strike="noStrike" cap="none" spc="0" baseline="0">
                <a:ln>
                  <a:noFill/>
                </a:ln>
                <a:solidFill>
                  <a:srgbClr val="171F25">
                    <a:alpha val="80018"/>
                  </a:srgbClr>
                </a:solidFill>
                <a:uFillTx/>
                <a:latin typeface="Lato Heavy"/>
                <a:ea typeface="Lato Heavy"/>
                <a:cs typeface="Lato Heavy"/>
                <a:sym typeface="Lato Heavy"/>
              </a:defRPr>
            </a:lvl4pPr>
            <a:lvl5pPr marL="0" marR="0" indent="342900" algn="l" defTabSz="309563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000" b="0" i="0" u="none" strike="noStrike" cap="none" spc="0" baseline="0">
                <a:ln>
                  <a:noFill/>
                </a:ln>
                <a:solidFill>
                  <a:srgbClr val="171F25">
                    <a:alpha val="80018"/>
                  </a:srgbClr>
                </a:solidFill>
                <a:uFillTx/>
                <a:latin typeface="Lato Heavy"/>
                <a:ea typeface="Lato Heavy"/>
                <a:cs typeface="Lato Heavy"/>
                <a:sym typeface="Lato Heavy"/>
              </a:defRPr>
            </a:lvl5pPr>
            <a:lvl6pPr marL="0" marR="0" indent="428625" algn="l" defTabSz="309563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000" b="0" i="0" u="none" strike="noStrike" cap="none" spc="0" baseline="0">
                <a:ln>
                  <a:noFill/>
                </a:ln>
                <a:solidFill>
                  <a:srgbClr val="171F25">
                    <a:alpha val="80018"/>
                  </a:srgbClr>
                </a:solidFill>
                <a:uFillTx/>
                <a:latin typeface="Lato Heavy"/>
                <a:ea typeface="Lato Heavy"/>
                <a:cs typeface="Lato Heavy"/>
                <a:sym typeface="Lato Heavy"/>
              </a:defRPr>
            </a:lvl6pPr>
            <a:lvl7pPr marL="0" marR="0" indent="514350" algn="l" defTabSz="309563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000" b="0" i="0" u="none" strike="noStrike" cap="none" spc="0" baseline="0">
                <a:ln>
                  <a:noFill/>
                </a:ln>
                <a:solidFill>
                  <a:srgbClr val="171F25">
                    <a:alpha val="80018"/>
                  </a:srgbClr>
                </a:solidFill>
                <a:uFillTx/>
                <a:latin typeface="Lato Heavy"/>
                <a:ea typeface="Lato Heavy"/>
                <a:cs typeface="Lato Heavy"/>
                <a:sym typeface="Lato Heavy"/>
              </a:defRPr>
            </a:lvl7pPr>
            <a:lvl8pPr marL="0" marR="0" indent="600075" algn="l" defTabSz="309563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000" b="0" i="0" u="none" strike="noStrike" cap="none" spc="0" baseline="0">
                <a:ln>
                  <a:noFill/>
                </a:ln>
                <a:solidFill>
                  <a:srgbClr val="171F25">
                    <a:alpha val="80018"/>
                  </a:srgbClr>
                </a:solidFill>
                <a:uFillTx/>
                <a:latin typeface="Lato Heavy"/>
                <a:ea typeface="Lato Heavy"/>
                <a:cs typeface="Lato Heavy"/>
                <a:sym typeface="Lato Heavy"/>
              </a:defRPr>
            </a:lvl8pPr>
            <a:lvl9pPr marL="0" marR="0" indent="685800" algn="l" defTabSz="309563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000" b="0" i="0" u="none" strike="noStrike" cap="none" spc="0" baseline="0">
                <a:ln>
                  <a:noFill/>
                </a:ln>
                <a:solidFill>
                  <a:srgbClr val="171F25">
                    <a:alpha val="80018"/>
                  </a:srgbClr>
                </a:solidFill>
                <a:uFillTx/>
                <a:latin typeface="Lato Heavy"/>
                <a:ea typeface="Lato Heavy"/>
                <a:cs typeface="Lato Heavy"/>
                <a:sym typeface="Lato Heavy"/>
              </a:defRPr>
            </a:lvl9pPr>
          </a:lstStyle>
          <a:p>
            <a:pPr hangingPunct="1">
              <a:lnSpc>
                <a:spcPct val="100000"/>
              </a:lnSpc>
            </a:pPr>
            <a:r>
              <a:rPr lang="en-US" sz="3600" dirty="0"/>
              <a:t>Today’s Session</a:t>
            </a:r>
          </a:p>
        </p:txBody>
      </p:sp>
      <p:sp>
        <p:nvSpPr>
          <p:cNvPr id="8" name="Text Placeholder 8"/>
          <p:cNvSpPr>
            <a:spLocks noGrp="1"/>
          </p:cNvSpPr>
          <p:nvPr>
            <p:ph type="body" sz="quarter" idx="10" hasCustomPrompt="1"/>
          </p:nvPr>
        </p:nvSpPr>
        <p:spPr>
          <a:xfrm>
            <a:off x="3713163" y="639764"/>
            <a:ext cx="4114800" cy="3425825"/>
          </a:xfrm>
        </p:spPr>
        <p:txBody>
          <a:bodyPr/>
          <a:lstStyle>
            <a:lvl1pPr marL="171450" indent="-171450" algn="l">
              <a:lnSpc>
                <a:spcPct val="100000"/>
              </a:lnSpc>
              <a:spcAft>
                <a:spcPts val="1800"/>
              </a:spcAft>
              <a:buClr>
                <a:srgbClr val="FFFFFF"/>
              </a:buClr>
              <a:buSzPct val="120000"/>
              <a:buFont typeface=".AppleSystemUIFont" charset="0"/>
              <a:buChar char="/"/>
              <a:defRPr>
                <a:solidFill>
                  <a:srgbClr val="FFFFFF"/>
                </a:solidFill>
                <a:latin typeface="+mj-lt"/>
              </a:defRPr>
            </a:lvl1pPr>
            <a:lvl2pPr marL="476238" indent="-238119" algn="l">
              <a:buClr>
                <a:srgbClr val="FFFFFF"/>
              </a:buClr>
              <a:buSzPct val="120000"/>
              <a:buFont typeface=".AppleSystemUIFont" charset="0"/>
              <a:buChar char="/"/>
              <a:defRPr>
                <a:solidFill>
                  <a:srgbClr val="FFFFFF"/>
                </a:solidFill>
                <a:latin typeface="+mj-lt"/>
              </a:defRPr>
            </a:lvl2pPr>
            <a:lvl3pPr marL="714357" indent="-238119" algn="l">
              <a:buClr>
                <a:srgbClr val="FFFFFF"/>
              </a:buClr>
              <a:buSzPct val="120000"/>
              <a:buFont typeface=".AppleSystemUIFont" charset="0"/>
              <a:buChar char="/"/>
              <a:defRPr>
                <a:solidFill>
                  <a:srgbClr val="FFFFFF"/>
                </a:solidFill>
                <a:latin typeface="+mj-lt"/>
              </a:defRPr>
            </a:lvl3pPr>
            <a:lvl4pPr marL="952476" indent="-238119" algn="l">
              <a:buClr>
                <a:srgbClr val="FFFFFF"/>
              </a:buClr>
              <a:buSzPct val="120000"/>
              <a:buFont typeface=".AppleSystemUIFont" charset="0"/>
              <a:buChar char="/"/>
              <a:defRPr>
                <a:solidFill>
                  <a:srgbClr val="FFFFFF"/>
                </a:solidFill>
                <a:latin typeface="+mj-lt"/>
              </a:defRPr>
            </a:lvl4pPr>
            <a:lvl5pPr marL="1190595" indent="-238119" algn="l">
              <a:buClr>
                <a:srgbClr val="FFFFFF"/>
              </a:buClr>
              <a:buSzPct val="120000"/>
              <a:buFont typeface=".AppleSystemUIFont" charset="0"/>
              <a:buChar char="/"/>
              <a:defRPr>
                <a:solidFill>
                  <a:srgbClr val="FFFFFF"/>
                </a:solidFill>
                <a:latin typeface="+mj-lt"/>
              </a:defRPr>
            </a:lvl5pPr>
          </a:lstStyle>
          <a:p>
            <a:pPr lvl="0"/>
            <a:r>
              <a:rPr lang="en-US" dirty="0"/>
              <a:t>Presentation section one</a:t>
            </a:r>
          </a:p>
        </p:txBody>
      </p:sp>
    </p:spTree>
    <p:extLst>
      <p:ext uri="{BB962C8B-B14F-4D97-AF65-F5344CB8AC3E}">
        <p14:creationId xmlns:p14="http://schemas.microsoft.com/office/powerpoint/2010/main" val="774085172"/>
      </p:ext>
    </p:extLst>
  </p:cSld>
  <p:clrMapOvr>
    <a:masterClrMapping/>
  </p:clrMapOvr>
  <p:transition spd="med"/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ummary layout: Key points 3-up with icon">
    <p:bg>
      <p:bgPr>
        <a:solidFill>
          <a:srgbClr val="0061D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Picture Placeholder 23"/>
          <p:cNvSpPr>
            <a:spLocks noGrp="1" noChangeAspect="1"/>
          </p:cNvSpPr>
          <p:nvPr>
            <p:ph type="pic" sz="quarter" idx="19"/>
          </p:nvPr>
        </p:nvSpPr>
        <p:spPr>
          <a:xfrm>
            <a:off x="1560931" y="1594974"/>
            <a:ext cx="454173" cy="457200"/>
          </a:xfrm>
          <a:solidFill>
            <a:srgbClr val="0061D5"/>
          </a:solidFill>
        </p:spPr>
        <p:txBody>
          <a:bodyPr/>
          <a:lstStyle>
            <a:lvl1pPr>
              <a:lnSpc>
                <a:spcPct val="100000"/>
              </a:lnSpc>
              <a:defRPr sz="800">
                <a:solidFill>
                  <a:srgbClr val="0061D5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25" name="Picture Placeholder 23"/>
          <p:cNvSpPr>
            <a:spLocks noGrp="1" noChangeAspect="1"/>
          </p:cNvSpPr>
          <p:nvPr>
            <p:ph type="pic" sz="quarter" idx="20"/>
          </p:nvPr>
        </p:nvSpPr>
        <p:spPr>
          <a:xfrm>
            <a:off x="4343401" y="1594974"/>
            <a:ext cx="454173" cy="457200"/>
          </a:xfrm>
          <a:solidFill>
            <a:srgbClr val="0061D5"/>
          </a:solidFill>
        </p:spPr>
        <p:txBody>
          <a:bodyPr/>
          <a:lstStyle>
            <a:lvl1pPr>
              <a:lnSpc>
                <a:spcPct val="100000"/>
              </a:lnSpc>
              <a:defRPr sz="800">
                <a:solidFill>
                  <a:srgbClr val="0061D5"/>
                </a:solidFill>
              </a:defRPr>
            </a:lvl1pPr>
          </a:lstStyle>
          <a:p>
            <a:endParaRPr lang="en-US"/>
          </a:p>
        </p:txBody>
      </p:sp>
      <p:sp>
        <p:nvSpPr>
          <p:cNvPr id="26" name="Picture Placeholder 23"/>
          <p:cNvSpPr>
            <a:spLocks noGrp="1" noChangeAspect="1"/>
          </p:cNvSpPr>
          <p:nvPr>
            <p:ph type="pic" sz="quarter" idx="21"/>
          </p:nvPr>
        </p:nvSpPr>
        <p:spPr>
          <a:xfrm>
            <a:off x="7152709" y="1594974"/>
            <a:ext cx="454173" cy="457200"/>
          </a:xfrm>
          <a:solidFill>
            <a:srgbClr val="0061D5"/>
          </a:solidFill>
        </p:spPr>
        <p:txBody>
          <a:bodyPr/>
          <a:lstStyle>
            <a:lvl1pPr>
              <a:lnSpc>
                <a:spcPct val="100000"/>
              </a:lnSpc>
              <a:defRPr sz="800">
                <a:solidFill>
                  <a:srgbClr val="0061D5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3" hasCustomPrompt="1"/>
          </p:nvPr>
        </p:nvSpPr>
        <p:spPr>
          <a:xfrm>
            <a:off x="460143" y="2282397"/>
            <a:ext cx="2640013" cy="354013"/>
          </a:xfrm>
        </p:spPr>
        <p:txBody>
          <a:bodyPr lIns="0" rIns="0"/>
          <a:lstStyle>
            <a:lvl1pPr marL="0" indent="0" algn="ctr">
              <a:lnSpc>
                <a:spcPct val="100000"/>
              </a:lnSpc>
              <a:buNone/>
              <a:defRPr sz="1800">
                <a:solidFill>
                  <a:srgbClr val="FFFFFF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Key point</a:t>
            </a:r>
          </a:p>
        </p:txBody>
      </p:sp>
      <p:sp>
        <p:nvSpPr>
          <p:cNvPr id="17" name="Text Placeholder 6"/>
          <p:cNvSpPr>
            <a:spLocks noGrp="1"/>
          </p:cNvSpPr>
          <p:nvPr>
            <p:ph type="body" sz="quarter" idx="14" hasCustomPrompt="1"/>
          </p:nvPr>
        </p:nvSpPr>
        <p:spPr>
          <a:xfrm>
            <a:off x="3256032" y="2282397"/>
            <a:ext cx="2640013" cy="354013"/>
          </a:xfrm>
        </p:spPr>
        <p:txBody>
          <a:bodyPr lIns="0" rIns="0"/>
          <a:lstStyle>
            <a:lvl1pPr marL="0" indent="0" algn="ctr">
              <a:lnSpc>
                <a:spcPct val="100000"/>
              </a:lnSpc>
              <a:buNone/>
              <a:defRPr sz="1800">
                <a:solidFill>
                  <a:srgbClr val="FFFFFF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Key point</a:t>
            </a:r>
          </a:p>
        </p:txBody>
      </p:sp>
      <p:sp>
        <p:nvSpPr>
          <p:cNvPr id="18" name="Text Placeholder 6"/>
          <p:cNvSpPr>
            <a:spLocks noGrp="1"/>
          </p:cNvSpPr>
          <p:nvPr>
            <p:ph type="body" sz="quarter" idx="15" hasCustomPrompt="1"/>
          </p:nvPr>
        </p:nvSpPr>
        <p:spPr>
          <a:xfrm>
            <a:off x="6051921" y="2282397"/>
            <a:ext cx="2640012" cy="354013"/>
          </a:xfrm>
        </p:spPr>
        <p:txBody>
          <a:bodyPr lIns="0" rIns="0"/>
          <a:lstStyle>
            <a:lvl1pPr marL="0" indent="0" algn="ctr">
              <a:lnSpc>
                <a:spcPct val="100000"/>
              </a:lnSpc>
              <a:buNone/>
              <a:defRPr sz="1800">
                <a:solidFill>
                  <a:srgbClr val="FFFFFF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Key point</a:t>
            </a:r>
          </a:p>
        </p:txBody>
      </p:sp>
      <p:sp>
        <p:nvSpPr>
          <p:cNvPr id="20" name="Text Placeholder 19"/>
          <p:cNvSpPr>
            <a:spLocks noGrp="1"/>
          </p:cNvSpPr>
          <p:nvPr>
            <p:ph type="body" sz="quarter" idx="16"/>
          </p:nvPr>
        </p:nvSpPr>
        <p:spPr>
          <a:xfrm>
            <a:off x="460143" y="2639655"/>
            <a:ext cx="2640013" cy="2073275"/>
          </a:xfrm>
        </p:spPr>
        <p:txBody>
          <a:bodyPr lIns="0" tIns="91440" rIns="0"/>
          <a:lstStyle>
            <a:lvl1pPr marL="0" indent="0" algn="ctr">
              <a:lnSpc>
                <a:spcPct val="100000"/>
              </a:lnSpc>
              <a:spcAft>
                <a:spcPts val="600"/>
              </a:spcAft>
              <a:buClr>
                <a:srgbClr val="0061D5"/>
              </a:buClr>
              <a:buFontTx/>
              <a:buNone/>
              <a:defRPr sz="1350">
                <a:solidFill>
                  <a:srgbClr val="FFFFFF"/>
                </a:solidFill>
              </a:defRPr>
            </a:lvl1pPr>
            <a:lvl2pPr marL="0" indent="0" algn="ctr">
              <a:lnSpc>
                <a:spcPct val="110000"/>
              </a:lnSpc>
              <a:spcAft>
                <a:spcPts val="600"/>
              </a:spcAft>
              <a:buClr>
                <a:srgbClr val="0061D5"/>
              </a:buClr>
              <a:buFontTx/>
              <a:buNone/>
              <a:defRPr sz="1200">
                <a:solidFill>
                  <a:srgbClr val="FFFFFF"/>
                </a:solidFill>
              </a:defRPr>
            </a:lvl2pPr>
            <a:lvl3pPr marL="359274" indent="0" algn="ctr">
              <a:lnSpc>
                <a:spcPct val="110000"/>
              </a:lnSpc>
              <a:spcAft>
                <a:spcPts val="600"/>
              </a:spcAft>
              <a:buClr>
                <a:srgbClr val="0061D5"/>
              </a:buClr>
              <a:buFontTx/>
              <a:buNone/>
              <a:defRPr sz="1200">
                <a:solidFill>
                  <a:srgbClr val="FFFFFF"/>
                </a:solidFill>
              </a:defRPr>
            </a:lvl3pPr>
            <a:lvl4pPr marL="502145" indent="0" algn="ctr">
              <a:lnSpc>
                <a:spcPct val="110000"/>
              </a:lnSpc>
              <a:spcAft>
                <a:spcPts val="600"/>
              </a:spcAft>
              <a:buClr>
                <a:srgbClr val="0061D5"/>
              </a:buClr>
              <a:buFontTx/>
              <a:buNone/>
              <a:defRPr sz="1200">
                <a:solidFill>
                  <a:srgbClr val="FFFFFF"/>
                </a:solidFill>
              </a:defRPr>
            </a:lvl4pPr>
            <a:lvl5pPr marL="645017" indent="0" algn="ctr">
              <a:lnSpc>
                <a:spcPct val="110000"/>
              </a:lnSpc>
              <a:spcAft>
                <a:spcPts val="600"/>
              </a:spcAft>
              <a:buClr>
                <a:srgbClr val="0061D5"/>
              </a:buClr>
              <a:buFontTx/>
              <a:buNone/>
              <a:defRPr sz="12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1" name="Text Placeholder 19"/>
          <p:cNvSpPr>
            <a:spLocks noGrp="1"/>
          </p:cNvSpPr>
          <p:nvPr>
            <p:ph type="body" sz="quarter" idx="17"/>
          </p:nvPr>
        </p:nvSpPr>
        <p:spPr>
          <a:xfrm>
            <a:off x="3256032" y="2639655"/>
            <a:ext cx="2640013" cy="2073275"/>
          </a:xfrm>
        </p:spPr>
        <p:txBody>
          <a:bodyPr lIns="0" tIns="91440" rIns="0"/>
          <a:lstStyle>
            <a:lvl1pPr marL="0" indent="0" algn="ctr">
              <a:lnSpc>
                <a:spcPct val="100000"/>
              </a:lnSpc>
              <a:spcAft>
                <a:spcPts val="600"/>
              </a:spcAft>
              <a:buClr>
                <a:srgbClr val="0061D5"/>
              </a:buClr>
              <a:buFontTx/>
              <a:buNone/>
              <a:defRPr sz="1350">
                <a:solidFill>
                  <a:srgbClr val="FFFFFF"/>
                </a:solidFill>
              </a:defRPr>
            </a:lvl1pPr>
            <a:lvl2pPr marL="0" indent="0" algn="ctr">
              <a:lnSpc>
                <a:spcPct val="110000"/>
              </a:lnSpc>
              <a:spcAft>
                <a:spcPts val="600"/>
              </a:spcAft>
              <a:buClr>
                <a:srgbClr val="0061D5"/>
              </a:buClr>
              <a:buFontTx/>
              <a:buNone/>
              <a:defRPr sz="1200">
                <a:solidFill>
                  <a:srgbClr val="FFFFFF"/>
                </a:solidFill>
              </a:defRPr>
            </a:lvl2pPr>
            <a:lvl3pPr marL="359274" indent="0" algn="ctr">
              <a:lnSpc>
                <a:spcPct val="110000"/>
              </a:lnSpc>
              <a:spcAft>
                <a:spcPts val="600"/>
              </a:spcAft>
              <a:buClr>
                <a:srgbClr val="0061D5"/>
              </a:buClr>
              <a:buFontTx/>
              <a:buNone/>
              <a:defRPr sz="1200">
                <a:solidFill>
                  <a:srgbClr val="FFFFFF"/>
                </a:solidFill>
              </a:defRPr>
            </a:lvl3pPr>
            <a:lvl4pPr marL="502145" indent="0" algn="ctr">
              <a:lnSpc>
                <a:spcPct val="110000"/>
              </a:lnSpc>
              <a:spcAft>
                <a:spcPts val="600"/>
              </a:spcAft>
              <a:buClr>
                <a:srgbClr val="0061D5"/>
              </a:buClr>
              <a:buFontTx/>
              <a:buNone/>
              <a:defRPr sz="1200">
                <a:solidFill>
                  <a:srgbClr val="FFFFFF"/>
                </a:solidFill>
              </a:defRPr>
            </a:lvl4pPr>
            <a:lvl5pPr marL="645017" indent="0" algn="ctr">
              <a:lnSpc>
                <a:spcPct val="110000"/>
              </a:lnSpc>
              <a:spcAft>
                <a:spcPts val="600"/>
              </a:spcAft>
              <a:buClr>
                <a:srgbClr val="0061D5"/>
              </a:buClr>
              <a:buFontTx/>
              <a:buNone/>
              <a:defRPr sz="12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2" name="Text Placeholder 19"/>
          <p:cNvSpPr>
            <a:spLocks noGrp="1"/>
          </p:cNvSpPr>
          <p:nvPr>
            <p:ph type="body" sz="quarter" idx="18"/>
          </p:nvPr>
        </p:nvSpPr>
        <p:spPr>
          <a:xfrm>
            <a:off x="6051921" y="2639655"/>
            <a:ext cx="2640013" cy="2073275"/>
          </a:xfrm>
        </p:spPr>
        <p:txBody>
          <a:bodyPr lIns="0" tIns="91440" rIns="0"/>
          <a:lstStyle>
            <a:lvl1pPr marL="0" indent="0" algn="ctr">
              <a:lnSpc>
                <a:spcPct val="100000"/>
              </a:lnSpc>
              <a:spcAft>
                <a:spcPts val="600"/>
              </a:spcAft>
              <a:buClr>
                <a:srgbClr val="0061D5"/>
              </a:buClr>
              <a:buFontTx/>
              <a:buNone/>
              <a:defRPr sz="1350">
                <a:solidFill>
                  <a:srgbClr val="FFFFFF"/>
                </a:solidFill>
              </a:defRPr>
            </a:lvl1pPr>
            <a:lvl2pPr marL="0" indent="0" algn="ctr">
              <a:lnSpc>
                <a:spcPct val="110000"/>
              </a:lnSpc>
              <a:spcAft>
                <a:spcPts val="600"/>
              </a:spcAft>
              <a:buClr>
                <a:srgbClr val="0061D5"/>
              </a:buClr>
              <a:buFontTx/>
              <a:buNone/>
              <a:defRPr sz="1200">
                <a:solidFill>
                  <a:srgbClr val="FFFFFF"/>
                </a:solidFill>
              </a:defRPr>
            </a:lvl2pPr>
            <a:lvl3pPr marL="359274" indent="0" algn="ctr">
              <a:lnSpc>
                <a:spcPct val="110000"/>
              </a:lnSpc>
              <a:spcAft>
                <a:spcPts val="600"/>
              </a:spcAft>
              <a:buClr>
                <a:srgbClr val="0061D5"/>
              </a:buClr>
              <a:buFontTx/>
              <a:buNone/>
              <a:defRPr sz="1200">
                <a:solidFill>
                  <a:srgbClr val="FFFFFF"/>
                </a:solidFill>
              </a:defRPr>
            </a:lvl3pPr>
            <a:lvl4pPr marL="502145" indent="0" algn="ctr">
              <a:lnSpc>
                <a:spcPct val="110000"/>
              </a:lnSpc>
              <a:spcAft>
                <a:spcPts val="600"/>
              </a:spcAft>
              <a:buClr>
                <a:srgbClr val="0061D5"/>
              </a:buClr>
              <a:buFontTx/>
              <a:buNone/>
              <a:defRPr sz="1200">
                <a:solidFill>
                  <a:srgbClr val="FFFFFF"/>
                </a:solidFill>
              </a:defRPr>
            </a:lvl4pPr>
            <a:lvl5pPr marL="645017" indent="0" algn="ctr">
              <a:lnSpc>
                <a:spcPct val="110000"/>
              </a:lnSpc>
              <a:spcAft>
                <a:spcPts val="600"/>
              </a:spcAft>
              <a:buClr>
                <a:srgbClr val="0061D5"/>
              </a:buClr>
              <a:buFontTx/>
              <a:buNone/>
              <a:defRPr sz="12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282659745"/>
      </p:ext>
    </p:extLst>
  </p:cSld>
  <p:clrMapOvr>
    <a:masterClrMapping/>
  </p:clrMapOvr>
  <p:transition spd="med"/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losing: Thank you">
    <p:bg>
      <p:bgPr>
        <a:solidFill>
          <a:srgbClr val="0061D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Shape 27"/>
          <p:cNvSpPr>
            <a:spLocks noGrp="1"/>
          </p:cNvSpPr>
          <p:nvPr>
            <p:ph type="title" hasCustomPrompt="1"/>
          </p:nvPr>
        </p:nvSpPr>
        <p:spPr>
          <a:xfrm>
            <a:off x="1485804" y="1673526"/>
            <a:ext cx="6172200" cy="1536019"/>
          </a:xfrm>
          <a:prstGeom prst="rect">
            <a:avLst/>
          </a:prstGeom>
        </p:spPr>
        <p:txBody>
          <a:bodyPr lIns="228600" anchor="ctr"/>
          <a:lstStyle>
            <a:lvl1pPr algn="ctr">
              <a:lnSpc>
                <a:spcPct val="100000"/>
              </a:lnSpc>
              <a:defRPr sz="3000">
                <a:solidFill>
                  <a:srgbClr val="FFFFFF"/>
                </a:solidFill>
              </a:defRPr>
            </a:lvl1pPr>
          </a:lstStyle>
          <a:p>
            <a:r>
              <a:rPr lang="en-US" dirty="0"/>
              <a:t>Thank you</a:t>
            </a:r>
            <a:endParaRPr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0" hasCustomPrompt="1"/>
          </p:nvPr>
        </p:nvSpPr>
        <p:spPr>
          <a:xfrm>
            <a:off x="1485996" y="3778450"/>
            <a:ext cx="6172009" cy="926901"/>
          </a:xfrm>
        </p:spPr>
        <p:txBody>
          <a:bodyPr lIns="228600"/>
          <a:lstStyle>
            <a:lvl1pPr marL="0" indent="0" algn="ctr">
              <a:lnSpc>
                <a:spcPct val="100000"/>
              </a:lnSpc>
              <a:spcAft>
                <a:spcPts val="0"/>
              </a:spcAft>
              <a:buNone/>
              <a:defRPr kumimoji="0" lang="en-US" sz="135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BrownStd-Light"/>
              </a:defRPr>
            </a:lvl1pPr>
          </a:lstStyle>
          <a:p>
            <a:pPr lvl="0"/>
            <a:r>
              <a:rPr lang="en-US" dirty="0"/>
              <a:t>Full name </a:t>
            </a:r>
            <a:br>
              <a:rPr lang="en-US" dirty="0"/>
            </a:br>
            <a:r>
              <a:rPr lang="en-US" dirty="0"/>
              <a:t>Contact info</a:t>
            </a: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182789" y="818530"/>
            <a:ext cx="778230" cy="4197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4914238"/>
      </p:ext>
    </p:extLst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peaker Headshot 6-Up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Picture Placeholder 3"/>
          <p:cNvSpPr>
            <a:spLocks noGrp="1" noChangeAspect="1"/>
          </p:cNvSpPr>
          <p:nvPr>
            <p:ph type="pic" sz="quarter" idx="25"/>
          </p:nvPr>
        </p:nvSpPr>
        <p:spPr>
          <a:xfrm>
            <a:off x="3995619" y="798484"/>
            <a:ext cx="1152764" cy="1151803"/>
          </a:xfrm>
          <a:prstGeom prst="rect">
            <a:avLst/>
          </a:prstGeom>
          <a:solidFill>
            <a:srgbClr val="E9EEF3"/>
          </a:solidFill>
        </p:spPr>
        <p:txBody>
          <a:bodyPr rIns="0" anchor="ctr"/>
          <a:lstStyle>
            <a:lvl1pPr marL="0" indent="0" algn="ctr">
              <a:lnSpc>
                <a:spcPct val="100000"/>
              </a:lnSpc>
              <a:buNone/>
              <a:defRPr sz="90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56" name="Text Placeholder 2"/>
          <p:cNvSpPr>
            <a:spLocks noGrp="1"/>
          </p:cNvSpPr>
          <p:nvPr>
            <p:ph type="body" sz="quarter" idx="40" hasCustomPrompt="1"/>
          </p:nvPr>
        </p:nvSpPr>
        <p:spPr>
          <a:xfrm>
            <a:off x="3210130" y="2022939"/>
            <a:ext cx="2808050" cy="294232"/>
          </a:xfrm>
        </p:spPr>
        <p:txBody>
          <a:bodyPr lIns="0" tIns="0" rIns="0" bIns="0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500" baseline="0">
                <a:solidFill>
                  <a:srgbClr val="000000"/>
                </a:solidFill>
                <a:latin typeface="+mj-lt"/>
              </a:defRPr>
            </a:lvl1pPr>
            <a:lvl2pPr marL="0" indent="0" algn="ctr">
              <a:spcBef>
                <a:spcPts val="800"/>
              </a:spcBef>
              <a:spcAft>
                <a:spcPts val="800"/>
              </a:spcAft>
              <a:buNone/>
              <a:defRPr>
                <a:solidFill>
                  <a:srgbClr val="2360D6"/>
                </a:solidFill>
              </a:defRPr>
            </a:lvl2pPr>
            <a:lvl3pPr marL="0" indent="0" algn="ctr">
              <a:spcBef>
                <a:spcPts val="800"/>
              </a:spcBef>
              <a:spcAft>
                <a:spcPts val="800"/>
              </a:spcAft>
              <a:buNone/>
              <a:defRPr>
                <a:solidFill>
                  <a:srgbClr val="687F85"/>
                </a:solidFill>
              </a:defRPr>
            </a:lvl3pPr>
            <a:lvl4pPr marL="0" indent="0" algn="ctr">
              <a:buNone/>
              <a:defRPr/>
            </a:lvl4pPr>
            <a:lvl5pPr marL="0" indent="0" algn="ctr">
              <a:buNone/>
              <a:defRPr/>
            </a:lvl5pPr>
          </a:lstStyle>
          <a:p>
            <a:pPr lvl="0"/>
            <a:r>
              <a:rPr lang="en-US"/>
              <a:t>Full name</a:t>
            </a:r>
            <a:endParaRPr lang="en-US" dirty="0"/>
          </a:p>
        </p:txBody>
      </p:sp>
      <p:sp>
        <p:nvSpPr>
          <p:cNvPr id="57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3210128" y="2294293"/>
            <a:ext cx="2808051" cy="659420"/>
          </a:xfrm>
        </p:spPr>
        <p:txBody>
          <a:bodyPr lIns="0" rIns="0"/>
          <a:lstStyle>
            <a:lvl1pPr marL="0" indent="0" algn="ctr">
              <a:lnSpc>
                <a:spcPct val="100000"/>
              </a:lnSpc>
              <a:spcAft>
                <a:spcPts val="0"/>
              </a:spcAft>
              <a:buNone/>
              <a:defRPr sz="1200">
                <a:solidFill>
                  <a:srgbClr val="636D78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Job title</a:t>
            </a:r>
            <a:br>
              <a:rPr lang="en-US" dirty="0"/>
            </a:br>
            <a:r>
              <a:rPr lang="en-US" dirty="0"/>
              <a:t>Company name</a:t>
            </a:r>
          </a:p>
        </p:txBody>
      </p:sp>
      <p:sp>
        <p:nvSpPr>
          <p:cNvPr id="66" name="Picture Placeholder 3"/>
          <p:cNvSpPr>
            <a:spLocks noGrp="1" noChangeAspect="1"/>
          </p:cNvSpPr>
          <p:nvPr>
            <p:ph type="pic" sz="quarter" idx="48"/>
          </p:nvPr>
        </p:nvSpPr>
        <p:spPr>
          <a:xfrm>
            <a:off x="6894291" y="798484"/>
            <a:ext cx="1152764" cy="1151803"/>
          </a:xfrm>
          <a:prstGeom prst="rect">
            <a:avLst/>
          </a:prstGeom>
          <a:solidFill>
            <a:srgbClr val="E9EEF3"/>
          </a:solidFill>
        </p:spPr>
        <p:txBody>
          <a:bodyPr rIns="0" anchor="ctr"/>
          <a:lstStyle>
            <a:lvl1pPr marL="0" indent="0" algn="ctr">
              <a:lnSpc>
                <a:spcPct val="100000"/>
              </a:lnSpc>
              <a:buNone/>
              <a:defRPr sz="90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67" name="Text Placeholder 2"/>
          <p:cNvSpPr>
            <a:spLocks noGrp="1"/>
          </p:cNvSpPr>
          <p:nvPr>
            <p:ph type="body" sz="quarter" idx="49" hasCustomPrompt="1"/>
          </p:nvPr>
        </p:nvSpPr>
        <p:spPr>
          <a:xfrm>
            <a:off x="6108802" y="2022939"/>
            <a:ext cx="2808050" cy="294232"/>
          </a:xfrm>
        </p:spPr>
        <p:txBody>
          <a:bodyPr lIns="0" tIns="0" rIns="0" bIns="0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500" baseline="0">
                <a:solidFill>
                  <a:srgbClr val="000000"/>
                </a:solidFill>
                <a:latin typeface="+mj-lt"/>
              </a:defRPr>
            </a:lvl1pPr>
            <a:lvl2pPr marL="0" indent="0" algn="ctr">
              <a:spcBef>
                <a:spcPts val="800"/>
              </a:spcBef>
              <a:spcAft>
                <a:spcPts val="800"/>
              </a:spcAft>
              <a:buNone/>
              <a:defRPr>
                <a:solidFill>
                  <a:srgbClr val="2360D6"/>
                </a:solidFill>
              </a:defRPr>
            </a:lvl2pPr>
            <a:lvl3pPr marL="0" indent="0" algn="ctr">
              <a:spcBef>
                <a:spcPts val="800"/>
              </a:spcBef>
              <a:spcAft>
                <a:spcPts val="800"/>
              </a:spcAft>
              <a:buNone/>
              <a:defRPr>
                <a:solidFill>
                  <a:srgbClr val="687F85"/>
                </a:solidFill>
              </a:defRPr>
            </a:lvl3pPr>
            <a:lvl4pPr marL="0" indent="0" algn="ctr">
              <a:buNone/>
              <a:defRPr/>
            </a:lvl4pPr>
            <a:lvl5pPr marL="0" indent="0" algn="ctr">
              <a:buNone/>
              <a:defRPr/>
            </a:lvl5pPr>
          </a:lstStyle>
          <a:p>
            <a:pPr lvl="0"/>
            <a:r>
              <a:rPr lang="en-US"/>
              <a:t>Full name</a:t>
            </a:r>
            <a:endParaRPr lang="en-US" dirty="0"/>
          </a:p>
        </p:txBody>
      </p:sp>
      <p:sp>
        <p:nvSpPr>
          <p:cNvPr id="68" name="Text Placeholder 4"/>
          <p:cNvSpPr>
            <a:spLocks noGrp="1"/>
          </p:cNvSpPr>
          <p:nvPr>
            <p:ph type="body" sz="quarter" idx="50" hasCustomPrompt="1"/>
          </p:nvPr>
        </p:nvSpPr>
        <p:spPr>
          <a:xfrm>
            <a:off x="6108800" y="2294293"/>
            <a:ext cx="2808051" cy="659420"/>
          </a:xfrm>
        </p:spPr>
        <p:txBody>
          <a:bodyPr lIns="0" rIns="0"/>
          <a:lstStyle>
            <a:lvl1pPr marL="0" indent="0" algn="ctr">
              <a:lnSpc>
                <a:spcPct val="100000"/>
              </a:lnSpc>
              <a:spcAft>
                <a:spcPts val="0"/>
              </a:spcAft>
              <a:buNone/>
              <a:defRPr sz="1200">
                <a:solidFill>
                  <a:srgbClr val="636D78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Job title</a:t>
            </a:r>
            <a:br>
              <a:rPr lang="en-US" dirty="0"/>
            </a:br>
            <a:r>
              <a:rPr lang="en-US" dirty="0"/>
              <a:t>Company name</a:t>
            </a:r>
          </a:p>
        </p:txBody>
      </p:sp>
      <p:sp>
        <p:nvSpPr>
          <p:cNvPr id="69" name="Picture Placeholder 3"/>
          <p:cNvSpPr>
            <a:spLocks noGrp="1" noChangeAspect="1"/>
          </p:cNvSpPr>
          <p:nvPr>
            <p:ph type="pic" sz="quarter" idx="51"/>
          </p:nvPr>
        </p:nvSpPr>
        <p:spPr>
          <a:xfrm>
            <a:off x="3995619" y="2973031"/>
            <a:ext cx="1152764" cy="1151803"/>
          </a:xfrm>
          <a:prstGeom prst="rect">
            <a:avLst/>
          </a:prstGeom>
          <a:solidFill>
            <a:srgbClr val="E9EEF3"/>
          </a:solidFill>
        </p:spPr>
        <p:txBody>
          <a:bodyPr rIns="0" anchor="ctr"/>
          <a:lstStyle>
            <a:lvl1pPr marL="0" indent="0" algn="ctr">
              <a:lnSpc>
                <a:spcPct val="100000"/>
              </a:lnSpc>
              <a:buNone/>
              <a:defRPr sz="90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70" name="Text Placeholder 2"/>
          <p:cNvSpPr>
            <a:spLocks noGrp="1"/>
          </p:cNvSpPr>
          <p:nvPr>
            <p:ph type="body" sz="quarter" idx="52" hasCustomPrompt="1"/>
          </p:nvPr>
        </p:nvSpPr>
        <p:spPr>
          <a:xfrm>
            <a:off x="3210130" y="4197486"/>
            <a:ext cx="2808050" cy="294232"/>
          </a:xfrm>
        </p:spPr>
        <p:txBody>
          <a:bodyPr lIns="0" tIns="0" rIns="0" bIns="0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500" baseline="0">
                <a:solidFill>
                  <a:srgbClr val="000000"/>
                </a:solidFill>
                <a:latin typeface="+mj-lt"/>
              </a:defRPr>
            </a:lvl1pPr>
            <a:lvl2pPr marL="0" indent="0" algn="ctr">
              <a:spcBef>
                <a:spcPts val="800"/>
              </a:spcBef>
              <a:spcAft>
                <a:spcPts val="800"/>
              </a:spcAft>
              <a:buNone/>
              <a:defRPr>
                <a:solidFill>
                  <a:srgbClr val="2360D6"/>
                </a:solidFill>
              </a:defRPr>
            </a:lvl2pPr>
            <a:lvl3pPr marL="0" indent="0" algn="ctr">
              <a:spcBef>
                <a:spcPts val="800"/>
              </a:spcBef>
              <a:spcAft>
                <a:spcPts val="800"/>
              </a:spcAft>
              <a:buNone/>
              <a:defRPr>
                <a:solidFill>
                  <a:srgbClr val="687F85"/>
                </a:solidFill>
              </a:defRPr>
            </a:lvl3pPr>
            <a:lvl4pPr marL="0" indent="0" algn="ctr">
              <a:buNone/>
              <a:defRPr/>
            </a:lvl4pPr>
            <a:lvl5pPr marL="0" indent="0" algn="ctr">
              <a:buNone/>
              <a:defRPr/>
            </a:lvl5pPr>
          </a:lstStyle>
          <a:p>
            <a:pPr lvl="0"/>
            <a:r>
              <a:rPr lang="en-US"/>
              <a:t>Full name</a:t>
            </a:r>
            <a:endParaRPr lang="en-US" dirty="0"/>
          </a:p>
        </p:txBody>
      </p:sp>
      <p:sp>
        <p:nvSpPr>
          <p:cNvPr id="71" name="Text Placeholder 4"/>
          <p:cNvSpPr>
            <a:spLocks noGrp="1"/>
          </p:cNvSpPr>
          <p:nvPr>
            <p:ph type="body" sz="quarter" idx="53" hasCustomPrompt="1"/>
          </p:nvPr>
        </p:nvSpPr>
        <p:spPr>
          <a:xfrm>
            <a:off x="3210128" y="4468840"/>
            <a:ext cx="2808051" cy="659420"/>
          </a:xfrm>
        </p:spPr>
        <p:txBody>
          <a:bodyPr lIns="0" rIns="0"/>
          <a:lstStyle>
            <a:lvl1pPr marL="0" indent="0" algn="ctr">
              <a:lnSpc>
                <a:spcPct val="100000"/>
              </a:lnSpc>
              <a:spcAft>
                <a:spcPts val="0"/>
              </a:spcAft>
              <a:buNone/>
              <a:defRPr sz="1200">
                <a:solidFill>
                  <a:srgbClr val="636D78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Job title</a:t>
            </a:r>
            <a:br>
              <a:rPr lang="en-US" dirty="0"/>
            </a:br>
            <a:r>
              <a:rPr lang="en-US" dirty="0"/>
              <a:t>Company name</a:t>
            </a:r>
          </a:p>
        </p:txBody>
      </p:sp>
      <p:sp>
        <p:nvSpPr>
          <p:cNvPr id="72" name="Picture Placeholder 3"/>
          <p:cNvSpPr>
            <a:spLocks noGrp="1" noChangeAspect="1"/>
          </p:cNvSpPr>
          <p:nvPr>
            <p:ph type="pic" sz="quarter" idx="54"/>
          </p:nvPr>
        </p:nvSpPr>
        <p:spPr>
          <a:xfrm>
            <a:off x="6894291" y="2973031"/>
            <a:ext cx="1152764" cy="1151803"/>
          </a:xfrm>
          <a:prstGeom prst="rect">
            <a:avLst/>
          </a:prstGeom>
          <a:solidFill>
            <a:srgbClr val="E9EEF3"/>
          </a:solidFill>
        </p:spPr>
        <p:txBody>
          <a:bodyPr rIns="0" anchor="ctr"/>
          <a:lstStyle>
            <a:lvl1pPr marL="0" indent="0" algn="ctr">
              <a:lnSpc>
                <a:spcPct val="100000"/>
              </a:lnSpc>
              <a:buNone/>
              <a:defRPr sz="90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73" name="Text Placeholder 2"/>
          <p:cNvSpPr>
            <a:spLocks noGrp="1"/>
          </p:cNvSpPr>
          <p:nvPr>
            <p:ph type="body" sz="quarter" idx="55" hasCustomPrompt="1"/>
          </p:nvPr>
        </p:nvSpPr>
        <p:spPr>
          <a:xfrm>
            <a:off x="6108802" y="4197486"/>
            <a:ext cx="2808050" cy="294232"/>
          </a:xfrm>
        </p:spPr>
        <p:txBody>
          <a:bodyPr lIns="0" tIns="0" rIns="0" bIns="0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500" baseline="0">
                <a:solidFill>
                  <a:srgbClr val="000000"/>
                </a:solidFill>
                <a:latin typeface="+mj-lt"/>
              </a:defRPr>
            </a:lvl1pPr>
            <a:lvl2pPr marL="0" indent="0" algn="ctr">
              <a:spcBef>
                <a:spcPts val="800"/>
              </a:spcBef>
              <a:spcAft>
                <a:spcPts val="800"/>
              </a:spcAft>
              <a:buNone/>
              <a:defRPr>
                <a:solidFill>
                  <a:srgbClr val="2360D6"/>
                </a:solidFill>
              </a:defRPr>
            </a:lvl2pPr>
            <a:lvl3pPr marL="0" indent="0" algn="ctr">
              <a:spcBef>
                <a:spcPts val="800"/>
              </a:spcBef>
              <a:spcAft>
                <a:spcPts val="800"/>
              </a:spcAft>
              <a:buNone/>
              <a:defRPr>
                <a:solidFill>
                  <a:srgbClr val="687F85"/>
                </a:solidFill>
              </a:defRPr>
            </a:lvl3pPr>
            <a:lvl4pPr marL="0" indent="0" algn="ctr">
              <a:buNone/>
              <a:defRPr/>
            </a:lvl4pPr>
            <a:lvl5pPr marL="0" indent="0" algn="ctr">
              <a:buNone/>
              <a:defRPr/>
            </a:lvl5pPr>
          </a:lstStyle>
          <a:p>
            <a:pPr lvl="0"/>
            <a:r>
              <a:rPr lang="en-US" dirty="0"/>
              <a:t>Full name</a:t>
            </a:r>
          </a:p>
        </p:txBody>
      </p:sp>
      <p:sp>
        <p:nvSpPr>
          <p:cNvPr id="74" name="Text Placeholder 4"/>
          <p:cNvSpPr>
            <a:spLocks noGrp="1"/>
          </p:cNvSpPr>
          <p:nvPr>
            <p:ph type="body" sz="quarter" idx="56" hasCustomPrompt="1"/>
          </p:nvPr>
        </p:nvSpPr>
        <p:spPr>
          <a:xfrm>
            <a:off x="6108800" y="4468840"/>
            <a:ext cx="2808051" cy="659420"/>
          </a:xfrm>
        </p:spPr>
        <p:txBody>
          <a:bodyPr lIns="0" rIns="91440"/>
          <a:lstStyle>
            <a:lvl1pPr marL="0" indent="0" algn="ctr">
              <a:lnSpc>
                <a:spcPct val="100000"/>
              </a:lnSpc>
              <a:spcAft>
                <a:spcPts val="0"/>
              </a:spcAft>
              <a:buNone/>
              <a:defRPr sz="1200">
                <a:solidFill>
                  <a:srgbClr val="636D78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Job title</a:t>
            </a:r>
            <a:br>
              <a:rPr lang="en-US" dirty="0"/>
            </a:br>
            <a:r>
              <a:rPr lang="en-US" dirty="0"/>
              <a:t>Company name</a:t>
            </a:r>
          </a:p>
        </p:txBody>
      </p:sp>
      <p:sp>
        <p:nvSpPr>
          <p:cNvPr id="75" name="Picture Placeholder 3"/>
          <p:cNvSpPr>
            <a:spLocks noGrp="1" noChangeAspect="1"/>
          </p:cNvSpPr>
          <p:nvPr>
            <p:ph type="pic" sz="quarter" idx="57"/>
          </p:nvPr>
        </p:nvSpPr>
        <p:spPr>
          <a:xfrm>
            <a:off x="1027060" y="798484"/>
            <a:ext cx="1152764" cy="1151803"/>
          </a:xfrm>
          <a:prstGeom prst="rect">
            <a:avLst/>
          </a:prstGeom>
          <a:solidFill>
            <a:srgbClr val="E9EEF3"/>
          </a:solidFill>
        </p:spPr>
        <p:txBody>
          <a:bodyPr rIns="0" anchor="ctr"/>
          <a:lstStyle>
            <a:lvl1pPr marL="0" indent="0" algn="ctr">
              <a:lnSpc>
                <a:spcPct val="100000"/>
              </a:lnSpc>
              <a:buNone/>
              <a:defRPr sz="90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76" name="Text Placeholder 2"/>
          <p:cNvSpPr>
            <a:spLocks noGrp="1"/>
          </p:cNvSpPr>
          <p:nvPr>
            <p:ph type="body" sz="quarter" idx="58" hasCustomPrompt="1"/>
          </p:nvPr>
        </p:nvSpPr>
        <p:spPr>
          <a:xfrm>
            <a:off x="241572" y="2022939"/>
            <a:ext cx="2808050" cy="294232"/>
          </a:xfrm>
        </p:spPr>
        <p:txBody>
          <a:bodyPr lIns="0" tIns="0" rIns="0" bIns="0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500" baseline="0">
                <a:solidFill>
                  <a:srgbClr val="000000"/>
                </a:solidFill>
                <a:latin typeface="+mj-lt"/>
              </a:defRPr>
            </a:lvl1pPr>
            <a:lvl2pPr marL="0" indent="0" algn="ctr">
              <a:spcBef>
                <a:spcPts val="800"/>
              </a:spcBef>
              <a:spcAft>
                <a:spcPts val="800"/>
              </a:spcAft>
              <a:buNone/>
              <a:defRPr>
                <a:solidFill>
                  <a:srgbClr val="2360D6"/>
                </a:solidFill>
              </a:defRPr>
            </a:lvl2pPr>
            <a:lvl3pPr marL="0" indent="0" algn="ctr">
              <a:spcBef>
                <a:spcPts val="800"/>
              </a:spcBef>
              <a:spcAft>
                <a:spcPts val="800"/>
              </a:spcAft>
              <a:buNone/>
              <a:defRPr>
                <a:solidFill>
                  <a:srgbClr val="687F85"/>
                </a:solidFill>
              </a:defRPr>
            </a:lvl3pPr>
            <a:lvl4pPr marL="0" indent="0" algn="ctr">
              <a:buNone/>
              <a:defRPr/>
            </a:lvl4pPr>
            <a:lvl5pPr marL="0" indent="0" algn="ctr">
              <a:buNone/>
              <a:defRPr/>
            </a:lvl5pPr>
          </a:lstStyle>
          <a:p>
            <a:pPr lvl="0"/>
            <a:r>
              <a:rPr lang="en-US" dirty="0"/>
              <a:t>Full name</a:t>
            </a:r>
          </a:p>
        </p:txBody>
      </p:sp>
      <p:sp>
        <p:nvSpPr>
          <p:cNvPr id="77" name="Text Placeholder 4"/>
          <p:cNvSpPr>
            <a:spLocks noGrp="1"/>
          </p:cNvSpPr>
          <p:nvPr>
            <p:ph type="body" sz="quarter" idx="59" hasCustomPrompt="1"/>
          </p:nvPr>
        </p:nvSpPr>
        <p:spPr>
          <a:xfrm>
            <a:off x="241571" y="2294293"/>
            <a:ext cx="2808051" cy="659420"/>
          </a:xfrm>
        </p:spPr>
        <p:txBody>
          <a:bodyPr lIns="0" rIns="0"/>
          <a:lstStyle>
            <a:lvl1pPr marL="0" indent="0" algn="ctr">
              <a:lnSpc>
                <a:spcPct val="100000"/>
              </a:lnSpc>
              <a:spcAft>
                <a:spcPts val="0"/>
              </a:spcAft>
              <a:buNone/>
              <a:defRPr sz="1200">
                <a:solidFill>
                  <a:srgbClr val="636D78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Job title</a:t>
            </a:r>
            <a:br>
              <a:rPr lang="en-US" dirty="0"/>
            </a:br>
            <a:r>
              <a:rPr lang="en-US" dirty="0"/>
              <a:t>Company name</a:t>
            </a:r>
          </a:p>
        </p:txBody>
      </p:sp>
      <p:sp>
        <p:nvSpPr>
          <p:cNvPr id="78" name="Picture Placeholder 3"/>
          <p:cNvSpPr>
            <a:spLocks noGrp="1" noChangeAspect="1"/>
          </p:cNvSpPr>
          <p:nvPr>
            <p:ph type="pic" sz="quarter" idx="60"/>
          </p:nvPr>
        </p:nvSpPr>
        <p:spPr>
          <a:xfrm>
            <a:off x="1027060" y="2973031"/>
            <a:ext cx="1152764" cy="1151803"/>
          </a:xfrm>
          <a:prstGeom prst="rect">
            <a:avLst/>
          </a:prstGeom>
          <a:solidFill>
            <a:srgbClr val="E9EEF3"/>
          </a:solidFill>
        </p:spPr>
        <p:txBody>
          <a:bodyPr rIns="0" anchor="ctr"/>
          <a:lstStyle>
            <a:lvl1pPr marL="0" indent="0" algn="ctr">
              <a:lnSpc>
                <a:spcPct val="100000"/>
              </a:lnSpc>
              <a:buNone/>
              <a:defRPr sz="90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79" name="Text Placeholder 2"/>
          <p:cNvSpPr>
            <a:spLocks noGrp="1"/>
          </p:cNvSpPr>
          <p:nvPr>
            <p:ph type="body" sz="quarter" idx="61" hasCustomPrompt="1"/>
          </p:nvPr>
        </p:nvSpPr>
        <p:spPr>
          <a:xfrm>
            <a:off x="241572" y="4197486"/>
            <a:ext cx="2808050" cy="294232"/>
          </a:xfrm>
        </p:spPr>
        <p:txBody>
          <a:bodyPr lIns="0" tIns="0" rIns="0" bIns="0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500" baseline="0">
                <a:solidFill>
                  <a:srgbClr val="000000"/>
                </a:solidFill>
                <a:latin typeface="+mj-lt"/>
              </a:defRPr>
            </a:lvl1pPr>
            <a:lvl2pPr marL="0" indent="0" algn="ctr">
              <a:spcBef>
                <a:spcPts val="800"/>
              </a:spcBef>
              <a:spcAft>
                <a:spcPts val="800"/>
              </a:spcAft>
              <a:buNone/>
              <a:defRPr>
                <a:solidFill>
                  <a:srgbClr val="2360D6"/>
                </a:solidFill>
              </a:defRPr>
            </a:lvl2pPr>
            <a:lvl3pPr marL="0" indent="0" algn="ctr">
              <a:spcBef>
                <a:spcPts val="800"/>
              </a:spcBef>
              <a:spcAft>
                <a:spcPts val="800"/>
              </a:spcAft>
              <a:buNone/>
              <a:defRPr>
                <a:solidFill>
                  <a:srgbClr val="687F85"/>
                </a:solidFill>
              </a:defRPr>
            </a:lvl3pPr>
            <a:lvl4pPr marL="0" indent="0" algn="ctr">
              <a:buNone/>
              <a:defRPr/>
            </a:lvl4pPr>
            <a:lvl5pPr marL="0" indent="0" algn="ctr">
              <a:buNone/>
              <a:defRPr/>
            </a:lvl5pPr>
          </a:lstStyle>
          <a:p>
            <a:pPr lvl="0"/>
            <a:r>
              <a:rPr lang="en-US" dirty="0"/>
              <a:t>Full name</a:t>
            </a:r>
          </a:p>
        </p:txBody>
      </p:sp>
      <p:sp>
        <p:nvSpPr>
          <p:cNvPr id="80" name="Text Placeholder 4"/>
          <p:cNvSpPr>
            <a:spLocks noGrp="1"/>
          </p:cNvSpPr>
          <p:nvPr>
            <p:ph type="body" sz="quarter" idx="62" hasCustomPrompt="1"/>
          </p:nvPr>
        </p:nvSpPr>
        <p:spPr>
          <a:xfrm>
            <a:off x="241571" y="4468840"/>
            <a:ext cx="2808051" cy="659420"/>
          </a:xfrm>
        </p:spPr>
        <p:txBody>
          <a:bodyPr lIns="0" rIns="0"/>
          <a:lstStyle>
            <a:lvl1pPr marL="0" indent="0" algn="ctr">
              <a:lnSpc>
                <a:spcPct val="100000"/>
              </a:lnSpc>
              <a:spcAft>
                <a:spcPts val="0"/>
              </a:spcAft>
              <a:buNone/>
              <a:defRPr sz="1200">
                <a:solidFill>
                  <a:srgbClr val="636D78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Job title</a:t>
            </a:r>
            <a:br>
              <a:rPr lang="en-US" dirty="0"/>
            </a:br>
            <a:r>
              <a:rPr lang="en-US" dirty="0"/>
              <a:t>Company name</a:t>
            </a:r>
          </a:p>
        </p:txBody>
      </p:sp>
    </p:spTree>
    <p:extLst>
      <p:ext uri="{BB962C8B-B14F-4D97-AF65-F5344CB8AC3E}">
        <p14:creationId xmlns:p14="http://schemas.microsoft.com/office/powerpoint/2010/main" val="4143756954"/>
      </p:ext>
    </p:extLst>
  </p:cSld>
  <p:clrMapOvr>
    <a:masterClrMapping/>
  </p:clrMapOvr>
  <p:transition spd="med"/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er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8"/>
          <p:cNvSpPr>
            <a:spLocks noGrp="1"/>
          </p:cNvSpPr>
          <p:nvPr>
            <p:ph type="body" sz="quarter" idx="10" hasCustomPrompt="1"/>
          </p:nvPr>
        </p:nvSpPr>
        <p:spPr>
          <a:xfrm>
            <a:off x="4800600" y="1030894"/>
            <a:ext cx="4114800" cy="3425825"/>
          </a:xfrm>
        </p:spPr>
        <p:txBody>
          <a:bodyPr/>
          <a:lstStyle>
            <a:lvl1pPr marL="0" indent="0" algn="l">
              <a:spcAft>
                <a:spcPts val="1800"/>
              </a:spcAft>
              <a:buClr>
                <a:srgbClr val="FFFFFF"/>
              </a:buClr>
              <a:buSzPct val="120000"/>
              <a:buFont typeface=".AppleSystemUIFont" charset="0"/>
              <a:buNone/>
              <a:defRPr baseline="0">
                <a:solidFill>
                  <a:srgbClr val="FFFFFF"/>
                </a:solidFill>
                <a:latin typeface="+mn-lt"/>
              </a:defRPr>
            </a:lvl1pPr>
            <a:lvl2pPr marL="476238" indent="-238119" algn="l">
              <a:buClr>
                <a:srgbClr val="FFFFFF"/>
              </a:buClr>
              <a:buSzPct val="120000"/>
              <a:buFont typeface=".AppleSystemUIFont" charset="0"/>
              <a:buChar char="/"/>
              <a:defRPr>
                <a:solidFill>
                  <a:srgbClr val="FFFFFF"/>
                </a:solidFill>
                <a:latin typeface="+mj-lt"/>
              </a:defRPr>
            </a:lvl2pPr>
            <a:lvl3pPr marL="714357" indent="-238119" algn="l">
              <a:buClr>
                <a:srgbClr val="FFFFFF"/>
              </a:buClr>
              <a:buSzPct val="120000"/>
              <a:buFont typeface=".AppleSystemUIFont" charset="0"/>
              <a:buChar char="/"/>
              <a:defRPr>
                <a:solidFill>
                  <a:srgbClr val="FFFFFF"/>
                </a:solidFill>
                <a:latin typeface="+mj-lt"/>
              </a:defRPr>
            </a:lvl3pPr>
            <a:lvl4pPr marL="952476" indent="-238119" algn="l">
              <a:buClr>
                <a:srgbClr val="FFFFFF"/>
              </a:buClr>
              <a:buSzPct val="120000"/>
              <a:buFont typeface=".AppleSystemUIFont" charset="0"/>
              <a:buChar char="/"/>
              <a:defRPr>
                <a:solidFill>
                  <a:srgbClr val="FFFFFF"/>
                </a:solidFill>
                <a:latin typeface="+mj-lt"/>
              </a:defRPr>
            </a:lvl4pPr>
            <a:lvl5pPr marL="1190595" indent="-238119" algn="l">
              <a:buClr>
                <a:srgbClr val="FFFFFF"/>
              </a:buClr>
              <a:buSzPct val="120000"/>
              <a:buFont typeface=".AppleSystemUIFont" charset="0"/>
              <a:buChar char="/"/>
              <a:defRPr>
                <a:solidFill>
                  <a:srgbClr val="FFFFFF"/>
                </a:solidFill>
                <a:latin typeface="+mj-lt"/>
              </a:defRPr>
            </a:lvl5pPr>
          </a:lstStyle>
          <a:p>
            <a:r>
              <a:rPr lang="en-US" dirty="0"/>
              <a:t>Bullet one</a:t>
            </a:r>
          </a:p>
          <a:p>
            <a:r>
              <a:rPr lang="en-US" dirty="0"/>
              <a:t>Bullet two</a:t>
            </a:r>
          </a:p>
          <a:p>
            <a:r>
              <a:rPr lang="en-US" dirty="0"/>
              <a:t>Bullet three</a:t>
            </a:r>
          </a:p>
          <a:p>
            <a:r>
              <a:rPr lang="en-US" dirty="0"/>
              <a:t>Bullet four</a:t>
            </a:r>
          </a:p>
          <a:p>
            <a:r>
              <a:rPr lang="en-US" dirty="0"/>
              <a:t>Bullet five</a:t>
            </a:r>
          </a:p>
        </p:txBody>
      </p:sp>
      <p:sp>
        <p:nvSpPr>
          <p:cNvPr id="3" name="Picture Placeholder 23"/>
          <p:cNvSpPr>
            <a:spLocks noGrp="1"/>
          </p:cNvSpPr>
          <p:nvPr>
            <p:ph type="pic" sz="quarter" idx="19"/>
          </p:nvPr>
        </p:nvSpPr>
        <p:spPr>
          <a:xfrm>
            <a:off x="4338638" y="1056675"/>
            <a:ext cx="238125" cy="239712"/>
          </a:xfrm>
          <a:noFill/>
        </p:spPr>
        <p:txBody>
          <a:bodyPr/>
          <a:lstStyle>
            <a:lvl1pPr marL="0" indent="0">
              <a:buNone/>
              <a:defRPr sz="800">
                <a:solidFill>
                  <a:srgbClr val="0061D5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4" name="Picture Placeholder 23"/>
          <p:cNvSpPr>
            <a:spLocks noGrp="1"/>
          </p:cNvSpPr>
          <p:nvPr>
            <p:ph type="pic" sz="quarter" idx="21"/>
          </p:nvPr>
        </p:nvSpPr>
        <p:spPr>
          <a:xfrm>
            <a:off x="4338638" y="1490767"/>
            <a:ext cx="238125" cy="239712"/>
          </a:xfrm>
          <a:noFill/>
        </p:spPr>
        <p:txBody>
          <a:bodyPr/>
          <a:lstStyle>
            <a:lvl1pPr marL="0" indent="0">
              <a:buNone/>
              <a:defRPr sz="800">
                <a:solidFill>
                  <a:srgbClr val="0061D5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5" name="Picture Placeholder 23"/>
          <p:cNvSpPr>
            <a:spLocks noGrp="1"/>
          </p:cNvSpPr>
          <p:nvPr>
            <p:ph type="pic" sz="quarter" idx="22"/>
          </p:nvPr>
        </p:nvSpPr>
        <p:spPr>
          <a:xfrm>
            <a:off x="4338638" y="1924859"/>
            <a:ext cx="238125" cy="239712"/>
          </a:xfrm>
          <a:noFill/>
        </p:spPr>
        <p:txBody>
          <a:bodyPr/>
          <a:lstStyle>
            <a:lvl1pPr marL="0" indent="0">
              <a:buNone/>
              <a:defRPr sz="800">
                <a:solidFill>
                  <a:srgbClr val="0061D5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Picture Placeholder 23"/>
          <p:cNvSpPr>
            <a:spLocks noGrp="1"/>
          </p:cNvSpPr>
          <p:nvPr>
            <p:ph type="pic" sz="quarter" idx="23"/>
          </p:nvPr>
        </p:nvSpPr>
        <p:spPr>
          <a:xfrm>
            <a:off x="4338638" y="2358950"/>
            <a:ext cx="238125" cy="239712"/>
          </a:xfrm>
          <a:noFill/>
        </p:spPr>
        <p:txBody>
          <a:bodyPr/>
          <a:lstStyle>
            <a:lvl1pPr marL="0" indent="0">
              <a:buNone/>
              <a:defRPr sz="800">
                <a:solidFill>
                  <a:srgbClr val="0061D5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Picture Placeholder 23"/>
          <p:cNvSpPr>
            <a:spLocks noGrp="1"/>
          </p:cNvSpPr>
          <p:nvPr>
            <p:ph type="pic" sz="quarter" idx="24"/>
          </p:nvPr>
        </p:nvSpPr>
        <p:spPr>
          <a:xfrm>
            <a:off x="4338638" y="2793043"/>
            <a:ext cx="238125" cy="239712"/>
          </a:xfrm>
          <a:noFill/>
        </p:spPr>
        <p:txBody>
          <a:bodyPr/>
          <a:lstStyle>
            <a:lvl1pPr marL="0" indent="0">
              <a:buNone/>
              <a:defRPr sz="800">
                <a:solidFill>
                  <a:srgbClr val="0061D5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8" name="Text Placeholder 2"/>
          <p:cNvSpPr>
            <a:spLocks noGrp="1"/>
          </p:cNvSpPr>
          <p:nvPr>
            <p:ph type="body" sz="quarter" idx="25" hasCustomPrompt="1"/>
          </p:nvPr>
        </p:nvSpPr>
        <p:spPr>
          <a:xfrm>
            <a:off x="464514" y="1050422"/>
            <a:ext cx="3721134" cy="233867"/>
          </a:xfrm>
        </p:spPr>
        <p:txBody>
          <a:bodyPr lIns="0" tIns="0" anchor="t"/>
          <a:lstStyle>
            <a:lvl1pPr marL="0" indent="0" algn="l">
              <a:buNone/>
              <a:defRPr kumimoji="0" lang="en-US" sz="16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Lato Light" charset="0"/>
                <a:cs typeface="Lato Light" charset="0"/>
                <a:sym typeface="BrownStd-Light"/>
              </a:defRPr>
            </a:lvl1pPr>
          </a:lstStyle>
          <a:p>
            <a:pPr lvl="0"/>
            <a:r>
              <a:rPr lang="en-US" dirty="0"/>
              <a:t>Subtitle</a:t>
            </a:r>
          </a:p>
        </p:txBody>
      </p:sp>
      <p:sp>
        <p:nvSpPr>
          <p:cNvPr id="9" name="Shape 53"/>
          <p:cNvSpPr txBox="1">
            <a:spLocks/>
          </p:cNvSpPr>
          <p:nvPr userDrawn="1"/>
        </p:nvSpPr>
        <p:spPr>
          <a:xfrm>
            <a:off x="3346704" y="1325883"/>
            <a:ext cx="3728449" cy="1677377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 anchor="t"/>
          <a:lstStyle>
            <a:lvl1pPr marL="0" marR="0" indent="0" algn="l" defTabSz="309563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rgbClr val="171F25"/>
                </a:solidFill>
                <a:effectLst/>
                <a:uFillTx/>
                <a:latin typeface="+mj-lt"/>
                <a:ea typeface="Lato Heavy"/>
                <a:cs typeface="Lato Heavy"/>
                <a:sym typeface="BrownStd-Light"/>
              </a:defRPr>
            </a:lvl1pPr>
            <a:lvl2pPr marL="0" marR="0" indent="85725" algn="l" defTabSz="309563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000" b="0" i="0" u="none" strike="noStrike" cap="none" spc="0" baseline="0">
                <a:ln>
                  <a:noFill/>
                </a:ln>
                <a:solidFill>
                  <a:srgbClr val="171F25">
                    <a:alpha val="80018"/>
                  </a:srgbClr>
                </a:solidFill>
                <a:uFillTx/>
                <a:latin typeface="Lato Heavy"/>
                <a:ea typeface="Lato Heavy"/>
                <a:cs typeface="Lato Heavy"/>
                <a:sym typeface="Lato Heavy"/>
              </a:defRPr>
            </a:lvl2pPr>
            <a:lvl3pPr marL="0" marR="0" indent="171450" algn="l" defTabSz="309563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000" b="0" i="0" u="none" strike="noStrike" cap="none" spc="0" baseline="0">
                <a:ln>
                  <a:noFill/>
                </a:ln>
                <a:solidFill>
                  <a:srgbClr val="171F25">
                    <a:alpha val="80018"/>
                  </a:srgbClr>
                </a:solidFill>
                <a:uFillTx/>
                <a:latin typeface="Lato Heavy"/>
                <a:ea typeface="Lato Heavy"/>
                <a:cs typeface="Lato Heavy"/>
                <a:sym typeface="Lato Heavy"/>
              </a:defRPr>
            </a:lvl3pPr>
            <a:lvl4pPr marL="0" marR="0" indent="257175" algn="l" defTabSz="309563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000" b="0" i="0" u="none" strike="noStrike" cap="none" spc="0" baseline="0">
                <a:ln>
                  <a:noFill/>
                </a:ln>
                <a:solidFill>
                  <a:srgbClr val="171F25">
                    <a:alpha val="80018"/>
                  </a:srgbClr>
                </a:solidFill>
                <a:uFillTx/>
                <a:latin typeface="Lato Heavy"/>
                <a:ea typeface="Lato Heavy"/>
                <a:cs typeface="Lato Heavy"/>
                <a:sym typeface="Lato Heavy"/>
              </a:defRPr>
            </a:lvl4pPr>
            <a:lvl5pPr marL="0" marR="0" indent="342900" algn="l" defTabSz="309563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000" b="0" i="0" u="none" strike="noStrike" cap="none" spc="0" baseline="0">
                <a:ln>
                  <a:noFill/>
                </a:ln>
                <a:solidFill>
                  <a:srgbClr val="171F25">
                    <a:alpha val="80018"/>
                  </a:srgbClr>
                </a:solidFill>
                <a:uFillTx/>
                <a:latin typeface="Lato Heavy"/>
                <a:ea typeface="Lato Heavy"/>
                <a:cs typeface="Lato Heavy"/>
                <a:sym typeface="Lato Heavy"/>
              </a:defRPr>
            </a:lvl5pPr>
            <a:lvl6pPr marL="0" marR="0" indent="428625" algn="l" defTabSz="309563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000" b="0" i="0" u="none" strike="noStrike" cap="none" spc="0" baseline="0">
                <a:ln>
                  <a:noFill/>
                </a:ln>
                <a:solidFill>
                  <a:srgbClr val="171F25">
                    <a:alpha val="80018"/>
                  </a:srgbClr>
                </a:solidFill>
                <a:uFillTx/>
                <a:latin typeface="Lato Heavy"/>
                <a:ea typeface="Lato Heavy"/>
                <a:cs typeface="Lato Heavy"/>
                <a:sym typeface="Lato Heavy"/>
              </a:defRPr>
            </a:lvl6pPr>
            <a:lvl7pPr marL="0" marR="0" indent="514350" algn="l" defTabSz="309563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000" b="0" i="0" u="none" strike="noStrike" cap="none" spc="0" baseline="0">
                <a:ln>
                  <a:noFill/>
                </a:ln>
                <a:solidFill>
                  <a:srgbClr val="171F25">
                    <a:alpha val="80018"/>
                  </a:srgbClr>
                </a:solidFill>
                <a:uFillTx/>
                <a:latin typeface="Lato Heavy"/>
                <a:ea typeface="Lato Heavy"/>
                <a:cs typeface="Lato Heavy"/>
                <a:sym typeface="Lato Heavy"/>
              </a:defRPr>
            </a:lvl7pPr>
            <a:lvl8pPr marL="0" marR="0" indent="600075" algn="l" defTabSz="309563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000" b="0" i="0" u="none" strike="noStrike" cap="none" spc="0" baseline="0">
                <a:ln>
                  <a:noFill/>
                </a:ln>
                <a:solidFill>
                  <a:srgbClr val="171F25">
                    <a:alpha val="80018"/>
                  </a:srgbClr>
                </a:solidFill>
                <a:uFillTx/>
                <a:latin typeface="Lato Heavy"/>
                <a:ea typeface="Lato Heavy"/>
                <a:cs typeface="Lato Heavy"/>
                <a:sym typeface="Lato Heavy"/>
              </a:defRPr>
            </a:lvl8pPr>
            <a:lvl9pPr marL="0" marR="0" indent="685800" algn="l" defTabSz="309563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000" b="0" i="0" u="none" strike="noStrike" cap="none" spc="0" baseline="0">
                <a:ln>
                  <a:noFill/>
                </a:ln>
                <a:solidFill>
                  <a:srgbClr val="171F25">
                    <a:alpha val="80018"/>
                  </a:srgbClr>
                </a:solidFill>
                <a:uFillTx/>
                <a:latin typeface="Lato Heavy"/>
                <a:ea typeface="Lato Heavy"/>
                <a:cs typeface="Lato Heavy"/>
                <a:sym typeface="Lato Heavy"/>
              </a:defRPr>
            </a:lvl9pPr>
          </a:lstStyle>
          <a:p>
            <a:pPr hangingPunct="1"/>
            <a:endParaRPr lang="en-US" sz="2400" dirty="0">
              <a:solidFill>
                <a:srgbClr val="FFFFFF"/>
              </a:solidFill>
            </a:endParaRPr>
          </a:p>
        </p:txBody>
      </p:sp>
      <p:sp>
        <p:nvSpPr>
          <p:cNvPr id="10" name="Text Placeholder 2"/>
          <p:cNvSpPr>
            <a:spLocks noGrp="1"/>
          </p:cNvSpPr>
          <p:nvPr>
            <p:ph type="body" sz="quarter" idx="26" hasCustomPrompt="1"/>
          </p:nvPr>
        </p:nvSpPr>
        <p:spPr>
          <a:xfrm>
            <a:off x="457201" y="1323595"/>
            <a:ext cx="3729038" cy="2044700"/>
          </a:xfrm>
        </p:spPr>
        <p:txBody>
          <a:bodyPr/>
          <a:lstStyle>
            <a:lvl1pPr marL="0" indent="0">
              <a:buNone/>
              <a:defRPr sz="2400">
                <a:solidFill>
                  <a:schemeClr val="bg1"/>
                </a:solidFill>
                <a:latin typeface="+mj-lt"/>
              </a:defRPr>
            </a:lvl1pPr>
          </a:lstStyle>
          <a:p>
            <a:pPr hangingPunct="1"/>
            <a:r>
              <a:rPr lang="en-US" dirty="0">
                <a:solidFill>
                  <a:srgbClr val="FFFFFF"/>
                </a:solidFill>
              </a:rPr>
              <a:t>Slide title, </a:t>
            </a:r>
            <a:br>
              <a:rPr lang="en-US" dirty="0">
                <a:solidFill>
                  <a:srgbClr val="FFFFFF"/>
                </a:solidFill>
              </a:rPr>
            </a:br>
            <a:r>
              <a:rPr lang="en-US" dirty="0" err="1">
                <a:solidFill>
                  <a:srgbClr val="FFFFFF"/>
                </a:solidFill>
              </a:rPr>
              <a:t>Lato</a:t>
            </a:r>
            <a:r>
              <a:rPr lang="en-US" dirty="0">
                <a:solidFill>
                  <a:srgbClr val="FFFFFF"/>
                </a:solidFill>
              </a:rPr>
              <a:t> Light, 32 pt.</a:t>
            </a:r>
          </a:p>
        </p:txBody>
      </p:sp>
    </p:spTree>
    <p:extLst>
      <p:ext uri="{BB962C8B-B14F-4D97-AF65-F5344CB8AC3E}">
        <p14:creationId xmlns:p14="http://schemas.microsoft.com/office/powerpoint/2010/main" val="2922135023"/>
      </p:ext>
    </p:extLst>
  </p:cSld>
  <p:clrMapOvr>
    <a:masterClrMapping/>
  </p:clrMapOvr>
  <p:transition spd="med"/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Header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8"/>
          <p:cNvSpPr>
            <a:spLocks noGrp="1"/>
          </p:cNvSpPr>
          <p:nvPr>
            <p:ph type="body" sz="quarter" idx="10" hasCustomPrompt="1"/>
          </p:nvPr>
        </p:nvSpPr>
        <p:spPr>
          <a:xfrm>
            <a:off x="4623952" y="1032229"/>
            <a:ext cx="4114800" cy="3425825"/>
          </a:xfrm>
        </p:spPr>
        <p:txBody>
          <a:bodyPr/>
          <a:lstStyle>
            <a:lvl1pPr marL="171450" indent="-171450" algn="l">
              <a:spcAft>
                <a:spcPts val="1800"/>
              </a:spcAft>
              <a:buClr>
                <a:srgbClr val="FFFFFF"/>
              </a:buClr>
              <a:buSzPct val="120000"/>
              <a:buFont typeface=".AppleSystemUIFont" charset="0"/>
              <a:buChar char="/"/>
              <a:defRPr>
                <a:solidFill>
                  <a:srgbClr val="FFFFFF"/>
                </a:solidFill>
                <a:latin typeface="+mn-lt"/>
              </a:defRPr>
            </a:lvl1pPr>
            <a:lvl2pPr marL="476238" indent="-238119" algn="l">
              <a:buClr>
                <a:srgbClr val="FFFFFF"/>
              </a:buClr>
              <a:buSzPct val="120000"/>
              <a:buFont typeface=".AppleSystemUIFont" charset="0"/>
              <a:buChar char="/"/>
              <a:defRPr>
                <a:solidFill>
                  <a:srgbClr val="FFFFFF"/>
                </a:solidFill>
                <a:latin typeface="+mj-lt"/>
              </a:defRPr>
            </a:lvl2pPr>
            <a:lvl3pPr marL="714357" indent="-238119" algn="l">
              <a:buClr>
                <a:srgbClr val="FFFFFF"/>
              </a:buClr>
              <a:buSzPct val="120000"/>
              <a:buFont typeface=".AppleSystemUIFont" charset="0"/>
              <a:buChar char="/"/>
              <a:defRPr>
                <a:solidFill>
                  <a:srgbClr val="FFFFFF"/>
                </a:solidFill>
                <a:latin typeface="+mj-lt"/>
              </a:defRPr>
            </a:lvl3pPr>
            <a:lvl4pPr marL="952476" indent="-238119" algn="l">
              <a:buClr>
                <a:srgbClr val="FFFFFF"/>
              </a:buClr>
              <a:buSzPct val="120000"/>
              <a:buFont typeface=".AppleSystemUIFont" charset="0"/>
              <a:buChar char="/"/>
              <a:defRPr>
                <a:solidFill>
                  <a:srgbClr val="FFFFFF"/>
                </a:solidFill>
                <a:latin typeface="+mj-lt"/>
              </a:defRPr>
            </a:lvl4pPr>
            <a:lvl5pPr marL="1190595" indent="-238119" algn="l">
              <a:buClr>
                <a:srgbClr val="FFFFFF"/>
              </a:buClr>
              <a:buSzPct val="120000"/>
              <a:buFont typeface=".AppleSystemUIFont" charset="0"/>
              <a:buChar char="/"/>
              <a:defRPr>
                <a:solidFill>
                  <a:srgbClr val="FFFFFF"/>
                </a:solidFill>
                <a:latin typeface="+mj-lt"/>
              </a:defRPr>
            </a:lvl5pPr>
          </a:lstStyle>
          <a:p>
            <a:r>
              <a:rPr lang="en-US" dirty="0"/>
              <a:t>Bullet one</a:t>
            </a:r>
          </a:p>
          <a:p>
            <a:r>
              <a:rPr lang="en-US" dirty="0"/>
              <a:t>Bullet two</a:t>
            </a:r>
          </a:p>
          <a:p>
            <a:r>
              <a:rPr lang="en-US" dirty="0"/>
              <a:t>Bullet three</a:t>
            </a:r>
          </a:p>
          <a:p>
            <a:r>
              <a:rPr lang="en-US" dirty="0"/>
              <a:t>Bullet four</a:t>
            </a:r>
          </a:p>
          <a:p>
            <a:r>
              <a:rPr lang="en-US" dirty="0"/>
              <a:t>Bullet five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 hasCustomPrompt="1"/>
          </p:nvPr>
        </p:nvSpPr>
        <p:spPr>
          <a:xfrm>
            <a:off x="464515" y="1050422"/>
            <a:ext cx="3878885" cy="375707"/>
          </a:xfrm>
        </p:spPr>
        <p:txBody>
          <a:bodyPr lIns="0" tIns="0" anchor="t"/>
          <a:lstStyle>
            <a:lvl1pPr marL="0" indent="0" algn="l">
              <a:buNone/>
              <a:defRPr kumimoji="0" lang="en-US" sz="1500" b="0" i="0" u="none" strike="noStrike" cap="none" spc="0" normalizeH="0" baseline="0" dirty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+mn-lt"/>
                <a:ea typeface="Lato Light" charset="0"/>
                <a:cs typeface="Lato Light" charset="0"/>
                <a:sym typeface="BrownStd-Light"/>
              </a:defRPr>
            </a:lvl1pPr>
          </a:lstStyle>
          <a:p>
            <a:pPr lvl="0"/>
            <a:r>
              <a:rPr lang="en-US" dirty="0"/>
              <a:t>Subtitle</a:t>
            </a:r>
          </a:p>
        </p:txBody>
      </p:sp>
      <p:sp>
        <p:nvSpPr>
          <p:cNvPr id="4" name="Text Placeholder 19"/>
          <p:cNvSpPr>
            <a:spLocks noGrp="1"/>
          </p:cNvSpPr>
          <p:nvPr>
            <p:ph type="body" sz="quarter" idx="25" hasCustomPrompt="1"/>
          </p:nvPr>
        </p:nvSpPr>
        <p:spPr>
          <a:xfrm>
            <a:off x="457200" y="1323594"/>
            <a:ext cx="3886200" cy="1935162"/>
          </a:xfrm>
        </p:spPr>
        <p:txBody>
          <a:bodyPr/>
          <a:lstStyle>
            <a:lvl1pPr marL="0" indent="0">
              <a:lnSpc>
                <a:spcPct val="100000"/>
              </a:lnSpc>
              <a:buFontTx/>
              <a:buNone/>
              <a:defRPr sz="2400">
                <a:solidFill>
                  <a:schemeClr val="bg1"/>
                </a:solidFill>
                <a:latin typeface="+mj-lt"/>
              </a:defRPr>
            </a:lvl1pPr>
          </a:lstStyle>
          <a:p>
            <a:pPr hangingPunct="1"/>
            <a:r>
              <a:rPr lang="en-US" dirty="0"/>
              <a:t>Slide title, </a:t>
            </a:r>
            <a:br>
              <a:rPr lang="en-US" dirty="0"/>
            </a:br>
            <a:r>
              <a:rPr lang="en-US" dirty="0" err="1"/>
              <a:t>Lato</a:t>
            </a:r>
            <a:r>
              <a:rPr lang="en-US" dirty="0"/>
              <a:t> Light, 32 pt.</a:t>
            </a:r>
          </a:p>
        </p:txBody>
      </p:sp>
    </p:spTree>
    <p:extLst>
      <p:ext uri="{BB962C8B-B14F-4D97-AF65-F5344CB8AC3E}">
        <p14:creationId xmlns:p14="http://schemas.microsoft.com/office/powerpoint/2010/main" val="3904356907"/>
      </p:ext>
    </p:extLst>
  </p:cSld>
  <p:clrMapOvr>
    <a:masterClrMapping/>
  </p:clrMapOvr>
  <p:transition spd="med"/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Header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ine"/>
          <p:cNvSpPr/>
          <p:nvPr userDrawn="1"/>
        </p:nvSpPr>
        <p:spPr>
          <a:xfrm flipV="1">
            <a:off x="1132370" y="2291954"/>
            <a:ext cx="0" cy="600076"/>
          </a:xfrm>
          <a:prstGeom prst="line">
            <a:avLst/>
          </a:prstGeom>
          <a:ln w="12700">
            <a:solidFill>
              <a:srgbClr val="FFFFFF"/>
            </a:solidFill>
          </a:ln>
        </p:spPr>
        <p:txBody>
          <a:bodyPr lIns="45720" tIns="45720" rIns="45720" bIns="45720"/>
          <a:lstStyle/>
          <a:p>
            <a:endParaRPr sz="844"/>
          </a:p>
        </p:txBody>
      </p:sp>
      <p:sp>
        <p:nvSpPr>
          <p:cNvPr id="3" name="Line"/>
          <p:cNvSpPr/>
          <p:nvPr userDrawn="1"/>
        </p:nvSpPr>
        <p:spPr>
          <a:xfrm flipV="1">
            <a:off x="3525196" y="2291954"/>
            <a:ext cx="0" cy="600076"/>
          </a:xfrm>
          <a:prstGeom prst="line">
            <a:avLst/>
          </a:prstGeom>
          <a:ln w="12700">
            <a:solidFill>
              <a:srgbClr val="FFFFFF"/>
            </a:solidFill>
          </a:ln>
        </p:spPr>
        <p:txBody>
          <a:bodyPr lIns="45720" tIns="45720" rIns="45720" bIns="45720"/>
          <a:lstStyle/>
          <a:p>
            <a:endParaRPr sz="844"/>
          </a:p>
        </p:txBody>
      </p:sp>
      <p:sp>
        <p:nvSpPr>
          <p:cNvPr id="4" name="Line"/>
          <p:cNvSpPr/>
          <p:nvPr userDrawn="1"/>
        </p:nvSpPr>
        <p:spPr>
          <a:xfrm flipV="1">
            <a:off x="5907136" y="2291954"/>
            <a:ext cx="0" cy="600076"/>
          </a:xfrm>
          <a:prstGeom prst="line">
            <a:avLst/>
          </a:prstGeom>
          <a:ln w="12700">
            <a:solidFill>
              <a:srgbClr val="FFFFFF"/>
            </a:solidFill>
          </a:ln>
        </p:spPr>
        <p:txBody>
          <a:bodyPr lIns="45720" tIns="45720" rIns="45720" bIns="45720"/>
          <a:lstStyle/>
          <a:p>
            <a:endParaRPr sz="844"/>
          </a:p>
        </p:txBody>
      </p:sp>
      <p:sp>
        <p:nvSpPr>
          <p:cNvPr id="5" name="Text Placeholder 8"/>
          <p:cNvSpPr>
            <a:spLocks noGrp="1"/>
          </p:cNvSpPr>
          <p:nvPr>
            <p:ph type="body" sz="quarter" idx="10" hasCustomPrompt="1"/>
          </p:nvPr>
        </p:nvSpPr>
        <p:spPr>
          <a:xfrm>
            <a:off x="1281907" y="2295037"/>
            <a:ext cx="2095465" cy="630936"/>
          </a:xfrm>
        </p:spPr>
        <p:txBody>
          <a:bodyPr/>
          <a:lstStyle>
            <a:lvl1pPr marL="0" indent="0">
              <a:buNone/>
              <a:defRPr sz="1400">
                <a:solidFill>
                  <a:srgbClr val="FFFFFF"/>
                </a:solidFill>
                <a:latin typeface="+mj-lt"/>
              </a:defRPr>
            </a:lvl1pPr>
          </a:lstStyle>
          <a:p>
            <a:r>
              <a:rPr lang="en-US" sz="1600" dirty="0" err="1">
                <a:solidFill>
                  <a:srgbClr val="FFFFFF"/>
                </a:solidFill>
              </a:rPr>
              <a:t>Lorem</a:t>
            </a:r>
            <a:r>
              <a:rPr lang="en-US" sz="1600" dirty="0">
                <a:solidFill>
                  <a:srgbClr val="FFFFFF"/>
                </a:solidFill>
              </a:rPr>
              <a:t> </a:t>
            </a:r>
            <a:r>
              <a:rPr lang="en-US" sz="1600" dirty="0" err="1">
                <a:solidFill>
                  <a:srgbClr val="FFFFFF"/>
                </a:solidFill>
              </a:rPr>
              <a:t>ipsum</a:t>
            </a:r>
            <a:r>
              <a:rPr lang="en-US" sz="1600" dirty="0">
                <a:solidFill>
                  <a:srgbClr val="FFFFFF"/>
                </a:solidFill>
              </a:rPr>
              <a:t> </a:t>
            </a:r>
            <a:br>
              <a:rPr lang="en-US" sz="1600" dirty="0">
                <a:solidFill>
                  <a:srgbClr val="FFFFFF"/>
                </a:solidFill>
              </a:rPr>
            </a:br>
            <a:r>
              <a:rPr lang="en-US" sz="1600" dirty="0">
                <a:solidFill>
                  <a:srgbClr val="FFFFFF"/>
                </a:solidFill>
              </a:rPr>
              <a:t>dolor ad minim </a:t>
            </a:r>
            <a:endParaRPr lang="en-US" sz="1600" dirty="0"/>
          </a:p>
        </p:txBody>
      </p:sp>
      <p:sp>
        <p:nvSpPr>
          <p:cNvPr id="6" name="Text Placeholder 8"/>
          <p:cNvSpPr>
            <a:spLocks noGrp="1"/>
          </p:cNvSpPr>
          <p:nvPr>
            <p:ph type="body" sz="quarter" idx="11" hasCustomPrompt="1"/>
          </p:nvPr>
        </p:nvSpPr>
        <p:spPr>
          <a:xfrm>
            <a:off x="3663847" y="2295037"/>
            <a:ext cx="2095466" cy="630936"/>
          </a:xfrm>
        </p:spPr>
        <p:txBody>
          <a:bodyPr/>
          <a:lstStyle>
            <a:lvl1pPr marL="0" indent="0">
              <a:buNone/>
              <a:defRPr sz="1400">
                <a:solidFill>
                  <a:srgbClr val="FFFFFF"/>
                </a:solidFill>
                <a:latin typeface="+mj-lt"/>
              </a:defRPr>
            </a:lvl1pPr>
          </a:lstStyle>
          <a:p>
            <a:r>
              <a:rPr lang="en-US" sz="1600" dirty="0">
                <a:solidFill>
                  <a:srgbClr val="FFFFFF"/>
                </a:solidFill>
              </a:rPr>
              <a:t>Sit </a:t>
            </a:r>
            <a:r>
              <a:rPr lang="en-US" sz="1600" dirty="0" err="1">
                <a:solidFill>
                  <a:srgbClr val="FFFFFF"/>
                </a:solidFill>
              </a:rPr>
              <a:t>amet</a:t>
            </a:r>
            <a:r>
              <a:rPr lang="en-US" sz="1600" dirty="0">
                <a:solidFill>
                  <a:srgbClr val="FFFFFF"/>
                </a:solidFill>
              </a:rPr>
              <a:t>, </a:t>
            </a:r>
            <a:r>
              <a:rPr lang="en-US" sz="1600" dirty="0" err="1">
                <a:solidFill>
                  <a:srgbClr val="FFFFFF"/>
                </a:solidFill>
              </a:rPr>
              <a:t>consectetur</a:t>
            </a:r>
            <a:br>
              <a:rPr lang="en-US" sz="1600" dirty="0"/>
            </a:br>
            <a:r>
              <a:rPr lang="en-US" sz="1600" dirty="0" err="1">
                <a:solidFill>
                  <a:srgbClr val="FFFFFF"/>
                </a:solidFill>
              </a:rPr>
              <a:t>adipiscing</a:t>
            </a:r>
            <a:r>
              <a:rPr lang="en-US" sz="1600" dirty="0">
                <a:solidFill>
                  <a:srgbClr val="FFFFFF"/>
                </a:solidFill>
              </a:rPr>
              <a:t> </a:t>
            </a:r>
            <a:r>
              <a:rPr lang="en-US" sz="1600" dirty="0" err="1">
                <a:solidFill>
                  <a:srgbClr val="FFFFFF"/>
                </a:solidFill>
              </a:rPr>
              <a:t>elit</a:t>
            </a:r>
            <a:endParaRPr lang="en-US" sz="1600" dirty="0">
              <a:solidFill>
                <a:srgbClr val="FFFFFF"/>
              </a:solidFill>
            </a:endParaRPr>
          </a:p>
        </p:txBody>
      </p:sp>
      <p:sp>
        <p:nvSpPr>
          <p:cNvPr id="7" name="Text Placeholder 8"/>
          <p:cNvSpPr>
            <a:spLocks noGrp="1"/>
          </p:cNvSpPr>
          <p:nvPr>
            <p:ph type="body" sz="quarter" idx="12" hasCustomPrompt="1"/>
          </p:nvPr>
        </p:nvSpPr>
        <p:spPr>
          <a:xfrm>
            <a:off x="6045786" y="2295037"/>
            <a:ext cx="2095465" cy="630936"/>
          </a:xfrm>
        </p:spPr>
        <p:txBody>
          <a:bodyPr/>
          <a:lstStyle>
            <a:lvl1pPr marL="0" indent="0">
              <a:buNone/>
              <a:defRPr sz="1400">
                <a:solidFill>
                  <a:srgbClr val="FFFFFF"/>
                </a:solidFill>
                <a:latin typeface="+mj-lt"/>
              </a:defRPr>
            </a:lvl1pPr>
          </a:lstStyle>
          <a:p>
            <a:r>
              <a:rPr lang="en-US" sz="1600" dirty="0" err="1">
                <a:solidFill>
                  <a:srgbClr val="FFFFFF"/>
                </a:solidFill>
              </a:rPr>
              <a:t>Lorem</a:t>
            </a:r>
            <a:r>
              <a:rPr lang="en-US" sz="1600" dirty="0">
                <a:solidFill>
                  <a:srgbClr val="FFFFFF"/>
                </a:solidFill>
              </a:rPr>
              <a:t> </a:t>
            </a:r>
            <a:r>
              <a:rPr lang="en-US" sz="1600" dirty="0" err="1">
                <a:solidFill>
                  <a:srgbClr val="FFFFFF"/>
                </a:solidFill>
              </a:rPr>
              <a:t>ipsum</a:t>
            </a:r>
            <a:r>
              <a:rPr lang="en-US" sz="1600" dirty="0">
                <a:solidFill>
                  <a:srgbClr val="FFFFFF"/>
                </a:solidFill>
              </a:rPr>
              <a:t> </a:t>
            </a:r>
            <a:br>
              <a:rPr lang="en-US" sz="1600" dirty="0">
                <a:solidFill>
                  <a:srgbClr val="FFFFFF"/>
                </a:solidFill>
              </a:rPr>
            </a:br>
            <a:r>
              <a:rPr lang="en-US" sz="1600" dirty="0">
                <a:solidFill>
                  <a:srgbClr val="FFFFFF"/>
                </a:solidFill>
              </a:rPr>
              <a:t>dolor ad minim 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3502930889"/>
      </p:ext>
    </p:extLst>
  </p:cSld>
  <p:clrMapOvr>
    <a:masterClrMapping/>
  </p:clrMapOvr>
  <p:transition spd="med"/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Header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42500907"/>
      </p:ext>
    </p:extLst>
  </p:cSld>
  <p:clrMapOvr>
    <a:masterClrMapping/>
  </p:clrMapOvr>
  <p:transition spd="med"/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Header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91"/>
          <p:cNvSpPr>
            <a:spLocks noGrp="1"/>
          </p:cNvSpPr>
          <p:nvPr>
            <p:ph type="title" hasCustomPrompt="1"/>
          </p:nvPr>
        </p:nvSpPr>
        <p:spPr>
          <a:xfrm>
            <a:off x="457200" y="2143125"/>
            <a:ext cx="8229600" cy="857250"/>
          </a:xfrm>
          <a:prstGeom prst="rect">
            <a:avLst/>
          </a:prstGeom>
        </p:spPr>
        <p:txBody>
          <a:bodyPr rIns="0" anchor="ctr"/>
          <a:lstStyle>
            <a:lvl1pPr algn="ctr" defTabSz="228594">
              <a:lnSpc>
                <a:spcPct val="90000"/>
              </a:lnSpc>
              <a:spcBef>
                <a:spcPts val="1688"/>
              </a:spcBef>
              <a:defRPr spc="0" baseline="0">
                <a:solidFill>
                  <a:srgbClr val="FFFFFF"/>
                </a:solidFill>
              </a:defRPr>
            </a:lvl1pPr>
          </a:lstStyle>
          <a:p>
            <a:r>
              <a:rPr lang="en-US" dirty="0"/>
              <a:t>Transition slide 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208497047"/>
      </p:ext>
    </p:extLst>
  </p:cSld>
  <p:clrMapOvr>
    <a:masterClrMapping/>
  </p:clrMapOvr>
  <p:transition spd="med"/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Header only"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91"/>
          <p:cNvSpPr>
            <a:spLocks noGrp="1"/>
          </p:cNvSpPr>
          <p:nvPr>
            <p:ph type="title" hasCustomPrompt="1"/>
          </p:nvPr>
        </p:nvSpPr>
        <p:spPr>
          <a:xfrm>
            <a:off x="457200" y="2143125"/>
            <a:ext cx="8229600" cy="857250"/>
          </a:xfrm>
          <a:prstGeom prst="rect">
            <a:avLst/>
          </a:prstGeom>
        </p:spPr>
        <p:txBody>
          <a:bodyPr rIns="0" anchor="ctr"/>
          <a:lstStyle>
            <a:lvl1pPr algn="ctr" defTabSz="228594">
              <a:lnSpc>
                <a:spcPct val="100000"/>
              </a:lnSpc>
              <a:spcBef>
                <a:spcPts val="1688"/>
              </a:spcBef>
              <a:defRPr spc="0" baseline="0">
                <a:solidFill>
                  <a:srgbClr val="FFFFFF"/>
                </a:solidFill>
              </a:defRPr>
            </a:lvl1pPr>
          </a:lstStyle>
          <a:p>
            <a:r>
              <a:rPr lang="en-US" dirty="0"/>
              <a:t>Summary/key point slide 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4094425078"/>
      </p:ext>
    </p:extLst>
  </p:cSld>
  <p:clrMapOvr>
    <a:masterClrMapping/>
  </p:clrMapOvr>
  <p:transition spd="med"/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1_Blank Nav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4B14712D-B50E-1A4C-B8B7-78CBB869B04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1103476"/>
      </p:ext>
    </p:extLst>
  </p:cSld>
  <p:clrMapOvr>
    <a:masterClrMapping/>
  </p:clrMapOvr>
  <p:transition spd="med"/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Closing: Thank you">
    <p:bg>
      <p:bgPr>
        <a:solidFill>
          <a:srgbClr val="0061D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Shape 27"/>
          <p:cNvSpPr>
            <a:spLocks noGrp="1"/>
          </p:cNvSpPr>
          <p:nvPr>
            <p:ph type="title" hasCustomPrompt="1"/>
          </p:nvPr>
        </p:nvSpPr>
        <p:spPr>
          <a:xfrm>
            <a:off x="1485804" y="1673526"/>
            <a:ext cx="6172200" cy="1536019"/>
          </a:xfrm>
          <a:prstGeom prst="rect">
            <a:avLst/>
          </a:prstGeom>
        </p:spPr>
        <p:txBody>
          <a:bodyPr lIns="228600" anchor="ctr"/>
          <a:lstStyle>
            <a:lvl1pPr algn="ctr">
              <a:lnSpc>
                <a:spcPct val="100000"/>
              </a:lnSpc>
              <a:defRPr sz="3000">
                <a:solidFill>
                  <a:srgbClr val="FFFFFF"/>
                </a:solidFill>
              </a:defRPr>
            </a:lvl1pPr>
          </a:lstStyle>
          <a:p>
            <a:r>
              <a:rPr lang="en-US" dirty="0"/>
              <a:t>Thank you</a:t>
            </a:r>
            <a:endParaRPr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0" hasCustomPrompt="1"/>
          </p:nvPr>
        </p:nvSpPr>
        <p:spPr>
          <a:xfrm>
            <a:off x="1485996" y="3778450"/>
            <a:ext cx="6172009" cy="926901"/>
          </a:xfrm>
        </p:spPr>
        <p:txBody>
          <a:bodyPr lIns="228600"/>
          <a:lstStyle>
            <a:lvl1pPr marL="0" indent="0" algn="ctr">
              <a:lnSpc>
                <a:spcPct val="100000"/>
              </a:lnSpc>
              <a:spcAft>
                <a:spcPts val="0"/>
              </a:spcAft>
              <a:buNone/>
              <a:defRPr kumimoji="0" lang="en-US" sz="135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BrownStd-Light"/>
              </a:defRPr>
            </a:lvl1pPr>
          </a:lstStyle>
          <a:p>
            <a:pPr lvl="0"/>
            <a:r>
              <a:rPr lang="en-US" dirty="0"/>
              <a:t>Full name </a:t>
            </a:r>
            <a:br>
              <a:rPr lang="en-US" dirty="0"/>
            </a:br>
            <a:r>
              <a:rPr lang="en-US" dirty="0"/>
              <a:t>Contact info</a:t>
            </a: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182789" y="818530"/>
            <a:ext cx="778230" cy="4197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4710389"/>
      </p:ext>
    </p:extLst>
  </p:cSld>
  <p:clrMapOvr>
    <a:masterClrMapping/>
  </p:clrMapOvr>
  <p:transition spd="med"/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64889269"/>
      </p:ext>
    </p:extLst>
  </p:cSld>
  <p:clrMapOvr>
    <a:masterClrMapping/>
  </p:clrMapOvr>
  <p:transition spd="med"/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>
  <p:cSld name="Title Slide"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48"/>
          <p:cNvSpPr txBox="1">
            <a:spLocks noGrp="1"/>
          </p:cNvSpPr>
          <p:nvPr>
            <p:ph type="ctrTitle"/>
          </p:nvPr>
        </p:nvSpPr>
        <p:spPr>
          <a:xfrm>
            <a:off x="457200" y="1048538"/>
            <a:ext cx="3458348" cy="30464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Lato"/>
              <a:buNone/>
              <a:defRPr sz="3000" b="1">
                <a:latin typeface="Lato"/>
                <a:ea typeface="Lato"/>
                <a:cs typeface="Lato"/>
                <a:sym typeface="Lato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pic>
        <p:nvPicPr>
          <p:cNvPr id="41" name="Google Shape;41;p48"/>
          <p:cNvPicPr preferRelativeResize="0"/>
          <p:nvPr/>
        </p:nvPicPr>
        <p:blipFill rotWithShape="1">
          <a:blip r:embed="rId2">
            <a:alphaModFix/>
          </a:blip>
          <a:srcRect b="85225"/>
          <a:stretch/>
        </p:blipFill>
        <p:spPr>
          <a:xfrm>
            <a:off x="0" y="0"/>
            <a:ext cx="9144000" cy="75994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4931132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er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10457041"/>
      </p:ext>
    </p:extLst>
  </p:cSld>
  <p:clrMapOvr>
    <a:masterClrMapping/>
  </p:clrMapOvr>
  <p:transition spd="med"/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 Only"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50"/>
          <p:cNvSpPr txBox="1">
            <a:spLocks noGrp="1"/>
          </p:cNvSpPr>
          <p:nvPr>
            <p:ph type="title"/>
          </p:nvPr>
        </p:nvSpPr>
        <p:spPr>
          <a:xfrm>
            <a:off x="464300" y="685800"/>
            <a:ext cx="8225340" cy="4417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553626493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Shape 53"/>
          <p:cNvSpPr>
            <a:spLocks noGrp="1"/>
          </p:cNvSpPr>
          <p:nvPr>
            <p:ph type="title"/>
          </p:nvPr>
        </p:nvSpPr>
        <p:spPr>
          <a:xfrm>
            <a:off x="457200" y="209550"/>
            <a:ext cx="8229600" cy="607941"/>
          </a:xfrm>
          <a:prstGeom prst="rect">
            <a:avLst/>
          </a:prstGeom>
        </p:spPr>
        <p:txBody>
          <a:bodyPr anchor="b"/>
          <a:lstStyle/>
          <a:p>
            <a:endParaRPr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457200" y="833737"/>
            <a:ext cx="8229600" cy="520115"/>
          </a:xfrm>
        </p:spPr>
        <p:txBody>
          <a:bodyPr tIns="0"/>
          <a:lstStyle>
            <a:lvl1pPr marL="0" indent="0">
              <a:buNone/>
              <a:defRPr kumimoji="0" lang="en-US" sz="2250" b="0" i="0" u="none" strike="noStrike" cap="none" spc="0" normalizeH="0" baseline="0" dirty="0">
                <a:ln>
                  <a:noFill/>
                </a:ln>
                <a:solidFill>
                  <a:schemeClr val="tx2"/>
                </a:solidFill>
                <a:effectLst/>
                <a:uFillTx/>
                <a:latin typeface="+mn-lt"/>
                <a:ea typeface="+mn-ea"/>
                <a:cs typeface="+mn-cs"/>
                <a:sym typeface="BrownStd-Light"/>
              </a:defRPr>
            </a:lvl1pPr>
          </a:lstStyle>
          <a:p>
            <a:pPr lvl="0"/>
            <a:endParaRPr lang="en-US" dirty="0"/>
          </a:p>
        </p:txBody>
      </p:sp>
      <p:sp>
        <p:nvSpPr>
          <p:cNvPr id="4" name="Chart Placeholder 3"/>
          <p:cNvSpPr>
            <a:spLocks noGrp="1"/>
          </p:cNvSpPr>
          <p:nvPr>
            <p:ph type="chart" sz="quarter" idx="11"/>
          </p:nvPr>
        </p:nvSpPr>
        <p:spPr>
          <a:xfrm>
            <a:off x="685800" y="1701800"/>
            <a:ext cx="7772400" cy="28575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88CB5697-38D0-D04D-B788-F500DA9ECF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2455980"/>
      </p:ext>
    </p:extLst>
  </p:cSld>
  <p:clrMapOvr>
    <a:masterClrMapping/>
  </p:clrMapOvr>
  <p:transition spd="med"/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82710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/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hape 53"/>
          <p:cNvSpPr>
            <a:spLocks noGrp="1"/>
          </p:cNvSpPr>
          <p:nvPr>
            <p:ph type="title" hasCustomPrompt="1"/>
          </p:nvPr>
        </p:nvSpPr>
        <p:spPr>
          <a:xfrm>
            <a:off x="457200" y="673080"/>
            <a:ext cx="8229600" cy="396769"/>
          </a:xfrm>
          <a:prstGeom prst="rect">
            <a:avLst/>
          </a:prstGeom>
        </p:spPr>
        <p:txBody>
          <a:bodyPr lIns="0" tIns="0" rIns="0" bIns="0" anchor="t"/>
          <a:lstStyle>
            <a:lvl1pPr algn="l">
              <a:defRPr sz="2400">
                <a:solidFill>
                  <a:srgbClr val="171F25"/>
                </a:solidFill>
              </a:defRPr>
            </a:lvl1pPr>
          </a:lstStyle>
          <a:p>
            <a:r>
              <a:rPr lang="en-US" sz="2400" dirty="0"/>
              <a:t>Slide title, </a:t>
            </a:r>
            <a:r>
              <a:rPr lang="en-US" sz="2400" dirty="0" err="1"/>
              <a:t>Lato</a:t>
            </a:r>
            <a:r>
              <a:rPr lang="en-US" sz="2400" dirty="0"/>
              <a:t> Light, 32 pt.</a:t>
            </a:r>
            <a:endParaRPr dirty="0"/>
          </a:p>
        </p:txBody>
      </p:sp>
      <p:sp>
        <p:nvSpPr>
          <p:cNvPr id="8" name="Text Placeholder 2"/>
          <p:cNvSpPr>
            <a:spLocks noGrp="1"/>
          </p:cNvSpPr>
          <p:nvPr>
            <p:ph type="body" sz="quarter" idx="10" hasCustomPrompt="1"/>
          </p:nvPr>
        </p:nvSpPr>
        <p:spPr>
          <a:xfrm>
            <a:off x="457200" y="1069849"/>
            <a:ext cx="8229600" cy="375657"/>
          </a:xfrm>
        </p:spPr>
        <p:txBody>
          <a:bodyPr lIns="0" tIns="0" anchor="t"/>
          <a:lstStyle>
            <a:lvl1pPr marL="0" indent="0" algn="l">
              <a:buNone/>
              <a:defRPr kumimoji="0" lang="en-US" sz="1500" b="0" i="0" u="none" strike="noStrike" cap="none" spc="0" normalizeH="0" baseline="0" dirty="0">
                <a:ln>
                  <a:noFill/>
                </a:ln>
                <a:solidFill>
                  <a:srgbClr val="0061D5"/>
                </a:solidFill>
                <a:effectLst/>
                <a:uFillTx/>
                <a:latin typeface="+mn-lt"/>
                <a:ea typeface="Lato Light" charset="0"/>
                <a:cs typeface="Lato Light" charset="0"/>
                <a:sym typeface="BrownStd-Light"/>
              </a:defRPr>
            </a:lvl1pPr>
          </a:lstStyle>
          <a:p>
            <a:pPr lvl="0"/>
            <a:r>
              <a:rPr lang="en-US" dirty="0"/>
              <a:t>Subtitle</a:t>
            </a:r>
          </a:p>
        </p:txBody>
      </p:sp>
      <p:cxnSp>
        <p:nvCxnSpPr>
          <p:cNvPr id="10" name="Straight Connector 9"/>
          <p:cNvCxnSpPr/>
          <p:nvPr userDrawn="1"/>
        </p:nvCxnSpPr>
        <p:spPr>
          <a:xfrm>
            <a:off x="457200" y="542619"/>
            <a:ext cx="8229600" cy="0"/>
          </a:xfrm>
          <a:prstGeom prst="line">
            <a:avLst/>
          </a:prstGeom>
          <a:noFill/>
          <a:ln w="6350" cap="flat">
            <a:solidFill>
              <a:srgbClr val="C3D1DA"/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</p:spTree>
    <p:extLst>
      <p:ext uri="{BB962C8B-B14F-4D97-AF65-F5344CB8AC3E}">
        <p14:creationId xmlns:p14="http://schemas.microsoft.com/office/powerpoint/2010/main" val="811735864"/>
      </p:ext>
    </p:extLst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llet layout 1: On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5" name="Straight Connector 14"/>
          <p:cNvCxnSpPr/>
          <p:nvPr userDrawn="1"/>
        </p:nvCxnSpPr>
        <p:spPr>
          <a:xfrm>
            <a:off x="457200" y="542619"/>
            <a:ext cx="8229600" cy="0"/>
          </a:xfrm>
          <a:prstGeom prst="line">
            <a:avLst/>
          </a:prstGeom>
          <a:noFill/>
          <a:ln w="6350" cap="flat">
            <a:solidFill>
              <a:srgbClr val="C3D1DA"/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18" name="Shape 54"/>
          <p:cNvSpPr>
            <a:spLocks noGrp="1"/>
          </p:cNvSpPr>
          <p:nvPr>
            <p:ph type="body" idx="1" hasCustomPrompt="1"/>
          </p:nvPr>
        </p:nvSpPr>
        <p:spPr>
          <a:xfrm>
            <a:off x="457201" y="1572769"/>
            <a:ext cx="8236914" cy="2882774"/>
          </a:xfrm>
          <a:prstGeom prst="rect">
            <a:avLst/>
          </a:prstGeom>
        </p:spPr>
        <p:txBody>
          <a:bodyPr lIns="0" anchor="t"/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SzTx/>
              <a:buNone/>
              <a:defRPr sz="1350" b="0" i="0">
                <a:solidFill>
                  <a:srgbClr val="72848E"/>
                </a:solidFill>
                <a:latin typeface="Lato" charset="0"/>
                <a:ea typeface="Lato" charset="0"/>
                <a:cs typeface="Lato" charset="0"/>
                <a:sym typeface="Lato Bold"/>
              </a:defRPr>
            </a:lvl1pPr>
            <a:lvl2pPr marL="171450" indent="-17145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0061D5"/>
              </a:buClr>
              <a:defRPr sz="1350" b="0" i="0">
                <a:solidFill>
                  <a:srgbClr val="72848E"/>
                </a:solidFill>
                <a:latin typeface="Lato" charset="0"/>
                <a:ea typeface="Lato" charset="0"/>
                <a:cs typeface="Lato" charset="0"/>
                <a:sym typeface="Lato Light"/>
              </a:defRPr>
            </a:lvl2pPr>
            <a:lvl3pPr marL="342900" indent="-17145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0061D5"/>
              </a:buClr>
              <a:defRPr sz="1350" b="0" i="0">
                <a:solidFill>
                  <a:srgbClr val="72848E"/>
                </a:solidFill>
                <a:latin typeface="Lato" charset="0"/>
                <a:ea typeface="Lato" charset="0"/>
                <a:cs typeface="Lato" charset="0"/>
                <a:sym typeface="Lato Light"/>
              </a:defRPr>
            </a:lvl3pPr>
            <a:lvl4pPr marL="514350" indent="-17145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0061D5"/>
              </a:buClr>
              <a:defRPr sz="1350" b="0" i="0">
                <a:solidFill>
                  <a:srgbClr val="72848E"/>
                </a:solidFill>
                <a:latin typeface="Lato" charset="0"/>
                <a:ea typeface="Lato" charset="0"/>
                <a:cs typeface="Lato" charset="0"/>
                <a:sym typeface="Lato Light"/>
              </a:defRPr>
            </a:lvl4pPr>
            <a:lvl5pPr marL="685800" indent="-17145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0061D5"/>
              </a:buClr>
              <a:defRPr sz="1350" b="0" i="0">
                <a:solidFill>
                  <a:srgbClr val="72848E"/>
                </a:solidFill>
                <a:latin typeface="Lato" charset="0"/>
                <a:ea typeface="Lato" charset="0"/>
                <a:cs typeface="Lato" charset="0"/>
                <a:sym typeface="Lato Light"/>
              </a:defRPr>
            </a:lvl5pPr>
          </a:lstStyle>
          <a:p>
            <a:r>
              <a:rPr lang="en-US" dirty="0"/>
              <a:t>Body level one</a:t>
            </a:r>
          </a:p>
          <a:p>
            <a:pPr lvl="1"/>
            <a:r>
              <a:rPr lang="en-US" dirty="0"/>
              <a:t>Body level two</a:t>
            </a:r>
          </a:p>
          <a:p>
            <a:pPr lvl="2"/>
            <a:r>
              <a:rPr lang="en-US" dirty="0"/>
              <a:t>Body level three</a:t>
            </a:r>
          </a:p>
          <a:p>
            <a:pPr lvl="3"/>
            <a:r>
              <a:rPr lang="en-US" dirty="0"/>
              <a:t>Body level four</a:t>
            </a:r>
          </a:p>
          <a:p>
            <a:pPr lvl="4"/>
            <a:r>
              <a:rPr lang="en-US" dirty="0"/>
              <a:t>Body level five</a:t>
            </a:r>
          </a:p>
        </p:txBody>
      </p:sp>
      <p:sp>
        <p:nvSpPr>
          <p:cNvPr id="6" name="Shape 53"/>
          <p:cNvSpPr>
            <a:spLocks noGrp="1"/>
          </p:cNvSpPr>
          <p:nvPr>
            <p:ph type="title" hasCustomPrompt="1"/>
          </p:nvPr>
        </p:nvSpPr>
        <p:spPr>
          <a:xfrm>
            <a:off x="457200" y="673080"/>
            <a:ext cx="8229600" cy="396769"/>
          </a:xfrm>
          <a:prstGeom prst="rect">
            <a:avLst/>
          </a:prstGeom>
        </p:spPr>
        <p:txBody>
          <a:bodyPr lIns="0" tIns="0" rIns="0" bIns="0" anchor="t"/>
          <a:lstStyle>
            <a:lvl1pPr algn="l">
              <a:lnSpc>
                <a:spcPct val="100000"/>
              </a:lnSpc>
              <a:defRPr sz="2400">
                <a:solidFill>
                  <a:srgbClr val="171F25"/>
                </a:solidFill>
              </a:defRPr>
            </a:lvl1pPr>
          </a:lstStyle>
          <a:p>
            <a:r>
              <a:rPr lang="en-US" sz="2400" dirty="0"/>
              <a:t>Slide title, </a:t>
            </a:r>
            <a:r>
              <a:rPr lang="en-US" sz="2400" dirty="0" err="1"/>
              <a:t>Lato</a:t>
            </a:r>
            <a:r>
              <a:rPr lang="en-US" sz="2400" dirty="0"/>
              <a:t> Light, 32 pt.</a:t>
            </a:r>
            <a:endParaRPr dirty="0"/>
          </a:p>
        </p:txBody>
      </p:sp>
      <p:sp>
        <p:nvSpPr>
          <p:cNvPr id="7" name="Text Placeholder 2"/>
          <p:cNvSpPr>
            <a:spLocks noGrp="1"/>
          </p:cNvSpPr>
          <p:nvPr>
            <p:ph type="body" sz="quarter" idx="10" hasCustomPrompt="1"/>
          </p:nvPr>
        </p:nvSpPr>
        <p:spPr>
          <a:xfrm>
            <a:off x="454568" y="1069848"/>
            <a:ext cx="8229600" cy="375657"/>
          </a:xfrm>
        </p:spPr>
        <p:txBody>
          <a:bodyPr lIns="0" tIns="0" anchor="t"/>
          <a:lstStyle>
            <a:lvl1pPr marL="0" indent="0" algn="l">
              <a:lnSpc>
                <a:spcPct val="100000"/>
              </a:lnSpc>
              <a:buNone/>
              <a:defRPr kumimoji="0" lang="en-US" sz="1500" b="0" i="0" u="none" strike="noStrike" cap="none" spc="0" normalizeH="0" baseline="0" dirty="0">
                <a:ln>
                  <a:noFill/>
                </a:ln>
                <a:solidFill>
                  <a:srgbClr val="0061D5"/>
                </a:solidFill>
                <a:effectLst/>
                <a:uFillTx/>
                <a:latin typeface="+mn-lt"/>
                <a:ea typeface="Lato Light" charset="0"/>
                <a:cs typeface="Lato Light" charset="0"/>
                <a:sym typeface="BrownStd-Light"/>
              </a:defRPr>
            </a:lvl1pPr>
          </a:lstStyle>
          <a:p>
            <a:pPr lvl="0"/>
            <a:r>
              <a:rPr lang="en-US" dirty="0"/>
              <a:t>Subtitle</a:t>
            </a:r>
          </a:p>
        </p:txBody>
      </p:sp>
    </p:spTree>
    <p:extLst>
      <p:ext uri="{BB962C8B-B14F-4D97-AF65-F5344CB8AC3E}">
        <p14:creationId xmlns:p14="http://schemas.microsoft.com/office/powerpoint/2010/main" val="3287775016"/>
      </p:ext>
    </p:extLst>
  </p:cSld>
  <p:clrMapOvr>
    <a:masterClrMapping/>
  </p:clrMapOvr>
  <p:transition spd="med"/>
  <p:extLst>
    <p:ext uri="{DCECCB84-F9BA-43D5-87BE-67443E8EF086}">
      <p15:sldGuideLst xmlns:p15="http://schemas.microsoft.com/office/powerpoint/2012/main"/>
    </p:ext>
  </p:extLst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slideLayout" Target="../slideLayouts/slideLayout42.xml"/><Relationship Id="rId47" Type="http://schemas.openxmlformats.org/officeDocument/2006/relationships/slideLayout" Target="../slideLayouts/slideLayout47.xml"/><Relationship Id="rId50" Type="http://schemas.openxmlformats.org/officeDocument/2006/relationships/slideLayout" Target="../slideLayouts/slideLayout50.xml"/><Relationship Id="rId55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46" Type="http://schemas.openxmlformats.org/officeDocument/2006/relationships/slideLayout" Target="../slideLayouts/slideLayout46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41" Type="http://schemas.openxmlformats.org/officeDocument/2006/relationships/slideLayout" Target="../slideLayouts/slideLayout41.xml"/><Relationship Id="rId54" Type="http://schemas.openxmlformats.org/officeDocument/2006/relationships/slideLayout" Target="../slideLayouts/slideLayout54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45" Type="http://schemas.openxmlformats.org/officeDocument/2006/relationships/slideLayout" Target="../slideLayouts/slideLayout45.xml"/><Relationship Id="rId53" Type="http://schemas.openxmlformats.org/officeDocument/2006/relationships/slideLayout" Target="../slideLayouts/slideLayout53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49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4" Type="http://schemas.openxmlformats.org/officeDocument/2006/relationships/slideLayout" Target="../slideLayouts/slideLayout44.xml"/><Relationship Id="rId52" Type="http://schemas.openxmlformats.org/officeDocument/2006/relationships/slideLayout" Target="../slideLayouts/slideLayout52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slideLayout" Target="../slideLayouts/slideLayout43.xml"/><Relationship Id="rId48" Type="http://schemas.openxmlformats.org/officeDocument/2006/relationships/slideLayout" Target="../slideLayouts/slideLayout48.xml"/><Relationship Id="rId8" Type="http://schemas.openxmlformats.org/officeDocument/2006/relationships/slideLayout" Target="../slideLayouts/slideLayout8.xml"/><Relationship Id="rId51" Type="http://schemas.openxmlformats.org/officeDocument/2006/relationships/slideLayout" Target="../slideLayouts/slideLayout51.xml"/><Relationship Id="rId3" Type="http://schemas.openxmlformats.org/officeDocument/2006/relationships/slideLayout" Target="../slideLayouts/slideLayout3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2.xml"/><Relationship Id="rId13" Type="http://schemas.openxmlformats.org/officeDocument/2006/relationships/slideLayout" Target="../slideLayouts/slideLayout67.xml"/><Relationship Id="rId3" Type="http://schemas.openxmlformats.org/officeDocument/2006/relationships/slideLayout" Target="../slideLayouts/slideLayout57.xml"/><Relationship Id="rId7" Type="http://schemas.openxmlformats.org/officeDocument/2006/relationships/slideLayout" Target="../slideLayouts/slideLayout61.xml"/><Relationship Id="rId12" Type="http://schemas.openxmlformats.org/officeDocument/2006/relationships/slideLayout" Target="../slideLayouts/slideLayout66.xml"/><Relationship Id="rId2" Type="http://schemas.openxmlformats.org/officeDocument/2006/relationships/slideLayout" Target="../slideLayouts/slideLayout56.xml"/><Relationship Id="rId1" Type="http://schemas.openxmlformats.org/officeDocument/2006/relationships/slideLayout" Target="../slideLayouts/slideLayout55.xml"/><Relationship Id="rId6" Type="http://schemas.openxmlformats.org/officeDocument/2006/relationships/slideLayout" Target="../slideLayouts/slideLayout60.xml"/><Relationship Id="rId11" Type="http://schemas.openxmlformats.org/officeDocument/2006/relationships/slideLayout" Target="../slideLayouts/slideLayout65.xml"/><Relationship Id="rId5" Type="http://schemas.openxmlformats.org/officeDocument/2006/relationships/slideLayout" Target="../slideLayouts/slideLayout59.xml"/><Relationship Id="rId15" Type="http://schemas.openxmlformats.org/officeDocument/2006/relationships/theme" Target="../theme/theme2.xml"/><Relationship Id="rId10" Type="http://schemas.openxmlformats.org/officeDocument/2006/relationships/slideLayout" Target="../slideLayouts/slideLayout64.xml"/><Relationship Id="rId4" Type="http://schemas.openxmlformats.org/officeDocument/2006/relationships/slideLayout" Target="../slideLayouts/slideLayout58.xml"/><Relationship Id="rId9" Type="http://schemas.openxmlformats.org/officeDocument/2006/relationships/slideLayout" Target="../slideLayouts/slideLayout63.xml"/><Relationship Id="rId14" Type="http://schemas.openxmlformats.org/officeDocument/2006/relationships/slideLayout" Target="../slideLayouts/slideLayout68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1.xml"/><Relationship Id="rId2" Type="http://schemas.openxmlformats.org/officeDocument/2006/relationships/slideLayout" Target="../slideLayouts/slideLayout70.xml"/><Relationship Id="rId1" Type="http://schemas.openxmlformats.org/officeDocument/2006/relationships/slideLayout" Target="../slideLayouts/slideLayout69.xml"/><Relationship Id="rId5" Type="http://schemas.openxmlformats.org/officeDocument/2006/relationships/theme" Target="../theme/theme3.xml"/><Relationship Id="rId4" Type="http://schemas.openxmlformats.org/officeDocument/2006/relationships/slideLayout" Target="../slideLayouts/slideLayout7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>
            <a:spLocks noGrp="1"/>
          </p:cNvSpPr>
          <p:nvPr>
            <p:ph type="title"/>
          </p:nvPr>
        </p:nvSpPr>
        <p:spPr>
          <a:xfrm>
            <a:off x="457200" y="673079"/>
            <a:ext cx="8229600" cy="806379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rIns="228600" anchor="t"/>
          <a:lstStyle/>
          <a:p>
            <a:pPr lvl="0" fontAlgn="auto" hangingPunct="1"/>
            <a:r>
              <a:rPr lang="en-US" dirty="0"/>
              <a:t>Box intro</a:t>
            </a:r>
            <a:br>
              <a:rPr lang="en-US" dirty="0"/>
            </a:br>
            <a:endParaRPr dirty="0"/>
          </a:p>
        </p:txBody>
      </p:sp>
      <p:sp>
        <p:nvSpPr>
          <p:cNvPr id="4" name="Shape 4"/>
          <p:cNvSpPr>
            <a:spLocks noGrp="1"/>
          </p:cNvSpPr>
          <p:nvPr>
            <p:ph type="body" idx="1"/>
          </p:nvPr>
        </p:nvSpPr>
        <p:spPr>
          <a:xfrm>
            <a:off x="457200" y="1476576"/>
            <a:ext cx="8229600" cy="3190675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rIns="228600" anchor="t"/>
          <a:lstStyle/>
          <a:p>
            <a:pPr marL="0" lvl="0" indent="0" rtl="0" fontAlgn="auto" hangingPunct="1">
              <a:spcBef>
                <a:spcPts val="825"/>
              </a:spcBef>
              <a:buSzTx/>
              <a:buNone/>
            </a:pPr>
            <a:r>
              <a:rPr lang="en-US" dirty="0"/>
              <a:t>Body level one</a:t>
            </a:r>
          </a:p>
          <a:p>
            <a:pPr marL="246523" lvl="1" indent="-151275" rtl="0" fontAlgn="auto" hangingPunct="1">
              <a:spcBef>
                <a:spcPts val="825"/>
              </a:spcBef>
            </a:pPr>
            <a:r>
              <a:rPr lang="en-US" dirty="0"/>
              <a:t>Body level two</a:t>
            </a:r>
          </a:p>
          <a:p>
            <a:pPr marL="389394" lvl="2" indent="-151275" rtl="0" fontAlgn="auto" hangingPunct="1">
              <a:spcBef>
                <a:spcPts val="825"/>
              </a:spcBef>
            </a:pPr>
            <a:r>
              <a:rPr lang="en-US" dirty="0"/>
              <a:t>Body level three</a:t>
            </a:r>
          </a:p>
          <a:p>
            <a:pPr marL="532266" lvl="3" indent="-151275" rtl="0" fontAlgn="auto" hangingPunct="1">
              <a:spcBef>
                <a:spcPts val="825"/>
              </a:spcBef>
            </a:pPr>
            <a:r>
              <a:rPr lang="en-US" dirty="0"/>
              <a:t>Body level four</a:t>
            </a:r>
          </a:p>
          <a:p>
            <a:pPr marL="675137" lvl="4" indent="-151275" rtl="0" fontAlgn="auto" hangingPunct="1">
              <a:spcBef>
                <a:spcPts val="825"/>
              </a:spcBef>
            </a:pPr>
            <a:r>
              <a:rPr lang="en-US" dirty="0"/>
              <a:t>Body level five</a:t>
            </a:r>
          </a:p>
        </p:txBody>
      </p:sp>
      <p:cxnSp>
        <p:nvCxnSpPr>
          <p:cNvPr id="5" name="Straight Connector 4"/>
          <p:cNvCxnSpPr/>
          <p:nvPr userDrawn="1"/>
        </p:nvCxnSpPr>
        <p:spPr>
          <a:xfrm>
            <a:off x="457200" y="542619"/>
            <a:ext cx="8229600" cy="0"/>
          </a:xfrm>
          <a:prstGeom prst="line">
            <a:avLst/>
          </a:prstGeom>
          <a:noFill/>
          <a:ln w="6350" cap="flat">
            <a:solidFill>
              <a:srgbClr val="C3D1DA"/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6" name="Shape 278"/>
          <p:cNvSpPr txBox="1">
            <a:spLocks/>
          </p:cNvSpPr>
          <p:nvPr userDrawn="1"/>
        </p:nvSpPr>
        <p:spPr>
          <a:xfrm>
            <a:off x="4906554" y="307199"/>
            <a:ext cx="3780247" cy="193563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 anchor="ctr"/>
          <a:lstStyle>
            <a:lvl1pPr marL="0" marR="0" indent="0" algn="l" defTabSz="309563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800" b="0" i="0" u="none" strike="noStrike" cap="none" spc="0" normalizeH="0" baseline="0">
                <a:ln>
                  <a:noFill/>
                </a:ln>
                <a:solidFill>
                  <a:srgbClr val="171F25"/>
                </a:solidFill>
                <a:effectLst/>
                <a:uFillTx/>
                <a:latin typeface="+mj-lt"/>
                <a:ea typeface="Lato Heavy"/>
                <a:cs typeface="Lato Heavy"/>
                <a:sym typeface="BrownStd-Light"/>
              </a:defRPr>
            </a:lvl1pPr>
            <a:lvl2pPr marL="0" marR="0" indent="85725" algn="l" defTabSz="309563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000" b="0" i="0" u="none" strike="noStrike" cap="none" spc="0" baseline="0">
                <a:ln>
                  <a:noFill/>
                </a:ln>
                <a:solidFill>
                  <a:srgbClr val="171F25">
                    <a:alpha val="80018"/>
                  </a:srgbClr>
                </a:solidFill>
                <a:uFillTx/>
                <a:latin typeface="Lato Heavy"/>
                <a:ea typeface="Lato Heavy"/>
                <a:cs typeface="Lato Heavy"/>
                <a:sym typeface="Lato Heavy"/>
              </a:defRPr>
            </a:lvl2pPr>
            <a:lvl3pPr marL="0" marR="0" indent="171450" algn="l" defTabSz="309563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000" b="0" i="0" u="none" strike="noStrike" cap="none" spc="0" baseline="0">
                <a:ln>
                  <a:noFill/>
                </a:ln>
                <a:solidFill>
                  <a:srgbClr val="171F25">
                    <a:alpha val="80018"/>
                  </a:srgbClr>
                </a:solidFill>
                <a:uFillTx/>
                <a:latin typeface="Lato Heavy"/>
                <a:ea typeface="Lato Heavy"/>
                <a:cs typeface="Lato Heavy"/>
                <a:sym typeface="Lato Heavy"/>
              </a:defRPr>
            </a:lvl3pPr>
            <a:lvl4pPr marL="0" marR="0" indent="257175" algn="l" defTabSz="309563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000" b="0" i="0" u="none" strike="noStrike" cap="none" spc="0" baseline="0">
                <a:ln>
                  <a:noFill/>
                </a:ln>
                <a:solidFill>
                  <a:srgbClr val="171F25">
                    <a:alpha val="80018"/>
                  </a:srgbClr>
                </a:solidFill>
                <a:uFillTx/>
                <a:latin typeface="Lato Heavy"/>
                <a:ea typeface="Lato Heavy"/>
                <a:cs typeface="Lato Heavy"/>
                <a:sym typeface="Lato Heavy"/>
              </a:defRPr>
            </a:lvl4pPr>
            <a:lvl5pPr marL="0" marR="0" indent="342900" algn="l" defTabSz="309563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000" b="0" i="0" u="none" strike="noStrike" cap="none" spc="0" baseline="0">
                <a:ln>
                  <a:noFill/>
                </a:ln>
                <a:solidFill>
                  <a:srgbClr val="171F25">
                    <a:alpha val="80018"/>
                  </a:srgbClr>
                </a:solidFill>
                <a:uFillTx/>
                <a:latin typeface="Lato Heavy"/>
                <a:ea typeface="Lato Heavy"/>
                <a:cs typeface="Lato Heavy"/>
                <a:sym typeface="Lato Heavy"/>
              </a:defRPr>
            </a:lvl5pPr>
            <a:lvl6pPr marL="0" marR="0" indent="428625" algn="l" defTabSz="309563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000" b="0" i="0" u="none" strike="noStrike" cap="none" spc="0" baseline="0">
                <a:ln>
                  <a:noFill/>
                </a:ln>
                <a:solidFill>
                  <a:srgbClr val="171F25">
                    <a:alpha val="80018"/>
                  </a:srgbClr>
                </a:solidFill>
                <a:uFillTx/>
                <a:latin typeface="Lato Heavy"/>
                <a:ea typeface="Lato Heavy"/>
                <a:cs typeface="Lato Heavy"/>
                <a:sym typeface="Lato Heavy"/>
              </a:defRPr>
            </a:lvl6pPr>
            <a:lvl7pPr marL="0" marR="0" indent="514350" algn="l" defTabSz="309563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000" b="0" i="0" u="none" strike="noStrike" cap="none" spc="0" baseline="0">
                <a:ln>
                  <a:noFill/>
                </a:ln>
                <a:solidFill>
                  <a:srgbClr val="171F25">
                    <a:alpha val="80018"/>
                  </a:srgbClr>
                </a:solidFill>
                <a:uFillTx/>
                <a:latin typeface="Lato Heavy"/>
                <a:ea typeface="Lato Heavy"/>
                <a:cs typeface="Lato Heavy"/>
                <a:sym typeface="Lato Heavy"/>
              </a:defRPr>
            </a:lvl7pPr>
            <a:lvl8pPr marL="0" marR="0" indent="600075" algn="l" defTabSz="309563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000" b="0" i="0" u="none" strike="noStrike" cap="none" spc="0" baseline="0">
                <a:ln>
                  <a:noFill/>
                </a:ln>
                <a:solidFill>
                  <a:srgbClr val="171F25">
                    <a:alpha val="80018"/>
                  </a:srgbClr>
                </a:solidFill>
                <a:uFillTx/>
                <a:latin typeface="Lato Heavy"/>
                <a:ea typeface="Lato Heavy"/>
                <a:cs typeface="Lato Heavy"/>
                <a:sym typeface="Lato Heavy"/>
              </a:defRPr>
            </a:lvl8pPr>
            <a:lvl9pPr marL="0" marR="0" indent="685800" algn="l" defTabSz="309563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000" b="0" i="0" u="none" strike="noStrike" cap="none" spc="0" baseline="0">
                <a:ln>
                  <a:noFill/>
                </a:ln>
                <a:solidFill>
                  <a:srgbClr val="171F25">
                    <a:alpha val="80018"/>
                  </a:srgbClr>
                </a:solidFill>
                <a:uFillTx/>
                <a:latin typeface="Lato Heavy"/>
                <a:ea typeface="Lato Heavy"/>
                <a:cs typeface="Lato Heavy"/>
                <a:sym typeface="Lato Heavy"/>
              </a:defRPr>
            </a:lvl9pPr>
          </a:lstStyle>
          <a:p>
            <a:pPr algn="r" hangingPunct="1">
              <a:lnSpc>
                <a:spcPct val="110000"/>
              </a:lnSpc>
            </a:pPr>
            <a:r>
              <a:rPr lang="en-US" sz="825" dirty="0">
                <a:solidFill>
                  <a:srgbClr val="72848E"/>
                </a:solidFill>
                <a:latin typeface="Lato" charset="0"/>
                <a:ea typeface="Lato" charset="0"/>
                <a:cs typeface="Lato" charset="0"/>
              </a:rPr>
              <a:t> </a:t>
            </a:r>
            <a:fld id="{D8CAB2CD-AAC9-C249-AC20-73F5B5BEE26C}" type="slidenum">
              <a:rPr lang="en-US" sz="825" smtClean="0">
                <a:solidFill>
                  <a:srgbClr val="72848E"/>
                </a:solidFill>
                <a:latin typeface="Lato" charset="0"/>
                <a:ea typeface="Lato" charset="0"/>
                <a:cs typeface="Lato" charset="0"/>
              </a:rPr>
              <a:t>‹#›</a:t>
            </a:fld>
            <a:endParaRPr lang="en-US" sz="825" dirty="0">
              <a:solidFill>
                <a:srgbClr val="72848E"/>
              </a:solidFill>
              <a:latin typeface="Lato" charset="0"/>
              <a:ea typeface="Lato" charset="0"/>
              <a:cs typeface="Lato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DB9E6713-0EEB-FBAB-D826-44395F7729EF}"/>
              </a:ext>
            </a:extLst>
          </p:cNvPr>
          <p:cNvSpPr txBox="1"/>
          <p:nvPr userDrawn="1"/>
        </p:nvSpPr>
        <p:spPr>
          <a:xfrm>
            <a:off x="1564395" y="1244906"/>
            <a:ext cx="92398" cy="307777"/>
          </a:xfrm>
          <a:prstGeom prst="rect">
            <a:avLst/>
          </a:prstGeom>
          <a:ln w="254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45720" tIns="45720" rIns="45720" bIns="45720" rtlCol="0">
            <a:spAutoFit/>
          </a:bodyPr>
          <a:lstStyle/>
          <a:p>
            <a:pPr>
              <a:lnSpc>
                <a:spcPct val="100000"/>
              </a:lnSpc>
              <a:spcBef>
                <a:spcPts val="675"/>
              </a:spcBef>
            </a:pPr>
            <a:endParaRPr lang="en-US" sz="1400" spc="0" dirty="0" err="1">
              <a:solidFill>
                <a:srgbClr val="72848E"/>
              </a:solidFill>
              <a:latin typeface="+mn-lt"/>
              <a:ea typeface="Lato Light" charset="0"/>
              <a:cs typeface="Lato Light" charset="0"/>
              <a:sym typeface="Lato Light"/>
            </a:endParaRPr>
          </a:p>
        </p:txBody>
      </p:sp>
    </p:spTree>
    <p:extLst>
      <p:ext uri="{BB962C8B-B14F-4D97-AF65-F5344CB8AC3E}">
        <p14:creationId xmlns:p14="http://schemas.microsoft.com/office/powerpoint/2010/main" val="7118127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5" r:id="rId1"/>
    <p:sldLayoutId id="2147483726" r:id="rId2"/>
    <p:sldLayoutId id="2147483727" r:id="rId3"/>
    <p:sldLayoutId id="2147483728" r:id="rId4"/>
    <p:sldLayoutId id="2147483729" r:id="rId5"/>
    <p:sldLayoutId id="2147483730" r:id="rId6"/>
    <p:sldLayoutId id="2147483731" r:id="rId7"/>
    <p:sldLayoutId id="2147483732" r:id="rId8"/>
    <p:sldLayoutId id="2147483733" r:id="rId9"/>
    <p:sldLayoutId id="2147483734" r:id="rId10"/>
    <p:sldLayoutId id="2147483735" r:id="rId11"/>
    <p:sldLayoutId id="2147483736" r:id="rId12"/>
    <p:sldLayoutId id="2147483737" r:id="rId13"/>
    <p:sldLayoutId id="2147483738" r:id="rId14"/>
    <p:sldLayoutId id="2147483739" r:id="rId15"/>
    <p:sldLayoutId id="2147483740" r:id="rId16"/>
    <p:sldLayoutId id="2147483741" r:id="rId17"/>
    <p:sldLayoutId id="2147483742" r:id="rId18"/>
    <p:sldLayoutId id="2147483743" r:id="rId19"/>
    <p:sldLayoutId id="2147483744" r:id="rId20"/>
    <p:sldLayoutId id="2147483745" r:id="rId21"/>
    <p:sldLayoutId id="2147483746" r:id="rId22"/>
    <p:sldLayoutId id="2147483747" r:id="rId23"/>
    <p:sldLayoutId id="2147483748" r:id="rId24"/>
    <p:sldLayoutId id="2147483749" r:id="rId25"/>
    <p:sldLayoutId id="2147483750" r:id="rId26"/>
    <p:sldLayoutId id="2147483751" r:id="rId27"/>
    <p:sldLayoutId id="2147483752" r:id="rId28"/>
    <p:sldLayoutId id="2147483753" r:id="rId29"/>
    <p:sldLayoutId id="2147483754" r:id="rId30"/>
    <p:sldLayoutId id="2147483756" r:id="rId31"/>
    <p:sldLayoutId id="2147483759" r:id="rId32"/>
    <p:sldLayoutId id="2147483762" r:id="rId33"/>
    <p:sldLayoutId id="2147483703" r:id="rId34"/>
    <p:sldLayoutId id="2147483705" r:id="rId35"/>
    <p:sldLayoutId id="2147483707" r:id="rId36"/>
    <p:sldLayoutId id="2147483708" r:id="rId37"/>
    <p:sldLayoutId id="2147483684" r:id="rId38"/>
    <p:sldLayoutId id="2147483685" r:id="rId39"/>
    <p:sldLayoutId id="2147483693" r:id="rId40"/>
    <p:sldLayoutId id="2147483716" r:id="rId41"/>
    <p:sldLayoutId id="2147483717" r:id="rId42"/>
    <p:sldLayoutId id="2147483686" r:id="rId43"/>
    <p:sldLayoutId id="2147483688" r:id="rId44"/>
    <p:sldLayoutId id="2147483689" r:id="rId45"/>
    <p:sldLayoutId id="2147483710" r:id="rId46"/>
    <p:sldLayoutId id="2147483709" r:id="rId47"/>
    <p:sldLayoutId id="2147483718" r:id="rId48"/>
    <p:sldLayoutId id="2147483691" r:id="rId49"/>
    <p:sldLayoutId id="2147483711" r:id="rId50"/>
    <p:sldLayoutId id="2147483687" r:id="rId51"/>
    <p:sldLayoutId id="2147483692" r:id="rId52"/>
    <p:sldLayoutId id="2147483694" r:id="rId53"/>
    <p:sldLayoutId id="2147483723" r:id="rId54"/>
  </p:sldLayoutIdLst>
  <p:transition spd="med"/>
  <p:hf hdr="0" ftr="0" dt="0"/>
  <p:txStyles>
    <p:titleStyle>
      <a:lvl1pPr marL="0" marR="0" indent="0" algn="l" defTabSz="309555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kumimoji="0" sz="2400" b="0" i="0" u="none" strike="noStrike" cap="none" spc="0" normalizeH="0" baseline="0">
          <a:ln>
            <a:noFill/>
          </a:ln>
          <a:solidFill>
            <a:srgbClr val="000000"/>
          </a:solidFill>
          <a:effectLst/>
          <a:uFillTx/>
          <a:latin typeface="+mj-lt"/>
          <a:ea typeface="Lato Heavy"/>
          <a:cs typeface="Lato Heavy"/>
          <a:sym typeface="BrownStd-Light"/>
        </a:defRPr>
      </a:lvl1pPr>
      <a:lvl2pPr marL="0" marR="0" indent="85723" algn="l" defTabSz="309555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000" b="0" i="0" u="none" strike="noStrike" cap="none" spc="0" baseline="0">
          <a:ln>
            <a:noFill/>
          </a:ln>
          <a:solidFill>
            <a:srgbClr val="171F25">
              <a:alpha val="80018"/>
            </a:srgbClr>
          </a:solidFill>
          <a:uFillTx/>
          <a:latin typeface="Lato Heavy"/>
          <a:ea typeface="Lato Heavy"/>
          <a:cs typeface="Lato Heavy"/>
          <a:sym typeface="Lato Heavy"/>
        </a:defRPr>
      </a:lvl2pPr>
      <a:lvl3pPr marL="0" marR="0" indent="171446" algn="l" defTabSz="309555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000" b="0" i="0" u="none" strike="noStrike" cap="none" spc="0" baseline="0">
          <a:ln>
            <a:noFill/>
          </a:ln>
          <a:solidFill>
            <a:srgbClr val="171F25">
              <a:alpha val="80018"/>
            </a:srgbClr>
          </a:solidFill>
          <a:uFillTx/>
          <a:latin typeface="Lato Heavy"/>
          <a:ea typeface="Lato Heavy"/>
          <a:cs typeface="Lato Heavy"/>
          <a:sym typeface="Lato Heavy"/>
        </a:defRPr>
      </a:lvl3pPr>
      <a:lvl4pPr marL="0" marR="0" indent="257168" algn="l" defTabSz="309555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000" b="0" i="0" u="none" strike="noStrike" cap="none" spc="0" baseline="0">
          <a:ln>
            <a:noFill/>
          </a:ln>
          <a:solidFill>
            <a:srgbClr val="171F25">
              <a:alpha val="80018"/>
            </a:srgbClr>
          </a:solidFill>
          <a:uFillTx/>
          <a:latin typeface="Lato Heavy"/>
          <a:ea typeface="Lato Heavy"/>
          <a:cs typeface="Lato Heavy"/>
          <a:sym typeface="Lato Heavy"/>
        </a:defRPr>
      </a:lvl4pPr>
      <a:lvl5pPr marL="0" marR="0" indent="342892" algn="l" defTabSz="309555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000" b="0" i="0" u="none" strike="noStrike" cap="none" spc="0" baseline="0">
          <a:ln>
            <a:noFill/>
          </a:ln>
          <a:solidFill>
            <a:srgbClr val="171F25">
              <a:alpha val="80018"/>
            </a:srgbClr>
          </a:solidFill>
          <a:uFillTx/>
          <a:latin typeface="Lato Heavy"/>
          <a:ea typeface="Lato Heavy"/>
          <a:cs typeface="Lato Heavy"/>
          <a:sym typeface="Lato Heavy"/>
        </a:defRPr>
      </a:lvl5pPr>
      <a:lvl6pPr marL="0" marR="0" indent="428615" algn="l" defTabSz="309555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000" b="0" i="0" u="none" strike="noStrike" cap="none" spc="0" baseline="0">
          <a:ln>
            <a:noFill/>
          </a:ln>
          <a:solidFill>
            <a:srgbClr val="171F25">
              <a:alpha val="80018"/>
            </a:srgbClr>
          </a:solidFill>
          <a:uFillTx/>
          <a:latin typeface="Lato Heavy"/>
          <a:ea typeface="Lato Heavy"/>
          <a:cs typeface="Lato Heavy"/>
          <a:sym typeface="Lato Heavy"/>
        </a:defRPr>
      </a:lvl6pPr>
      <a:lvl7pPr marL="0" marR="0" indent="514337" algn="l" defTabSz="309555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000" b="0" i="0" u="none" strike="noStrike" cap="none" spc="0" baseline="0">
          <a:ln>
            <a:noFill/>
          </a:ln>
          <a:solidFill>
            <a:srgbClr val="171F25">
              <a:alpha val="80018"/>
            </a:srgbClr>
          </a:solidFill>
          <a:uFillTx/>
          <a:latin typeface="Lato Heavy"/>
          <a:ea typeface="Lato Heavy"/>
          <a:cs typeface="Lato Heavy"/>
          <a:sym typeface="Lato Heavy"/>
        </a:defRPr>
      </a:lvl7pPr>
      <a:lvl8pPr marL="0" marR="0" indent="600060" algn="l" defTabSz="309555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000" b="0" i="0" u="none" strike="noStrike" cap="none" spc="0" baseline="0">
          <a:ln>
            <a:noFill/>
          </a:ln>
          <a:solidFill>
            <a:srgbClr val="171F25">
              <a:alpha val="80018"/>
            </a:srgbClr>
          </a:solidFill>
          <a:uFillTx/>
          <a:latin typeface="Lato Heavy"/>
          <a:ea typeface="Lato Heavy"/>
          <a:cs typeface="Lato Heavy"/>
          <a:sym typeface="Lato Heavy"/>
        </a:defRPr>
      </a:lvl8pPr>
      <a:lvl9pPr marL="0" marR="0" indent="685783" algn="l" defTabSz="309555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000" b="0" i="0" u="none" strike="noStrike" cap="none" spc="0" baseline="0">
          <a:ln>
            <a:noFill/>
          </a:ln>
          <a:solidFill>
            <a:srgbClr val="171F25">
              <a:alpha val="80018"/>
            </a:srgbClr>
          </a:solidFill>
          <a:uFillTx/>
          <a:latin typeface="Lato Heavy"/>
          <a:ea typeface="Lato Heavy"/>
          <a:cs typeface="Lato Heavy"/>
          <a:sym typeface="Lato Heavy"/>
        </a:defRPr>
      </a:lvl9pPr>
    </p:titleStyle>
    <p:bodyStyle>
      <a:lvl1pPr marL="238119" marR="0" indent="-238119" algn="l" defTabSz="309555" latinLnBrk="0">
        <a:lnSpc>
          <a:spcPct val="100000"/>
        </a:lnSpc>
        <a:spcBef>
          <a:spcPts val="0"/>
        </a:spcBef>
        <a:spcAft>
          <a:spcPts val="600"/>
        </a:spcAft>
        <a:buClrTx/>
        <a:buSzPct val="75000"/>
        <a:buFontTx/>
        <a:buChar char="•"/>
        <a:tabLst/>
        <a:defRPr kumimoji="0" sz="1350" b="0" i="0" u="none" strike="noStrike" cap="none" spc="0" normalizeH="0" baseline="0">
          <a:ln>
            <a:noFill/>
          </a:ln>
          <a:solidFill>
            <a:srgbClr val="636D78"/>
          </a:solidFill>
          <a:effectLst/>
          <a:uFillTx/>
          <a:latin typeface="+mn-lt"/>
          <a:ea typeface="Lato Bold"/>
          <a:cs typeface="Lato Bold"/>
          <a:sym typeface="BrownStd-Light"/>
        </a:defRPr>
      </a:lvl1pPr>
      <a:lvl2pPr marL="0" marR="0" indent="-171450" algn="l" defTabSz="309555" latinLnBrk="0">
        <a:lnSpc>
          <a:spcPct val="100000"/>
        </a:lnSpc>
        <a:spcBef>
          <a:spcPts val="0"/>
        </a:spcBef>
        <a:spcAft>
          <a:spcPts val="600"/>
        </a:spcAft>
        <a:buClr>
          <a:srgbClr val="0061D5"/>
        </a:buClr>
        <a:buSzPct val="75000"/>
        <a:buFont typeface="Arial" charset="0"/>
        <a:buChar char="•"/>
        <a:tabLst/>
        <a:defRPr kumimoji="0" sz="1350" b="0" i="0" u="none" strike="noStrike" cap="none" spc="0" normalizeH="0" baseline="0" dirty="0">
          <a:ln>
            <a:noFill/>
          </a:ln>
          <a:solidFill>
            <a:srgbClr val="636D78"/>
          </a:solidFill>
          <a:effectLst/>
          <a:uFillTx/>
          <a:latin typeface="+mn-lt"/>
          <a:ea typeface="+mn-ea"/>
          <a:cs typeface="+mn-cs"/>
          <a:sym typeface="BrownStd-Light"/>
        </a:defRPr>
      </a:lvl2pPr>
      <a:lvl3pPr marL="342900" marR="0" indent="-171450" algn="l" defTabSz="309555" latinLnBrk="0">
        <a:lnSpc>
          <a:spcPct val="100000"/>
        </a:lnSpc>
        <a:spcBef>
          <a:spcPts val="0"/>
        </a:spcBef>
        <a:spcAft>
          <a:spcPts val="600"/>
        </a:spcAft>
        <a:buClr>
          <a:srgbClr val="0061D5"/>
        </a:buClr>
        <a:buSzPct val="75000"/>
        <a:buFont typeface="Arial" charset="0"/>
        <a:buChar char="•"/>
        <a:tabLst/>
        <a:defRPr kumimoji="0" sz="1350" b="0" i="0" u="none" strike="noStrike" cap="none" spc="0" normalizeH="0" baseline="0" dirty="0">
          <a:ln>
            <a:noFill/>
          </a:ln>
          <a:solidFill>
            <a:srgbClr val="636D78"/>
          </a:solidFill>
          <a:effectLst/>
          <a:uFillTx/>
          <a:latin typeface="+mn-lt"/>
          <a:ea typeface="+mn-ea"/>
          <a:cs typeface="+mn-cs"/>
          <a:sym typeface="BrownStd-Light"/>
        </a:defRPr>
      </a:lvl3pPr>
      <a:lvl4pPr marL="666734" marR="0" indent="-285743" algn="l" defTabSz="309555" latinLnBrk="0">
        <a:lnSpc>
          <a:spcPct val="100000"/>
        </a:lnSpc>
        <a:spcBef>
          <a:spcPts val="0"/>
        </a:spcBef>
        <a:spcAft>
          <a:spcPts val="600"/>
        </a:spcAft>
        <a:buClr>
          <a:srgbClr val="0061D5"/>
        </a:buClr>
        <a:buSzPct val="75000"/>
        <a:buFont typeface="Arial" charset="0"/>
        <a:buChar char="•"/>
        <a:tabLst/>
        <a:defRPr kumimoji="0" sz="1350" b="0" i="0" u="none" strike="noStrike" cap="none" spc="0" normalizeH="0" baseline="0" dirty="0">
          <a:ln>
            <a:noFill/>
          </a:ln>
          <a:solidFill>
            <a:srgbClr val="636D78"/>
          </a:solidFill>
          <a:effectLst/>
          <a:uFillTx/>
          <a:latin typeface="+mn-lt"/>
          <a:ea typeface="+mn-ea"/>
          <a:cs typeface="+mn-cs"/>
          <a:sym typeface="BrownStd-Light"/>
        </a:defRPr>
      </a:lvl4pPr>
      <a:lvl5pPr marL="809605" marR="0" indent="-285743" algn="l" defTabSz="309555" latinLnBrk="0">
        <a:lnSpc>
          <a:spcPct val="100000"/>
        </a:lnSpc>
        <a:spcBef>
          <a:spcPts val="0"/>
        </a:spcBef>
        <a:spcAft>
          <a:spcPts val="600"/>
        </a:spcAft>
        <a:buClr>
          <a:srgbClr val="0061D5"/>
        </a:buClr>
        <a:buSzPct val="75000"/>
        <a:buFont typeface="Arial" charset="0"/>
        <a:buChar char="•"/>
        <a:tabLst/>
        <a:defRPr kumimoji="0" sz="1350" b="0" i="0" u="none" strike="noStrike" cap="none" spc="0" normalizeH="0" baseline="0" dirty="0">
          <a:ln>
            <a:noFill/>
          </a:ln>
          <a:solidFill>
            <a:srgbClr val="636D78"/>
          </a:solidFill>
          <a:effectLst/>
          <a:uFillTx/>
          <a:latin typeface="+mn-lt"/>
          <a:ea typeface="+mn-ea"/>
          <a:cs typeface="+mn-cs"/>
          <a:sym typeface="BrownStd-Light"/>
        </a:defRPr>
      </a:lvl5pPr>
      <a:lvl6pPr marL="1428714" marR="0" indent="-238119" algn="l" defTabSz="309555" latinLnBrk="0">
        <a:lnSpc>
          <a:spcPct val="100000"/>
        </a:lnSpc>
        <a:spcBef>
          <a:spcPts val="1950"/>
        </a:spcBef>
        <a:spcAft>
          <a:spcPts val="0"/>
        </a:spcAft>
        <a:buClrTx/>
        <a:buSzPct val="75000"/>
        <a:buFontTx/>
        <a:buChar char="•"/>
        <a:tabLst/>
        <a:defRPr sz="195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Light"/>
          <a:ea typeface="Helvetica Light"/>
          <a:cs typeface="Helvetica Light"/>
          <a:sym typeface="Helvetica Light"/>
        </a:defRPr>
      </a:lvl6pPr>
      <a:lvl7pPr marL="1666833" marR="0" indent="-238119" algn="l" defTabSz="309555" latinLnBrk="0">
        <a:lnSpc>
          <a:spcPct val="100000"/>
        </a:lnSpc>
        <a:spcBef>
          <a:spcPts val="1950"/>
        </a:spcBef>
        <a:spcAft>
          <a:spcPts val="0"/>
        </a:spcAft>
        <a:buClrTx/>
        <a:buSzPct val="75000"/>
        <a:buFontTx/>
        <a:buChar char="•"/>
        <a:tabLst/>
        <a:defRPr sz="195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Light"/>
          <a:ea typeface="Helvetica Light"/>
          <a:cs typeface="Helvetica Light"/>
          <a:sym typeface="Helvetica Light"/>
        </a:defRPr>
      </a:lvl7pPr>
      <a:lvl8pPr marL="1904953" marR="0" indent="-238119" algn="l" defTabSz="309555" latinLnBrk="0">
        <a:lnSpc>
          <a:spcPct val="100000"/>
        </a:lnSpc>
        <a:spcBef>
          <a:spcPts val="1950"/>
        </a:spcBef>
        <a:spcAft>
          <a:spcPts val="0"/>
        </a:spcAft>
        <a:buClrTx/>
        <a:buSzPct val="75000"/>
        <a:buFontTx/>
        <a:buChar char="•"/>
        <a:tabLst/>
        <a:defRPr sz="195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Light"/>
          <a:ea typeface="Helvetica Light"/>
          <a:cs typeface="Helvetica Light"/>
          <a:sym typeface="Helvetica Light"/>
        </a:defRPr>
      </a:lvl8pPr>
      <a:lvl9pPr marL="2143072" marR="0" indent="-238119" algn="l" defTabSz="309555" latinLnBrk="0">
        <a:lnSpc>
          <a:spcPct val="100000"/>
        </a:lnSpc>
        <a:spcBef>
          <a:spcPts val="1950"/>
        </a:spcBef>
        <a:spcAft>
          <a:spcPts val="0"/>
        </a:spcAft>
        <a:buClrTx/>
        <a:buSzPct val="75000"/>
        <a:buFontTx/>
        <a:buChar char="•"/>
        <a:tabLst/>
        <a:defRPr sz="195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Light"/>
          <a:ea typeface="Helvetica Light"/>
          <a:cs typeface="Helvetica Light"/>
          <a:sym typeface="Helvetica Light"/>
        </a:defRPr>
      </a:lvl9pPr>
    </p:bodyStyle>
    <p:otherStyle>
      <a:lvl1pPr marL="0" marR="0" indent="0" algn="ctr" defTabSz="309555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1pPr>
      <a:lvl2pPr marL="0" marR="0" indent="85723" algn="ctr" defTabSz="309555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2pPr>
      <a:lvl3pPr marL="0" marR="0" indent="171446" algn="ctr" defTabSz="309555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3pPr>
      <a:lvl4pPr marL="0" marR="0" indent="257168" algn="ctr" defTabSz="309555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4pPr>
      <a:lvl5pPr marL="0" marR="0" indent="342892" algn="ctr" defTabSz="309555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5pPr>
      <a:lvl6pPr marL="0" marR="0" indent="428615" algn="ctr" defTabSz="309555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6pPr>
      <a:lvl7pPr marL="0" marR="0" indent="514337" algn="ctr" defTabSz="309555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7pPr>
      <a:lvl8pPr marL="0" marR="0" indent="600060" algn="ctr" defTabSz="309555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8pPr>
      <a:lvl9pPr marL="0" marR="0" indent="685783" algn="ctr" defTabSz="309555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9pPr>
    </p:otherStyle>
  </p:txStyles>
  <p:extLst>
    <p:ext uri="{27BBF7A9-308A-43DC-89C8-2F10F3537804}">
      <p15:sldGuideLst xmlns:p15="http://schemas.microsoft.com/office/powerpoint/2012/main">
        <p15:guide id="1" pos="3840">
          <p15:clr>
            <a:srgbClr val="F26B43"/>
          </p15:clr>
        </p15:guide>
        <p15:guide id="2" pos="192">
          <p15:clr>
            <a:srgbClr val="F26B43"/>
          </p15:clr>
        </p15:guide>
        <p15:guide id="3" pos="384">
          <p15:clr>
            <a:srgbClr val="F26B43"/>
          </p15:clr>
        </p15:guide>
        <p15:guide id="4" pos="7488">
          <p15:clr>
            <a:srgbClr val="F26B43"/>
          </p15:clr>
        </p15:guide>
        <p15:guide id="5" pos="7296">
          <p15:clr>
            <a:srgbClr val="F26B43"/>
          </p15:clr>
        </p15:guide>
        <p15:guide id="6" pos="576">
          <p15:clr>
            <a:srgbClr val="F26B43"/>
          </p15:clr>
        </p15:guide>
        <p15:guide id="7" pos="7104">
          <p15:clr>
            <a:srgbClr val="F26B43"/>
          </p15:clr>
        </p15:guide>
        <p15:guide id="8" pos="4032">
          <p15:clr>
            <a:srgbClr val="F26B43"/>
          </p15:clr>
        </p15:guide>
        <p15:guide id="9" pos="3648">
          <p15:clr>
            <a:srgbClr val="F26B43"/>
          </p15:clr>
        </p15:guide>
        <p15:guide id="10" pos="5568">
          <p15:clr>
            <a:srgbClr val="F26B43"/>
          </p15:clr>
        </p15:guide>
        <p15:guide id="11" pos="2112">
          <p15:clr>
            <a:srgbClr val="F26B43"/>
          </p15:clr>
        </p15:guide>
        <p15:guide id="12" orient="horz" pos="176">
          <p15:clr>
            <a:srgbClr val="F26B43"/>
          </p15:clr>
        </p15:guide>
        <p15:guide id="13" orient="horz" pos="368">
          <p15:clr>
            <a:srgbClr val="F26B43"/>
          </p15:clr>
        </p15:guide>
        <p15:guide id="14" orient="horz" pos="4144">
          <p15:clr>
            <a:srgbClr val="F26B43"/>
          </p15:clr>
        </p15:guide>
        <p15:guide id="15" orient="horz" pos="3952">
          <p15:clr>
            <a:srgbClr val="F26B43"/>
          </p15:clr>
        </p15:guide>
        <p15:guide id="16" orient="horz" pos="1232">
          <p15:clr>
            <a:srgbClr val="F26B43"/>
          </p15:clr>
        </p15:guide>
        <p15:guide id="17" orient="horz" pos="1040">
          <p15:clr>
            <a:srgbClr val="F26B43"/>
          </p15:clr>
        </p15:guide>
        <p15:guide id="18" orient="horz" pos="2160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>
            <a:spLocks noGrp="1"/>
          </p:cNvSpPr>
          <p:nvPr>
            <p:ph type="title"/>
          </p:nvPr>
        </p:nvSpPr>
        <p:spPr>
          <a:xfrm>
            <a:off x="457200" y="673079"/>
            <a:ext cx="8229600" cy="806379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rIns="228600" anchor="t"/>
          <a:lstStyle/>
          <a:p>
            <a:pPr lvl="0" fontAlgn="auto" hangingPunct="1"/>
            <a:endParaRPr dirty="0"/>
          </a:p>
        </p:txBody>
      </p:sp>
      <p:sp>
        <p:nvSpPr>
          <p:cNvPr id="4" name="Shape 4"/>
          <p:cNvSpPr>
            <a:spLocks noGrp="1"/>
          </p:cNvSpPr>
          <p:nvPr>
            <p:ph type="body" idx="1"/>
          </p:nvPr>
        </p:nvSpPr>
        <p:spPr>
          <a:xfrm>
            <a:off x="457200" y="1476576"/>
            <a:ext cx="8229600" cy="3190675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rIns="228600" anchor="t"/>
          <a:lstStyle/>
          <a:p>
            <a:pPr marL="0" lvl="0" indent="0" rtl="0" fontAlgn="auto" hangingPunct="1">
              <a:spcBef>
                <a:spcPts val="825"/>
              </a:spcBef>
              <a:buSzTx/>
              <a:buNone/>
            </a:pPr>
            <a:r>
              <a:rPr dirty="0"/>
              <a:t>Body Level One</a:t>
            </a:r>
          </a:p>
          <a:p>
            <a:pPr marL="246523" lvl="1" indent="-151275" rtl="0" fontAlgn="auto" hangingPunct="1">
              <a:spcBef>
                <a:spcPts val="825"/>
              </a:spcBef>
            </a:pPr>
            <a:r>
              <a:rPr dirty="0"/>
              <a:t>Body Level Two</a:t>
            </a:r>
          </a:p>
          <a:p>
            <a:pPr marL="389394" lvl="2" indent="-151275" rtl="0" fontAlgn="auto" hangingPunct="1">
              <a:spcBef>
                <a:spcPts val="825"/>
              </a:spcBef>
            </a:pPr>
            <a:r>
              <a:rPr dirty="0"/>
              <a:t>Body Level Three</a:t>
            </a:r>
          </a:p>
          <a:p>
            <a:pPr marL="532266" lvl="3" indent="-151275" rtl="0" fontAlgn="auto" hangingPunct="1">
              <a:spcBef>
                <a:spcPts val="825"/>
              </a:spcBef>
            </a:pPr>
            <a:r>
              <a:rPr dirty="0"/>
              <a:t>Body Level Four</a:t>
            </a:r>
          </a:p>
        </p:txBody>
      </p:sp>
      <p:cxnSp>
        <p:nvCxnSpPr>
          <p:cNvPr id="5" name="Straight Connector 4"/>
          <p:cNvCxnSpPr/>
          <p:nvPr userDrawn="1"/>
        </p:nvCxnSpPr>
        <p:spPr>
          <a:xfrm>
            <a:off x="457200" y="542619"/>
            <a:ext cx="8229600" cy="0"/>
          </a:xfrm>
          <a:prstGeom prst="line">
            <a:avLst/>
          </a:prstGeom>
          <a:noFill/>
          <a:ln w="6350" cap="flat">
            <a:solidFill>
              <a:srgbClr val="C3D1DA"/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6" name="Shape 278"/>
          <p:cNvSpPr txBox="1">
            <a:spLocks/>
          </p:cNvSpPr>
          <p:nvPr userDrawn="1"/>
        </p:nvSpPr>
        <p:spPr>
          <a:xfrm>
            <a:off x="4906554" y="307199"/>
            <a:ext cx="3780247" cy="193563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 anchor="ctr"/>
          <a:lstStyle>
            <a:lvl1pPr marL="0" marR="0" indent="0" algn="l" defTabSz="309563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800" b="0" i="0" u="none" strike="noStrike" cap="none" spc="0" normalizeH="0" baseline="0">
                <a:ln>
                  <a:noFill/>
                </a:ln>
                <a:solidFill>
                  <a:srgbClr val="171F25"/>
                </a:solidFill>
                <a:effectLst/>
                <a:uFillTx/>
                <a:latin typeface="+mj-lt"/>
                <a:ea typeface="Lato Heavy"/>
                <a:cs typeface="Lato Heavy"/>
                <a:sym typeface="BrownStd-Light"/>
              </a:defRPr>
            </a:lvl1pPr>
            <a:lvl2pPr marL="0" marR="0" indent="85725" algn="l" defTabSz="309563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000" b="0" i="0" u="none" strike="noStrike" cap="none" spc="0" baseline="0">
                <a:ln>
                  <a:noFill/>
                </a:ln>
                <a:solidFill>
                  <a:srgbClr val="171F25">
                    <a:alpha val="80018"/>
                  </a:srgbClr>
                </a:solidFill>
                <a:uFillTx/>
                <a:latin typeface="Lato Heavy"/>
                <a:ea typeface="Lato Heavy"/>
                <a:cs typeface="Lato Heavy"/>
                <a:sym typeface="Lato Heavy"/>
              </a:defRPr>
            </a:lvl2pPr>
            <a:lvl3pPr marL="0" marR="0" indent="171450" algn="l" defTabSz="309563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000" b="0" i="0" u="none" strike="noStrike" cap="none" spc="0" baseline="0">
                <a:ln>
                  <a:noFill/>
                </a:ln>
                <a:solidFill>
                  <a:srgbClr val="171F25">
                    <a:alpha val="80018"/>
                  </a:srgbClr>
                </a:solidFill>
                <a:uFillTx/>
                <a:latin typeface="Lato Heavy"/>
                <a:ea typeface="Lato Heavy"/>
                <a:cs typeface="Lato Heavy"/>
                <a:sym typeface="Lato Heavy"/>
              </a:defRPr>
            </a:lvl3pPr>
            <a:lvl4pPr marL="0" marR="0" indent="257175" algn="l" defTabSz="309563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000" b="0" i="0" u="none" strike="noStrike" cap="none" spc="0" baseline="0">
                <a:ln>
                  <a:noFill/>
                </a:ln>
                <a:solidFill>
                  <a:srgbClr val="171F25">
                    <a:alpha val="80018"/>
                  </a:srgbClr>
                </a:solidFill>
                <a:uFillTx/>
                <a:latin typeface="Lato Heavy"/>
                <a:ea typeface="Lato Heavy"/>
                <a:cs typeface="Lato Heavy"/>
                <a:sym typeface="Lato Heavy"/>
              </a:defRPr>
            </a:lvl4pPr>
            <a:lvl5pPr marL="0" marR="0" indent="342900" algn="l" defTabSz="309563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000" b="0" i="0" u="none" strike="noStrike" cap="none" spc="0" baseline="0">
                <a:ln>
                  <a:noFill/>
                </a:ln>
                <a:solidFill>
                  <a:srgbClr val="171F25">
                    <a:alpha val="80018"/>
                  </a:srgbClr>
                </a:solidFill>
                <a:uFillTx/>
                <a:latin typeface="Lato Heavy"/>
                <a:ea typeface="Lato Heavy"/>
                <a:cs typeface="Lato Heavy"/>
                <a:sym typeface="Lato Heavy"/>
              </a:defRPr>
            </a:lvl5pPr>
            <a:lvl6pPr marL="0" marR="0" indent="428625" algn="l" defTabSz="309563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000" b="0" i="0" u="none" strike="noStrike" cap="none" spc="0" baseline="0">
                <a:ln>
                  <a:noFill/>
                </a:ln>
                <a:solidFill>
                  <a:srgbClr val="171F25">
                    <a:alpha val="80018"/>
                  </a:srgbClr>
                </a:solidFill>
                <a:uFillTx/>
                <a:latin typeface="Lato Heavy"/>
                <a:ea typeface="Lato Heavy"/>
                <a:cs typeface="Lato Heavy"/>
                <a:sym typeface="Lato Heavy"/>
              </a:defRPr>
            </a:lvl6pPr>
            <a:lvl7pPr marL="0" marR="0" indent="514350" algn="l" defTabSz="309563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000" b="0" i="0" u="none" strike="noStrike" cap="none" spc="0" baseline="0">
                <a:ln>
                  <a:noFill/>
                </a:ln>
                <a:solidFill>
                  <a:srgbClr val="171F25">
                    <a:alpha val="80018"/>
                  </a:srgbClr>
                </a:solidFill>
                <a:uFillTx/>
                <a:latin typeface="Lato Heavy"/>
                <a:ea typeface="Lato Heavy"/>
                <a:cs typeface="Lato Heavy"/>
                <a:sym typeface="Lato Heavy"/>
              </a:defRPr>
            </a:lvl7pPr>
            <a:lvl8pPr marL="0" marR="0" indent="600075" algn="l" defTabSz="309563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000" b="0" i="0" u="none" strike="noStrike" cap="none" spc="0" baseline="0">
                <a:ln>
                  <a:noFill/>
                </a:ln>
                <a:solidFill>
                  <a:srgbClr val="171F25">
                    <a:alpha val="80018"/>
                  </a:srgbClr>
                </a:solidFill>
                <a:uFillTx/>
                <a:latin typeface="Lato Heavy"/>
                <a:ea typeface="Lato Heavy"/>
                <a:cs typeface="Lato Heavy"/>
                <a:sym typeface="Lato Heavy"/>
              </a:defRPr>
            </a:lvl8pPr>
            <a:lvl9pPr marL="0" marR="0" indent="685800" algn="l" defTabSz="309563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000" b="0" i="0" u="none" strike="noStrike" cap="none" spc="0" baseline="0">
                <a:ln>
                  <a:noFill/>
                </a:ln>
                <a:solidFill>
                  <a:srgbClr val="171F25">
                    <a:alpha val="80018"/>
                  </a:srgbClr>
                </a:solidFill>
                <a:uFillTx/>
                <a:latin typeface="Lato Heavy"/>
                <a:ea typeface="Lato Heavy"/>
                <a:cs typeface="Lato Heavy"/>
                <a:sym typeface="Lato Heavy"/>
              </a:defRPr>
            </a:lvl9pPr>
          </a:lstStyle>
          <a:p>
            <a:pPr algn="r" hangingPunct="1">
              <a:lnSpc>
                <a:spcPct val="110000"/>
              </a:lnSpc>
            </a:pPr>
            <a:r>
              <a:rPr lang="en-US" sz="825" dirty="0">
                <a:solidFill>
                  <a:schemeClr val="bg1"/>
                </a:solidFill>
                <a:latin typeface="Lato" charset="0"/>
                <a:ea typeface="Lato" charset="0"/>
                <a:cs typeface="Lato" charset="0"/>
              </a:rPr>
              <a:t> </a:t>
            </a:r>
            <a:fld id="{D8CAB2CD-AAC9-C249-AC20-73F5B5BEE26C}" type="slidenum">
              <a:rPr lang="en-US" sz="825" smtClean="0">
                <a:solidFill>
                  <a:schemeClr val="bg1"/>
                </a:solidFill>
                <a:latin typeface="Lato" charset="0"/>
                <a:ea typeface="Lato" charset="0"/>
                <a:cs typeface="Lato" charset="0"/>
              </a:rPr>
              <a:t>‹#›</a:t>
            </a:fld>
            <a:endParaRPr lang="en-US" sz="825" dirty="0">
              <a:solidFill>
                <a:schemeClr val="bg1"/>
              </a:solidFill>
              <a:latin typeface="Lato" charset="0"/>
              <a:ea typeface="Lato" charset="0"/>
              <a:cs typeface="Lato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737584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4" r:id="rId1"/>
    <p:sldLayoutId id="2147483765" r:id="rId2"/>
    <p:sldLayoutId id="2147483766" r:id="rId3"/>
    <p:sldLayoutId id="2147483767" r:id="rId4"/>
    <p:sldLayoutId id="2147483768" r:id="rId5"/>
    <p:sldLayoutId id="2147483769" r:id="rId6"/>
    <p:sldLayoutId id="2147483770" r:id="rId7"/>
    <p:sldLayoutId id="2147483771" r:id="rId8"/>
    <p:sldLayoutId id="2147483772" r:id="rId9"/>
    <p:sldLayoutId id="2147483773" r:id="rId10"/>
    <p:sldLayoutId id="2147483774" r:id="rId11"/>
    <p:sldLayoutId id="2147483775" r:id="rId12"/>
    <p:sldLayoutId id="2147483776" r:id="rId13"/>
    <p:sldLayoutId id="2147483777" r:id="rId14"/>
  </p:sldLayoutIdLst>
  <p:transition spd="med"/>
  <p:hf hdr="0" ftr="0" dt="0"/>
  <p:txStyles>
    <p:titleStyle>
      <a:lvl1pPr marL="0" marR="0" indent="0" algn="l" defTabSz="309555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kumimoji="0" sz="2400" b="0" i="0" u="none" strike="noStrike" cap="none" spc="0" normalizeH="0" baseline="0">
          <a:ln>
            <a:noFill/>
          </a:ln>
          <a:solidFill>
            <a:schemeClr val="bg1"/>
          </a:solidFill>
          <a:effectLst/>
          <a:uFillTx/>
          <a:latin typeface="+mj-lt"/>
          <a:ea typeface="Lato Heavy"/>
          <a:cs typeface="Lato Heavy"/>
          <a:sym typeface="BrownStd-Light"/>
        </a:defRPr>
      </a:lvl1pPr>
      <a:lvl2pPr marL="0" marR="0" indent="85723" algn="l" defTabSz="309555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000" b="0" i="0" u="none" strike="noStrike" cap="none" spc="0" baseline="0">
          <a:ln>
            <a:noFill/>
          </a:ln>
          <a:solidFill>
            <a:srgbClr val="171F25">
              <a:alpha val="80018"/>
            </a:srgbClr>
          </a:solidFill>
          <a:uFillTx/>
          <a:latin typeface="Lato Heavy"/>
          <a:ea typeface="Lato Heavy"/>
          <a:cs typeface="Lato Heavy"/>
          <a:sym typeface="Lato Heavy"/>
        </a:defRPr>
      </a:lvl2pPr>
      <a:lvl3pPr marL="0" marR="0" indent="171446" algn="l" defTabSz="309555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000" b="0" i="0" u="none" strike="noStrike" cap="none" spc="0" baseline="0">
          <a:ln>
            <a:noFill/>
          </a:ln>
          <a:solidFill>
            <a:srgbClr val="171F25">
              <a:alpha val="80018"/>
            </a:srgbClr>
          </a:solidFill>
          <a:uFillTx/>
          <a:latin typeface="Lato Heavy"/>
          <a:ea typeface="Lato Heavy"/>
          <a:cs typeface="Lato Heavy"/>
          <a:sym typeface="Lato Heavy"/>
        </a:defRPr>
      </a:lvl3pPr>
      <a:lvl4pPr marL="0" marR="0" indent="257168" algn="l" defTabSz="309555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000" b="0" i="0" u="none" strike="noStrike" cap="none" spc="0" baseline="0">
          <a:ln>
            <a:noFill/>
          </a:ln>
          <a:solidFill>
            <a:srgbClr val="171F25">
              <a:alpha val="80018"/>
            </a:srgbClr>
          </a:solidFill>
          <a:uFillTx/>
          <a:latin typeface="Lato Heavy"/>
          <a:ea typeface="Lato Heavy"/>
          <a:cs typeface="Lato Heavy"/>
          <a:sym typeface="Lato Heavy"/>
        </a:defRPr>
      </a:lvl4pPr>
      <a:lvl5pPr marL="0" marR="0" indent="342892" algn="l" defTabSz="309555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000" b="0" i="0" u="none" strike="noStrike" cap="none" spc="0" baseline="0">
          <a:ln>
            <a:noFill/>
          </a:ln>
          <a:solidFill>
            <a:srgbClr val="171F25">
              <a:alpha val="80018"/>
            </a:srgbClr>
          </a:solidFill>
          <a:uFillTx/>
          <a:latin typeface="Lato Heavy"/>
          <a:ea typeface="Lato Heavy"/>
          <a:cs typeface="Lato Heavy"/>
          <a:sym typeface="Lato Heavy"/>
        </a:defRPr>
      </a:lvl5pPr>
      <a:lvl6pPr marL="0" marR="0" indent="428615" algn="l" defTabSz="309555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000" b="0" i="0" u="none" strike="noStrike" cap="none" spc="0" baseline="0">
          <a:ln>
            <a:noFill/>
          </a:ln>
          <a:solidFill>
            <a:srgbClr val="171F25">
              <a:alpha val="80018"/>
            </a:srgbClr>
          </a:solidFill>
          <a:uFillTx/>
          <a:latin typeface="Lato Heavy"/>
          <a:ea typeface="Lato Heavy"/>
          <a:cs typeface="Lato Heavy"/>
          <a:sym typeface="Lato Heavy"/>
        </a:defRPr>
      </a:lvl6pPr>
      <a:lvl7pPr marL="0" marR="0" indent="514337" algn="l" defTabSz="309555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000" b="0" i="0" u="none" strike="noStrike" cap="none" spc="0" baseline="0">
          <a:ln>
            <a:noFill/>
          </a:ln>
          <a:solidFill>
            <a:srgbClr val="171F25">
              <a:alpha val="80018"/>
            </a:srgbClr>
          </a:solidFill>
          <a:uFillTx/>
          <a:latin typeface="Lato Heavy"/>
          <a:ea typeface="Lato Heavy"/>
          <a:cs typeface="Lato Heavy"/>
          <a:sym typeface="Lato Heavy"/>
        </a:defRPr>
      </a:lvl7pPr>
      <a:lvl8pPr marL="0" marR="0" indent="600060" algn="l" defTabSz="309555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000" b="0" i="0" u="none" strike="noStrike" cap="none" spc="0" baseline="0">
          <a:ln>
            <a:noFill/>
          </a:ln>
          <a:solidFill>
            <a:srgbClr val="171F25">
              <a:alpha val="80018"/>
            </a:srgbClr>
          </a:solidFill>
          <a:uFillTx/>
          <a:latin typeface="Lato Heavy"/>
          <a:ea typeface="Lato Heavy"/>
          <a:cs typeface="Lato Heavy"/>
          <a:sym typeface="Lato Heavy"/>
        </a:defRPr>
      </a:lvl8pPr>
      <a:lvl9pPr marL="0" marR="0" indent="685783" algn="l" defTabSz="309555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000" b="0" i="0" u="none" strike="noStrike" cap="none" spc="0" baseline="0">
          <a:ln>
            <a:noFill/>
          </a:ln>
          <a:solidFill>
            <a:srgbClr val="171F25">
              <a:alpha val="80018"/>
            </a:srgbClr>
          </a:solidFill>
          <a:uFillTx/>
          <a:latin typeface="Lato Heavy"/>
          <a:ea typeface="Lato Heavy"/>
          <a:cs typeface="Lato Heavy"/>
          <a:sym typeface="Lato Heavy"/>
        </a:defRPr>
      </a:lvl9pPr>
    </p:titleStyle>
    <p:bodyStyle>
      <a:lvl1pPr marL="238119" marR="0" indent="-238119" algn="l" defTabSz="309555" latinLnBrk="0">
        <a:lnSpc>
          <a:spcPct val="100000"/>
        </a:lnSpc>
        <a:spcBef>
          <a:spcPts val="0"/>
        </a:spcBef>
        <a:spcAft>
          <a:spcPts val="600"/>
        </a:spcAft>
        <a:buClr>
          <a:schemeClr val="bg1"/>
        </a:buClr>
        <a:buSzPct val="75000"/>
        <a:buFontTx/>
        <a:buChar char="•"/>
        <a:tabLst/>
        <a:defRPr kumimoji="0" sz="1350" b="0" i="0" u="none" strike="noStrike" cap="none" spc="0" normalizeH="0" baseline="0">
          <a:ln>
            <a:noFill/>
          </a:ln>
          <a:solidFill>
            <a:schemeClr val="bg1"/>
          </a:solidFill>
          <a:effectLst/>
          <a:uFillTx/>
          <a:latin typeface="+mn-lt"/>
          <a:ea typeface="Lato Bold"/>
          <a:cs typeface="Lato Bold"/>
          <a:sym typeface="BrownStd-Light"/>
        </a:defRPr>
      </a:lvl1pPr>
      <a:lvl2pPr marL="171450" marR="0" indent="-171450" algn="l" defTabSz="309555" latinLnBrk="0">
        <a:lnSpc>
          <a:spcPct val="100000"/>
        </a:lnSpc>
        <a:spcBef>
          <a:spcPts val="0"/>
        </a:spcBef>
        <a:spcAft>
          <a:spcPts val="600"/>
        </a:spcAft>
        <a:buClr>
          <a:schemeClr val="bg1"/>
        </a:buClr>
        <a:buSzPct val="75000"/>
        <a:buFont typeface="Arial" charset="0"/>
        <a:buChar char="•"/>
        <a:tabLst/>
        <a:defRPr kumimoji="0" sz="1350" b="0" i="0" u="none" strike="noStrike" cap="none" spc="0" normalizeH="0" baseline="0" dirty="0">
          <a:ln>
            <a:noFill/>
          </a:ln>
          <a:solidFill>
            <a:schemeClr val="bg1"/>
          </a:solidFill>
          <a:effectLst/>
          <a:uFillTx/>
          <a:latin typeface="+mn-lt"/>
          <a:ea typeface="+mn-ea"/>
          <a:cs typeface="+mn-cs"/>
          <a:sym typeface="BrownStd-Light"/>
        </a:defRPr>
      </a:lvl2pPr>
      <a:lvl3pPr marL="342900" marR="0" indent="-171450" algn="l" defTabSz="309555" latinLnBrk="0">
        <a:lnSpc>
          <a:spcPct val="100000"/>
        </a:lnSpc>
        <a:spcBef>
          <a:spcPts val="0"/>
        </a:spcBef>
        <a:spcAft>
          <a:spcPts val="600"/>
        </a:spcAft>
        <a:buClr>
          <a:schemeClr val="bg1"/>
        </a:buClr>
        <a:buSzPct val="75000"/>
        <a:buFont typeface="Arial" charset="0"/>
        <a:buChar char="•"/>
        <a:tabLst/>
        <a:defRPr kumimoji="0" sz="1350" b="0" i="0" u="none" strike="noStrike" cap="none" spc="0" normalizeH="0" baseline="0" dirty="0">
          <a:ln>
            <a:noFill/>
          </a:ln>
          <a:solidFill>
            <a:schemeClr val="bg1"/>
          </a:solidFill>
          <a:effectLst/>
          <a:uFillTx/>
          <a:latin typeface="+mn-lt"/>
          <a:ea typeface="+mn-ea"/>
          <a:cs typeface="+mn-cs"/>
          <a:sym typeface="BrownStd-Light"/>
        </a:defRPr>
      </a:lvl3pPr>
      <a:lvl4pPr marL="666734" marR="0" indent="-285743" algn="l" defTabSz="309555" latinLnBrk="0">
        <a:lnSpc>
          <a:spcPct val="100000"/>
        </a:lnSpc>
        <a:spcBef>
          <a:spcPts val="0"/>
        </a:spcBef>
        <a:spcAft>
          <a:spcPts val="600"/>
        </a:spcAft>
        <a:buClr>
          <a:schemeClr val="bg1"/>
        </a:buClr>
        <a:buSzPct val="75000"/>
        <a:buFont typeface="Arial" charset="0"/>
        <a:buChar char="•"/>
        <a:tabLst/>
        <a:defRPr kumimoji="0" sz="1350" b="0" i="0" u="none" strike="noStrike" cap="none" spc="0" normalizeH="0" baseline="0" dirty="0">
          <a:ln>
            <a:noFill/>
          </a:ln>
          <a:solidFill>
            <a:schemeClr val="bg1"/>
          </a:solidFill>
          <a:effectLst/>
          <a:uFillTx/>
          <a:latin typeface="+mn-lt"/>
          <a:ea typeface="+mn-ea"/>
          <a:cs typeface="+mn-cs"/>
          <a:sym typeface="BrownStd-Light"/>
        </a:defRPr>
      </a:lvl4pPr>
      <a:lvl5pPr marL="809605" marR="0" indent="-285743" algn="l" defTabSz="309555" latinLnBrk="0">
        <a:lnSpc>
          <a:spcPct val="100000"/>
        </a:lnSpc>
        <a:spcBef>
          <a:spcPts val="0"/>
        </a:spcBef>
        <a:spcAft>
          <a:spcPts val="600"/>
        </a:spcAft>
        <a:buClr>
          <a:srgbClr val="0061D5"/>
        </a:buClr>
        <a:buSzPct val="75000"/>
        <a:buFont typeface="Arial" charset="0"/>
        <a:buChar char="•"/>
        <a:tabLst/>
        <a:defRPr kumimoji="0" sz="1350" b="0" i="0" u="none" strike="noStrike" cap="none" spc="0" normalizeH="0" baseline="0" dirty="0">
          <a:ln>
            <a:noFill/>
          </a:ln>
          <a:solidFill>
            <a:schemeClr val="bg1"/>
          </a:solidFill>
          <a:effectLst/>
          <a:uFillTx/>
          <a:latin typeface="+mn-lt"/>
          <a:ea typeface="+mn-ea"/>
          <a:cs typeface="+mn-cs"/>
          <a:sym typeface="BrownStd-Light"/>
        </a:defRPr>
      </a:lvl5pPr>
      <a:lvl6pPr marL="1428714" marR="0" indent="-238119" algn="l" defTabSz="309555" latinLnBrk="0">
        <a:lnSpc>
          <a:spcPct val="100000"/>
        </a:lnSpc>
        <a:spcBef>
          <a:spcPts val="1950"/>
        </a:spcBef>
        <a:spcAft>
          <a:spcPts val="0"/>
        </a:spcAft>
        <a:buClrTx/>
        <a:buSzPct val="75000"/>
        <a:buFontTx/>
        <a:buChar char="•"/>
        <a:tabLst/>
        <a:defRPr sz="195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Light"/>
          <a:ea typeface="Helvetica Light"/>
          <a:cs typeface="Helvetica Light"/>
          <a:sym typeface="Helvetica Light"/>
        </a:defRPr>
      </a:lvl6pPr>
      <a:lvl7pPr marL="1666833" marR="0" indent="-238119" algn="l" defTabSz="309555" latinLnBrk="0">
        <a:lnSpc>
          <a:spcPct val="100000"/>
        </a:lnSpc>
        <a:spcBef>
          <a:spcPts val="1950"/>
        </a:spcBef>
        <a:spcAft>
          <a:spcPts val="0"/>
        </a:spcAft>
        <a:buClrTx/>
        <a:buSzPct val="75000"/>
        <a:buFontTx/>
        <a:buChar char="•"/>
        <a:tabLst/>
        <a:defRPr sz="195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Light"/>
          <a:ea typeface="Helvetica Light"/>
          <a:cs typeface="Helvetica Light"/>
          <a:sym typeface="Helvetica Light"/>
        </a:defRPr>
      </a:lvl7pPr>
      <a:lvl8pPr marL="1904953" marR="0" indent="-238119" algn="l" defTabSz="309555" latinLnBrk="0">
        <a:lnSpc>
          <a:spcPct val="100000"/>
        </a:lnSpc>
        <a:spcBef>
          <a:spcPts val="1950"/>
        </a:spcBef>
        <a:spcAft>
          <a:spcPts val="0"/>
        </a:spcAft>
        <a:buClrTx/>
        <a:buSzPct val="75000"/>
        <a:buFontTx/>
        <a:buChar char="•"/>
        <a:tabLst/>
        <a:defRPr sz="195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Light"/>
          <a:ea typeface="Helvetica Light"/>
          <a:cs typeface="Helvetica Light"/>
          <a:sym typeface="Helvetica Light"/>
        </a:defRPr>
      </a:lvl8pPr>
      <a:lvl9pPr marL="2143072" marR="0" indent="-238119" algn="l" defTabSz="309555" latinLnBrk="0">
        <a:lnSpc>
          <a:spcPct val="100000"/>
        </a:lnSpc>
        <a:spcBef>
          <a:spcPts val="1950"/>
        </a:spcBef>
        <a:spcAft>
          <a:spcPts val="0"/>
        </a:spcAft>
        <a:buClrTx/>
        <a:buSzPct val="75000"/>
        <a:buFontTx/>
        <a:buChar char="•"/>
        <a:tabLst/>
        <a:defRPr sz="195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Light"/>
          <a:ea typeface="Helvetica Light"/>
          <a:cs typeface="Helvetica Light"/>
          <a:sym typeface="Helvetica Light"/>
        </a:defRPr>
      </a:lvl9pPr>
    </p:bodyStyle>
    <p:otherStyle>
      <a:lvl1pPr marL="0" marR="0" indent="0" algn="ctr" defTabSz="309555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1pPr>
      <a:lvl2pPr marL="0" marR="0" indent="85723" algn="ctr" defTabSz="309555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2pPr>
      <a:lvl3pPr marL="0" marR="0" indent="171446" algn="ctr" defTabSz="309555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3pPr>
      <a:lvl4pPr marL="0" marR="0" indent="257168" algn="ctr" defTabSz="309555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4pPr>
      <a:lvl5pPr marL="0" marR="0" indent="342892" algn="ctr" defTabSz="309555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5pPr>
      <a:lvl6pPr marL="0" marR="0" indent="428615" algn="ctr" defTabSz="309555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6pPr>
      <a:lvl7pPr marL="0" marR="0" indent="514337" algn="ctr" defTabSz="309555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7pPr>
      <a:lvl8pPr marL="0" marR="0" indent="600060" algn="ctr" defTabSz="309555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8pPr>
      <a:lvl9pPr marL="0" marR="0" indent="685783" algn="ctr" defTabSz="309555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9pPr>
    </p:otherStyle>
  </p:txStyles>
  <p:extLst>
    <p:ext uri="{27BBF7A9-308A-43DC-89C8-2F10F3537804}">
      <p15:sldGuideLst xmlns:p15="http://schemas.microsoft.com/office/powerpoint/2012/main">
        <p15:guide id="1" pos="3840">
          <p15:clr>
            <a:srgbClr val="F26B43"/>
          </p15:clr>
        </p15:guide>
        <p15:guide id="2" pos="192">
          <p15:clr>
            <a:srgbClr val="F26B43"/>
          </p15:clr>
        </p15:guide>
        <p15:guide id="3" pos="384">
          <p15:clr>
            <a:srgbClr val="F26B43"/>
          </p15:clr>
        </p15:guide>
        <p15:guide id="4" pos="7488">
          <p15:clr>
            <a:srgbClr val="F26B43"/>
          </p15:clr>
        </p15:guide>
        <p15:guide id="5" pos="7296">
          <p15:clr>
            <a:srgbClr val="F26B43"/>
          </p15:clr>
        </p15:guide>
        <p15:guide id="6" pos="576">
          <p15:clr>
            <a:srgbClr val="F26B43"/>
          </p15:clr>
        </p15:guide>
        <p15:guide id="7" pos="7104">
          <p15:clr>
            <a:srgbClr val="F26B43"/>
          </p15:clr>
        </p15:guide>
        <p15:guide id="8" pos="4032">
          <p15:clr>
            <a:srgbClr val="F26B43"/>
          </p15:clr>
        </p15:guide>
        <p15:guide id="9" pos="3648">
          <p15:clr>
            <a:srgbClr val="F26B43"/>
          </p15:clr>
        </p15:guide>
        <p15:guide id="10" pos="5568">
          <p15:clr>
            <a:srgbClr val="F26B43"/>
          </p15:clr>
        </p15:guide>
        <p15:guide id="11" pos="2112">
          <p15:clr>
            <a:srgbClr val="F26B43"/>
          </p15:clr>
        </p15:guide>
        <p15:guide id="12" orient="horz" pos="176">
          <p15:clr>
            <a:srgbClr val="F26B43"/>
          </p15:clr>
        </p15:guide>
        <p15:guide id="13" orient="horz" pos="368">
          <p15:clr>
            <a:srgbClr val="F26B43"/>
          </p15:clr>
        </p15:guide>
        <p15:guide id="14" orient="horz" pos="4144">
          <p15:clr>
            <a:srgbClr val="F26B43"/>
          </p15:clr>
        </p15:guide>
        <p15:guide id="15" orient="horz" pos="3952">
          <p15:clr>
            <a:srgbClr val="F26B43"/>
          </p15:clr>
        </p15:guide>
        <p15:guide id="16" orient="horz" pos="1232">
          <p15:clr>
            <a:srgbClr val="F26B43"/>
          </p15:clr>
        </p15:guide>
        <p15:guide id="17" orient="horz" pos="1040">
          <p15:clr>
            <a:srgbClr val="F26B43"/>
          </p15:clr>
        </p15:guide>
        <p15:guide id="18" orient="horz" pos="2160">
          <p15:clr>
            <a:srgbClr val="F26B43"/>
          </p15:clr>
        </p15:guide>
      </p15:sldGuideLst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47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gradFill>
            <a:gsLst>
              <a:gs pos="0">
                <a:srgbClr val="2486FC"/>
              </a:gs>
              <a:gs pos="100000">
                <a:srgbClr val="005BC9"/>
              </a:gs>
            </a:gsLst>
            <a:lin ang="5400000" scaled="0"/>
          </a:gradFill>
          <a:ln>
            <a:noFill/>
          </a:ln>
        </p:spPr>
        <p:txBody>
          <a:bodyPr spcFirstLastPara="1" wrap="square" lIns="68569" tIns="34275" rIns="68569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350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34" name="Google Shape;34;p47"/>
          <p:cNvSpPr txBox="1">
            <a:spLocks noGrp="1"/>
          </p:cNvSpPr>
          <p:nvPr>
            <p:ph type="title"/>
          </p:nvPr>
        </p:nvSpPr>
        <p:spPr>
          <a:xfrm>
            <a:off x="464300" y="685800"/>
            <a:ext cx="8225340" cy="4417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Lato"/>
              <a:buNone/>
              <a:defRPr sz="3200" b="1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35" name="Google Shape;35;p47"/>
          <p:cNvSpPr txBox="1">
            <a:spLocks noGrp="1"/>
          </p:cNvSpPr>
          <p:nvPr>
            <p:ph type="body" idx="1"/>
          </p:nvPr>
        </p:nvSpPr>
        <p:spPr>
          <a:xfrm>
            <a:off x="457200" y="1369219"/>
            <a:ext cx="8229600" cy="32635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37084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91C2FD"/>
              </a:buClr>
              <a:buSzPts val="2240"/>
              <a:buFont typeface="Arial"/>
              <a:buChar char="•"/>
              <a:defRPr sz="28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1pPr>
            <a:lvl2pPr marL="914400" marR="0" lvl="1" indent="-350519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91C2FD"/>
              </a:buClr>
              <a:buSzPts val="1920"/>
              <a:buFont typeface="Arial"/>
              <a:buChar char="•"/>
              <a:defRPr sz="24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2pPr>
            <a:lvl3pPr marL="1371600" marR="0" lvl="2" indent="-3302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91C2FD"/>
              </a:buClr>
              <a:buSzPts val="16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3pPr>
            <a:lvl4pPr marL="1828800" marR="0" lvl="3" indent="-320039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91C2FD"/>
              </a:buClr>
              <a:buSzPts val="144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4pPr>
            <a:lvl5pPr marL="2286000" marR="0" lvl="4" indent="-320039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91C2FD"/>
              </a:buClr>
              <a:buSzPts val="144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endParaRPr dirty="0"/>
          </a:p>
        </p:txBody>
      </p:sp>
      <p:cxnSp>
        <p:nvCxnSpPr>
          <p:cNvPr id="36" name="Google Shape;36;p47"/>
          <p:cNvCxnSpPr/>
          <p:nvPr/>
        </p:nvCxnSpPr>
        <p:spPr>
          <a:xfrm>
            <a:off x="457200" y="542619"/>
            <a:ext cx="8229600" cy="0"/>
          </a:xfrm>
          <a:prstGeom prst="straightConnector1">
            <a:avLst/>
          </a:prstGeom>
          <a:noFill/>
          <a:ln w="9525" cap="flat" cmpd="sng">
            <a:solidFill>
              <a:srgbClr val="C3D1DA"/>
            </a:solidFill>
            <a:prstDash val="solid"/>
            <a:miter lim="400000"/>
            <a:headEnd type="none" w="sm" len="sm"/>
            <a:tailEnd type="none" w="sm" len="sm"/>
          </a:ln>
        </p:spPr>
      </p:cxnSp>
      <p:sp>
        <p:nvSpPr>
          <p:cNvPr id="37" name="Google Shape;37;p47"/>
          <p:cNvSpPr txBox="1"/>
          <p:nvPr/>
        </p:nvSpPr>
        <p:spPr>
          <a:xfrm>
            <a:off x="8067734" y="307199"/>
            <a:ext cx="619067" cy="193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r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B2CFF2"/>
              </a:buClr>
              <a:buSzPts val="1100"/>
              <a:buFont typeface="Lato"/>
              <a:buNone/>
            </a:pPr>
            <a:r>
              <a:rPr lang="en-US" sz="825" b="0" i="0" u="none" strike="noStrike" cap="none">
                <a:solidFill>
                  <a:srgbClr val="B2CFF2"/>
                </a:solidFill>
                <a:latin typeface="Lato"/>
                <a:ea typeface="Lato"/>
                <a:cs typeface="Lato"/>
                <a:sym typeface="Lato"/>
              </a:rPr>
              <a:t> </a:t>
            </a:r>
            <a:fld id="{00000000-1234-1234-1234-123412341234}" type="slidenum">
              <a:rPr lang="en-US" sz="825" b="0" i="0" u="none" strike="noStrike" cap="none">
                <a:solidFill>
                  <a:srgbClr val="B2CFF2"/>
                </a:solidFill>
                <a:latin typeface="Lato"/>
                <a:ea typeface="Lato"/>
                <a:cs typeface="Lato"/>
                <a:sym typeface="Lato"/>
              </a:rPr>
              <a:pPr marL="0" marR="0" lvl="0" indent="0" algn="r" rtl="0">
                <a:lnSpc>
                  <a:spcPct val="11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B2CFF2"/>
                </a:buClr>
                <a:buSzPts val="1100"/>
                <a:buFont typeface="Lato"/>
                <a:buNone/>
              </a:pPr>
              <a:t>‹#›</a:t>
            </a:fld>
            <a:endParaRPr sz="825" b="0" i="0" u="none" strike="noStrike" cap="none">
              <a:solidFill>
                <a:srgbClr val="B2CFF2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38" name="Google Shape;38;p47"/>
          <p:cNvSpPr txBox="1"/>
          <p:nvPr/>
        </p:nvSpPr>
        <p:spPr>
          <a:xfrm>
            <a:off x="457199" y="307199"/>
            <a:ext cx="3907971" cy="1841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34275" rIns="68569" bIns="34275" anchor="t" anchorCtr="0">
            <a:noAutofit/>
          </a:bodyPr>
          <a:lstStyle/>
          <a:p>
            <a:pPr marL="0" marR="0" lvl="0" indent="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B2CFF2"/>
              </a:buClr>
              <a:buSzPts val="825"/>
              <a:buFont typeface="Lato"/>
              <a:buNone/>
            </a:pPr>
            <a:endParaRPr sz="825" b="0" i="0" u="none" strike="noStrike" cap="none" dirty="0">
              <a:solidFill>
                <a:srgbClr val="B2CFF2"/>
              </a:solidFill>
              <a:latin typeface="Lato"/>
              <a:ea typeface="Lato"/>
              <a:cs typeface="Lato"/>
              <a:sym typeface="Lato"/>
            </a:endParaRPr>
          </a:p>
        </p:txBody>
      </p:sp>
    </p:spTree>
    <p:extLst>
      <p:ext uri="{BB962C8B-B14F-4D97-AF65-F5344CB8AC3E}">
        <p14:creationId xmlns:p14="http://schemas.microsoft.com/office/powerpoint/2010/main" val="3373292641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786" r:id="rId1"/>
    <p:sldLayoutId id="2147483787" r:id="rId2"/>
    <p:sldLayoutId id="2147483790" r:id="rId3"/>
    <p:sldLayoutId id="2147483791" r:id="rId4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3840">
          <p15:clr>
            <a:srgbClr val="F26B43"/>
          </p15:clr>
        </p15:guide>
        <p15:guide id="3" pos="384">
          <p15:clr>
            <a:srgbClr val="F26B43"/>
          </p15:clr>
        </p15:guide>
        <p15:guide id="4" pos="7296">
          <p15:clr>
            <a:srgbClr val="F26B43"/>
          </p15:clr>
        </p15:guide>
        <p15:guide id="5" orient="horz" pos="384">
          <p15:clr>
            <a:srgbClr val="F26B43"/>
          </p15:clr>
        </p15:guide>
        <p15:guide id="6" orient="horz" pos="3936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9.xml"/><Relationship Id="rId6" Type="http://schemas.openxmlformats.org/officeDocument/2006/relationships/image" Target="../media/image15.svg"/><Relationship Id="rId5" Type="http://schemas.openxmlformats.org/officeDocument/2006/relationships/image" Target="../media/image14.png"/><Relationship Id="rId4" Type="http://schemas.openxmlformats.org/officeDocument/2006/relationships/image" Target="../media/image9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30.png"/><Relationship Id="rId7" Type="http://schemas.openxmlformats.org/officeDocument/2006/relationships/image" Target="../media/image1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1.xml"/><Relationship Id="rId6" Type="http://schemas.openxmlformats.org/officeDocument/2006/relationships/image" Target="../media/image16.png"/><Relationship Id="rId11" Type="http://schemas.openxmlformats.org/officeDocument/2006/relationships/image" Target="../media/image31.png"/><Relationship Id="rId5" Type="http://schemas.openxmlformats.org/officeDocument/2006/relationships/image" Target="../media/image32.png"/><Relationship Id="rId10" Type="http://schemas.openxmlformats.org/officeDocument/2006/relationships/image" Target="../media/image21.png"/><Relationship Id="rId4" Type="http://schemas.openxmlformats.org/officeDocument/2006/relationships/image" Target="../media/image18.png"/><Relationship Id="rId9" Type="http://schemas.openxmlformats.org/officeDocument/2006/relationships/image" Target="../media/image20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16.png"/><Relationship Id="rId7" Type="http://schemas.openxmlformats.org/officeDocument/2006/relationships/image" Target="../media/image20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9.xml"/><Relationship Id="rId6" Type="http://schemas.openxmlformats.org/officeDocument/2006/relationships/image" Target="../media/image21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16.png"/><Relationship Id="rId7" Type="http://schemas.openxmlformats.org/officeDocument/2006/relationships/image" Target="../media/image20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1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Relationship Id="rId9" Type="http://schemas.openxmlformats.org/officeDocument/2006/relationships/image" Target="../media/image33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16.png"/><Relationship Id="rId7" Type="http://schemas.openxmlformats.org/officeDocument/2006/relationships/image" Target="../media/image20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9.xml"/><Relationship Id="rId6" Type="http://schemas.openxmlformats.org/officeDocument/2006/relationships/image" Target="../media/image21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16.png"/><Relationship Id="rId7" Type="http://schemas.openxmlformats.org/officeDocument/2006/relationships/image" Target="../media/image20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1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Relationship Id="rId9" Type="http://schemas.openxmlformats.org/officeDocument/2006/relationships/image" Target="../media/image34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16.png"/><Relationship Id="rId7" Type="http://schemas.openxmlformats.org/officeDocument/2006/relationships/image" Target="../media/image20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69.xml"/><Relationship Id="rId6" Type="http://schemas.openxmlformats.org/officeDocument/2006/relationships/image" Target="../media/image21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7" Type="http://schemas.openxmlformats.org/officeDocument/2006/relationships/image" Target="../media/image21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0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png"/><Relationship Id="rId3" Type="http://schemas.openxmlformats.org/officeDocument/2006/relationships/image" Target="../media/image17.png"/><Relationship Id="rId7" Type="http://schemas.openxmlformats.org/officeDocument/2006/relationships/image" Target="../media/image21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0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3" Type="http://schemas.openxmlformats.org/officeDocument/2006/relationships/image" Target="../media/image17.png"/><Relationship Id="rId7" Type="http://schemas.openxmlformats.org/officeDocument/2006/relationships/image" Target="../media/image21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0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png"/><Relationship Id="rId3" Type="http://schemas.openxmlformats.org/officeDocument/2006/relationships/image" Target="../media/image17.png"/><Relationship Id="rId7" Type="http://schemas.openxmlformats.org/officeDocument/2006/relationships/image" Target="../media/image21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0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16.png"/><Relationship Id="rId7" Type="http://schemas.openxmlformats.org/officeDocument/2006/relationships/image" Target="../media/image2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9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png"/><Relationship Id="rId3" Type="http://schemas.openxmlformats.org/officeDocument/2006/relationships/image" Target="../media/image17.png"/><Relationship Id="rId7" Type="http://schemas.openxmlformats.org/officeDocument/2006/relationships/image" Target="../media/image21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0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Relationship Id="rId9" Type="http://schemas.openxmlformats.org/officeDocument/2006/relationships/image" Target="cid:image002.png@01D904AF.63D0DA80" TargetMode="Externa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png"/><Relationship Id="rId3" Type="http://schemas.openxmlformats.org/officeDocument/2006/relationships/image" Target="../media/image17.png"/><Relationship Id="rId7" Type="http://schemas.openxmlformats.org/officeDocument/2006/relationships/image" Target="../media/image21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0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Relationship Id="rId9" Type="http://schemas.openxmlformats.org/officeDocument/2006/relationships/image" Target="cid:image004.png@01D904AF.9AED4850" TargetMode="Externa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png"/><Relationship Id="rId3" Type="http://schemas.openxmlformats.org/officeDocument/2006/relationships/image" Target="../media/image17.png"/><Relationship Id="rId7" Type="http://schemas.openxmlformats.org/officeDocument/2006/relationships/image" Target="../media/image21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2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Relationship Id="rId9" Type="http://schemas.openxmlformats.org/officeDocument/2006/relationships/image" Target="../media/image41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7" Type="http://schemas.openxmlformats.org/officeDocument/2006/relationships/image" Target="../media/image21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0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16.png"/><Relationship Id="rId7" Type="http://schemas.openxmlformats.org/officeDocument/2006/relationships/image" Target="../media/image17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69.xml"/><Relationship Id="rId6" Type="http://schemas.openxmlformats.org/officeDocument/2006/relationships/image" Target="../media/image20.png"/><Relationship Id="rId5" Type="http://schemas.openxmlformats.org/officeDocument/2006/relationships/image" Target="../media/image21.png"/><Relationship Id="rId4" Type="http://schemas.openxmlformats.org/officeDocument/2006/relationships/image" Target="../media/image18.pn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13" Type="http://schemas.openxmlformats.org/officeDocument/2006/relationships/image" Target="../media/image46.png"/><Relationship Id="rId3" Type="http://schemas.openxmlformats.org/officeDocument/2006/relationships/image" Target="../media/image16.png"/><Relationship Id="rId7" Type="http://schemas.openxmlformats.org/officeDocument/2006/relationships/image" Target="../media/image20.png"/><Relationship Id="rId12" Type="http://schemas.openxmlformats.org/officeDocument/2006/relationships/image" Target="../media/image45.png"/><Relationship Id="rId2" Type="http://schemas.openxmlformats.org/officeDocument/2006/relationships/notesSlide" Target="../notesSlides/notesSlide17.xml"/><Relationship Id="rId16" Type="http://schemas.openxmlformats.org/officeDocument/2006/relationships/image" Target="../media/image49.png"/><Relationship Id="rId1" Type="http://schemas.openxmlformats.org/officeDocument/2006/relationships/slideLayout" Target="../slideLayouts/slideLayout72.xml"/><Relationship Id="rId6" Type="http://schemas.openxmlformats.org/officeDocument/2006/relationships/image" Target="../media/image19.png"/><Relationship Id="rId11" Type="http://schemas.openxmlformats.org/officeDocument/2006/relationships/image" Target="../media/image44.png"/><Relationship Id="rId5" Type="http://schemas.openxmlformats.org/officeDocument/2006/relationships/image" Target="../media/image18.png"/><Relationship Id="rId15" Type="http://schemas.openxmlformats.org/officeDocument/2006/relationships/image" Target="../media/image48.png"/><Relationship Id="rId10" Type="http://schemas.openxmlformats.org/officeDocument/2006/relationships/image" Target="../media/image43.png"/><Relationship Id="rId4" Type="http://schemas.openxmlformats.org/officeDocument/2006/relationships/image" Target="../media/image17.png"/><Relationship Id="rId9" Type="http://schemas.openxmlformats.org/officeDocument/2006/relationships/image" Target="../media/image42.png"/><Relationship Id="rId14" Type="http://schemas.openxmlformats.org/officeDocument/2006/relationships/image" Target="../media/image47.png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13" Type="http://schemas.microsoft.com/office/2007/relationships/hdphoto" Target="../media/hdphoto2.wdp"/><Relationship Id="rId3" Type="http://schemas.openxmlformats.org/officeDocument/2006/relationships/image" Target="../media/image50.png"/><Relationship Id="rId7" Type="http://schemas.openxmlformats.org/officeDocument/2006/relationships/image" Target="../media/image18.png"/><Relationship Id="rId12" Type="http://schemas.microsoft.com/office/2007/relationships/hdphoto" Target="../media/hdphoto1.wdp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1.xml"/><Relationship Id="rId6" Type="http://schemas.openxmlformats.org/officeDocument/2006/relationships/image" Target="../media/image17.png"/><Relationship Id="rId11" Type="http://schemas.openxmlformats.org/officeDocument/2006/relationships/image" Target="../media/image52.png"/><Relationship Id="rId5" Type="http://schemas.openxmlformats.org/officeDocument/2006/relationships/image" Target="../media/image16.png"/><Relationship Id="rId10" Type="http://schemas.openxmlformats.org/officeDocument/2006/relationships/image" Target="../media/image21.png"/><Relationship Id="rId4" Type="http://schemas.openxmlformats.org/officeDocument/2006/relationships/image" Target="../media/image51.png"/><Relationship Id="rId9" Type="http://schemas.openxmlformats.org/officeDocument/2006/relationships/image" Target="../media/image20.png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13" Type="http://schemas.openxmlformats.org/officeDocument/2006/relationships/image" Target="../media/image52.png"/><Relationship Id="rId3" Type="http://schemas.openxmlformats.org/officeDocument/2006/relationships/image" Target="../media/image50.png"/><Relationship Id="rId7" Type="http://schemas.openxmlformats.org/officeDocument/2006/relationships/image" Target="../media/image16.png"/><Relationship Id="rId12" Type="http://schemas.openxmlformats.org/officeDocument/2006/relationships/image" Target="../media/image21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1.xml"/><Relationship Id="rId6" Type="http://schemas.microsoft.com/office/2007/relationships/hdphoto" Target="../media/hdphoto3.wdp"/><Relationship Id="rId11" Type="http://schemas.openxmlformats.org/officeDocument/2006/relationships/image" Target="../media/image20.png"/><Relationship Id="rId5" Type="http://schemas.openxmlformats.org/officeDocument/2006/relationships/image" Target="../media/image53.png"/><Relationship Id="rId15" Type="http://schemas.microsoft.com/office/2007/relationships/hdphoto" Target="../media/hdphoto5.wdp"/><Relationship Id="rId10" Type="http://schemas.openxmlformats.org/officeDocument/2006/relationships/image" Target="../media/image19.png"/><Relationship Id="rId4" Type="http://schemas.openxmlformats.org/officeDocument/2006/relationships/image" Target="../media/image51.png"/><Relationship Id="rId9" Type="http://schemas.openxmlformats.org/officeDocument/2006/relationships/image" Target="../media/image18.png"/><Relationship Id="rId14" Type="http://schemas.microsoft.com/office/2007/relationships/hdphoto" Target="../media/hdphoto4.wdp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53.png"/><Relationship Id="rId7" Type="http://schemas.openxmlformats.org/officeDocument/2006/relationships/image" Target="../media/image17.png"/><Relationship Id="rId12" Type="http://schemas.openxmlformats.org/officeDocument/2006/relationships/image" Target="../media/image29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1.xml"/><Relationship Id="rId6" Type="http://schemas.openxmlformats.org/officeDocument/2006/relationships/image" Target="../media/image16.png"/><Relationship Id="rId11" Type="http://schemas.openxmlformats.org/officeDocument/2006/relationships/image" Target="../media/image21.png"/><Relationship Id="rId5" Type="http://schemas.openxmlformats.org/officeDocument/2006/relationships/image" Target="../media/image50.png"/><Relationship Id="rId10" Type="http://schemas.openxmlformats.org/officeDocument/2006/relationships/image" Target="../media/image20.png"/><Relationship Id="rId4" Type="http://schemas.microsoft.com/office/2007/relationships/hdphoto" Target="../media/hdphoto3.wdp"/><Relationship Id="rId9" Type="http://schemas.openxmlformats.org/officeDocument/2006/relationships/image" Target="../media/image19.png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50.png"/><Relationship Id="rId7" Type="http://schemas.openxmlformats.org/officeDocument/2006/relationships/image" Target="../media/image18.png"/><Relationship Id="rId12" Type="http://schemas.microsoft.com/office/2007/relationships/hdphoto" Target="../media/hdphoto5.wdp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1.xml"/><Relationship Id="rId6" Type="http://schemas.openxmlformats.org/officeDocument/2006/relationships/image" Target="../media/image17.png"/><Relationship Id="rId11" Type="http://schemas.openxmlformats.org/officeDocument/2006/relationships/image" Target="../media/image52.png"/><Relationship Id="rId5" Type="http://schemas.openxmlformats.org/officeDocument/2006/relationships/image" Target="../media/image16.png"/><Relationship Id="rId10" Type="http://schemas.openxmlformats.org/officeDocument/2006/relationships/image" Target="../media/image21.png"/><Relationship Id="rId4" Type="http://schemas.openxmlformats.org/officeDocument/2006/relationships/image" Target="../media/image51.png"/><Relationship Id="rId9" Type="http://schemas.openxmlformats.org/officeDocument/2006/relationships/image" Target="../media/image20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9.xml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13" Type="http://schemas.openxmlformats.org/officeDocument/2006/relationships/image" Target="../media/image52.png"/><Relationship Id="rId3" Type="http://schemas.openxmlformats.org/officeDocument/2006/relationships/image" Target="../media/image50.png"/><Relationship Id="rId7" Type="http://schemas.openxmlformats.org/officeDocument/2006/relationships/image" Target="../media/image17.png"/><Relationship Id="rId12" Type="http://schemas.openxmlformats.org/officeDocument/2006/relationships/image" Target="../media/image51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1.xml"/><Relationship Id="rId6" Type="http://schemas.openxmlformats.org/officeDocument/2006/relationships/image" Target="../media/image16.png"/><Relationship Id="rId11" Type="http://schemas.openxmlformats.org/officeDocument/2006/relationships/image" Target="../media/image21.png"/><Relationship Id="rId5" Type="http://schemas.microsoft.com/office/2007/relationships/hdphoto" Target="../media/hdphoto3.wdp"/><Relationship Id="rId15" Type="http://schemas.microsoft.com/office/2007/relationships/hdphoto" Target="../media/hdphoto6.wdp"/><Relationship Id="rId10" Type="http://schemas.openxmlformats.org/officeDocument/2006/relationships/image" Target="../media/image20.png"/><Relationship Id="rId4" Type="http://schemas.openxmlformats.org/officeDocument/2006/relationships/image" Target="../media/image53.png"/><Relationship Id="rId9" Type="http://schemas.openxmlformats.org/officeDocument/2006/relationships/image" Target="../media/image19.png"/><Relationship Id="rId14" Type="http://schemas.microsoft.com/office/2007/relationships/hdphoto" Target="../media/hdphoto5.wdp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13" Type="http://schemas.openxmlformats.org/officeDocument/2006/relationships/image" Target="../media/image52.png"/><Relationship Id="rId3" Type="http://schemas.openxmlformats.org/officeDocument/2006/relationships/image" Target="../media/image50.png"/><Relationship Id="rId7" Type="http://schemas.openxmlformats.org/officeDocument/2006/relationships/image" Target="../media/image17.png"/><Relationship Id="rId12" Type="http://schemas.openxmlformats.org/officeDocument/2006/relationships/image" Target="../media/image51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1.xml"/><Relationship Id="rId6" Type="http://schemas.openxmlformats.org/officeDocument/2006/relationships/image" Target="../media/image16.png"/><Relationship Id="rId11" Type="http://schemas.openxmlformats.org/officeDocument/2006/relationships/image" Target="../media/image21.png"/><Relationship Id="rId5" Type="http://schemas.microsoft.com/office/2007/relationships/hdphoto" Target="../media/hdphoto3.wdp"/><Relationship Id="rId15" Type="http://schemas.openxmlformats.org/officeDocument/2006/relationships/image" Target="../media/image29.png"/><Relationship Id="rId10" Type="http://schemas.openxmlformats.org/officeDocument/2006/relationships/image" Target="../media/image20.png"/><Relationship Id="rId4" Type="http://schemas.openxmlformats.org/officeDocument/2006/relationships/image" Target="../media/image53.png"/><Relationship Id="rId9" Type="http://schemas.openxmlformats.org/officeDocument/2006/relationships/image" Target="../media/image19.png"/><Relationship Id="rId14" Type="http://schemas.microsoft.com/office/2007/relationships/hdphoto" Target="../media/hdphoto5.wdp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50.png"/><Relationship Id="rId7" Type="http://schemas.openxmlformats.org/officeDocument/2006/relationships/image" Target="../media/image17.png"/><Relationship Id="rId12" Type="http://schemas.openxmlformats.org/officeDocument/2006/relationships/image" Target="../media/image29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1.xml"/><Relationship Id="rId6" Type="http://schemas.openxmlformats.org/officeDocument/2006/relationships/image" Target="../media/image16.png"/><Relationship Id="rId11" Type="http://schemas.openxmlformats.org/officeDocument/2006/relationships/image" Target="../media/image21.png"/><Relationship Id="rId5" Type="http://schemas.microsoft.com/office/2007/relationships/hdphoto" Target="../media/hdphoto3.wdp"/><Relationship Id="rId10" Type="http://schemas.openxmlformats.org/officeDocument/2006/relationships/image" Target="../media/image20.png"/><Relationship Id="rId4" Type="http://schemas.openxmlformats.org/officeDocument/2006/relationships/image" Target="../media/image53.png"/><Relationship Id="rId9" Type="http://schemas.openxmlformats.org/officeDocument/2006/relationships/image" Target="../media/image19.png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54.png"/><Relationship Id="rId7" Type="http://schemas.openxmlformats.org/officeDocument/2006/relationships/image" Target="../media/image19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71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Relationship Id="rId9" Type="http://schemas.openxmlformats.org/officeDocument/2006/relationships/image" Target="../media/image21.png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16.png"/><Relationship Id="rId7" Type="http://schemas.openxmlformats.org/officeDocument/2006/relationships/image" Target="../media/image20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69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69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69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hyperlink" Target="mailto:Michael.Harris@9th-way.com" TargetMode="External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69.xml"/><Relationship Id="rId4" Type="http://schemas.openxmlformats.org/officeDocument/2006/relationships/hyperlink" Target="mailto:VHAORDQualtricsSupport@va.gov" TargetMode="External"/></Relationships>
</file>

<file path=ppt/slides/_rels/slide3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16.png"/><Relationship Id="rId7" Type="http://schemas.openxmlformats.org/officeDocument/2006/relationships/image" Target="../media/image20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69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69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16.png"/><Relationship Id="rId7" Type="http://schemas.openxmlformats.org/officeDocument/2006/relationships/image" Target="../media/image2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9.xml"/><Relationship Id="rId6" Type="http://schemas.openxmlformats.org/officeDocument/2006/relationships/image" Target="../media/image21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13" Type="http://schemas.openxmlformats.org/officeDocument/2006/relationships/image" Target="../media/image18.png"/><Relationship Id="rId3" Type="http://schemas.openxmlformats.org/officeDocument/2006/relationships/image" Target="../media/image23.png"/><Relationship Id="rId7" Type="http://schemas.openxmlformats.org/officeDocument/2006/relationships/image" Target="../media/image27.png"/><Relationship Id="rId12" Type="http://schemas.openxmlformats.org/officeDocument/2006/relationships/image" Target="../media/image17.png"/><Relationship Id="rId2" Type="http://schemas.openxmlformats.org/officeDocument/2006/relationships/notesSlide" Target="../notesSlides/notesSlide5.xml"/><Relationship Id="rId16" Type="http://schemas.openxmlformats.org/officeDocument/2006/relationships/image" Target="../media/image21.png"/><Relationship Id="rId1" Type="http://schemas.openxmlformats.org/officeDocument/2006/relationships/slideLayout" Target="../slideLayouts/slideLayout70.xml"/><Relationship Id="rId6" Type="http://schemas.openxmlformats.org/officeDocument/2006/relationships/image" Target="../media/image26.png"/><Relationship Id="rId11" Type="http://schemas.openxmlformats.org/officeDocument/2006/relationships/image" Target="../media/image16.png"/><Relationship Id="rId5" Type="http://schemas.openxmlformats.org/officeDocument/2006/relationships/image" Target="../media/image25.png"/><Relationship Id="rId15" Type="http://schemas.openxmlformats.org/officeDocument/2006/relationships/image" Target="../media/image20.png"/><Relationship Id="rId10" Type="http://schemas.openxmlformats.org/officeDocument/2006/relationships/image" Target="../media/image5.emf"/><Relationship Id="rId4" Type="http://schemas.openxmlformats.org/officeDocument/2006/relationships/image" Target="../media/image24.png"/><Relationship Id="rId9" Type="http://schemas.openxmlformats.org/officeDocument/2006/relationships/image" Target="../media/image29.png"/><Relationship Id="rId14" Type="http://schemas.openxmlformats.org/officeDocument/2006/relationships/image" Target="../media/image19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13" Type="http://schemas.openxmlformats.org/officeDocument/2006/relationships/image" Target="../media/image18.png"/><Relationship Id="rId3" Type="http://schemas.openxmlformats.org/officeDocument/2006/relationships/image" Target="../media/image23.png"/><Relationship Id="rId7" Type="http://schemas.openxmlformats.org/officeDocument/2006/relationships/image" Target="../media/image27.png"/><Relationship Id="rId12" Type="http://schemas.openxmlformats.org/officeDocument/2006/relationships/image" Target="../media/image17.png"/><Relationship Id="rId2" Type="http://schemas.openxmlformats.org/officeDocument/2006/relationships/notesSlide" Target="../notesSlides/notesSlide6.xml"/><Relationship Id="rId16" Type="http://schemas.openxmlformats.org/officeDocument/2006/relationships/image" Target="../media/image21.png"/><Relationship Id="rId1" Type="http://schemas.openxmlformats.org/officeDocument/2006/relationships/slideLayout" Target="../slideLayouts/slideLayout70.xml"/><Relationship Id="rId6" Type="http://schemas.openxmlformats.org/officeDocument/2006/relationships/image" Target="../media/image26.png"/><Relationship Id="rId11" Type="http://schemas.openxmlformats.org/officeDocument/2006/relationships/image" Target="../media/image16.png"/><Relationship Id="rId5" Type="http://schemas.openxmlformats.org/officeDocument/2006/relationships/image" Target="../media/image25.png"/><Relationship Id="rId15" Type="http://schemas.openxmlformats.org/officeDocument/2006/relationships/image" Target="../media/image20.png"/><Relationship Id="rId10" Type="http://schemas.openxmlformats.org/officeDocument/2006/relationships/image" Target="../media/image5.emf"/><Relationship Id="rId4" Type="http://schemas.openxmlformats.org/officeDocument/2006/relationships/image" Target="../media/image24.png"/><Relationship Id="rId9" Type="http://schemas.openxmlformats.org/officeDocument/2006/relationships/image" Target="../media/image29.png"/><Relationship Id="rId14" Type="http://schemas.openxmlformats.org/officeDocument/2006/relationships/image" Target="../media/image19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30.png"/><Relationship Id="rId7" Type="http://schemas.openxmlformats.org/officeDocument/2006/relationships/image" Target="../media/image1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1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Relationship Id="rId9" Type="http://schemas.openxmlformats.org/officeDocument/2006/relationships/image" Target="../media/image21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30.png"/><Relationship Id="rId7" Type="http://schemas.openxmlformats.org/officeDocument/2006/relationships/image" Target="../media/image1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1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8.png"/><Relationship Id="rId9" Type="http://schemas.openxmlformats.org/officeDocument/2006/relationships/image" Target="../media/image21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30.png"/><Relationship Id="rId7" Type="http://schemas.openxmlformats.org/officeDocument/2006/relationships/image" Target="../media/image1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1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10" Type="http://schemas.openxmlformats.org/officeDocument/2006/relationships/image" Target="../media/image31.png"/><Relationship Id="rId4" Type="http://schemas.openxmlformats.org/officeDocument/2006/relationships/image" Target="../media/image18.png"/><Relationship Id="rId9" Type="http://schemas.openxmlformats.org/officeDocument/2006/relationships/image" Target="../media/image2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Title 3">
            <a:extLst>
              <a:ext uri="{FF2B5EF4-FFF2-40B4-BE49-F238E27FC236}">
                <a16:creationId xmlns:a16="http://schemas.microsoft.com/office/drawing/2014/main" id="{AE20A0C7-D866-B4A9-92AE-B87E40680728}"/>
              </a:ext>
            </a:extLst>
          </p:cNvPr>
          <p:cNvSpPr txBox="1">
            <a:spLocks/>
          </p:cNvSpPr>
          <p:nvPr/>
        </p:nvSpPr>
        <p:spPr>
          <a:xfrm>
            <a:off x="33051" y="1608405"/>
            <a:ext cx="9144000" cy="8271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Lato"/>
              <a:buNone/>
              <a:defRPr sz="3000" b="1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 defTabSz="914400" hangingPunct="1"/>
            <a:r>
              <a:rPr lang="en-US" sz="4000" spc="0" dirty="0">
                <a:solidFill>
                  <a:schemeClr val="bg1">
                    <a:lumMod val="95000"/>
                  </a:schemeClr>
                </a:solidFill>
              </a:rPr>
              <a:t>Qualtrics and Box</a:t>
            </a:r>
          </a:p>
        </p:txBody>
      </p:sp>
      <p:pic>
        <p:nvPicPr>
          <p:cNvPr id="38" name="Picture 37">
            <a:extLst>
              <a:ext uri="{FF2B5EF4-FFF2-40B4-BE49-F238E27FC236}">
                <a16:creationId xmlns:a16="http://schemas.microsoft.com/office/drawing/2014/main" id="{323CB1A9-E7CE-71C6-ED04-76C9510BFAFE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49552" y="700102"/>
            <a:ext cx="1989247" cy="480735"/>
          </a:xfrm>
          <a:prstGeom prst="rect">
            <a:avLst/>
          </a:prstGeom>
        </p:spPr>
      </p:pic>
      <p:cxnSp>
        <p:nvCxnSpPr>
          <p:cNvPr id="39" name="Straight Connector 38">
            <a:extLst>
              <a:ext uri="{FF2B5EF4-FFF2-40B4-BE49-F238E27FC236}">
                <a16:creationId xmlns:a16="http://schemas.microsoft.com/office/drawing/2014/main" id="{EAD74E08-BADC-B952-0703-DB9176698F43}"/>
              </a:ext>
            </a:extLst>
          </p:cNvPr>
          <p:cNvCxnSpPr>
            <a:cxnSpLocks/>
          </p:cNvCxnSpPr>
          <p:nvPr/>
        </p:nvCxnSpPr>
        <p:spPr>
          <a:xfrm flipH="1">
            <a:off x="5342481" y="2435548"/>
            <a:ext cx="1536737" cy="0"/>
          </a:xfrm>
          <a:prstGeom prst="line">
            <a:avLst/>
          </a:prstGeom>
          <a:noFill/>
          <a:ln w="19050" cap="flat">
            <a:solidFill>
              <a:srgbClr val="91C2FD"/>
            </a:solidFill>
            <a:prstDash val="solid"/>
            <a:miter lim="4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40" name="Straight Connector 39">
            <a:extLst>
              <a:ext uri="{FF2B5EF4-FFF2-40B4-BE49-F238E27FC236}">
                <a16:creationId xmlns:a16="http://schemas.microsoft.com/office/drawing/2014/main" id="{81585E4C-6B07-2D37-DFEC-35392CEA7481}"/>
              </a:ext>
            </a:extLst>
          </p:cNvPr>
          <p:cNvCxnSpPr>
            <a:cxnSpLocks/>
          </p:cNvCxnSpPr>
          <p:nvPr/>
        </p:nvCxnSpPr>
        <p:spPr>
          <a:xfrm>
            <a:off x="6879218" y="1882940"/>
            <a:ext cx="0" cy="552608"/>
          </a:xfrm>
          <a:prstGeom prst="line">
            <a:avLst/>
          </a:prstGeom>
          <a:noFill/>
          <a:ln w="19050" cap="flat">
            <a:solidFill>
              <a:srgbClr val="91C2FD"/>
            </a:solidFill>
            <a:prstDash val="solid"/>
            <a:miter lim="4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41" name="Straight Connector 40">
            <a:extLst>
              <a:ext uri="{FF2B5EF4-FFF2-40B4-BE49-F238E27FC236}">
                <a16:creationId xmlns:a16="http://schemas.microsoft.com/office/drawing/2014/main" id="{88EED855-6DED-7092-5040-5230DF2CD2CC}"/>
              </a:ext>
            </a:extLst>
          </p:cNvPr>
          <p:cNvCxnSpPr>
            <a:cxnSpLocks/>
          </p:cNvCxnSpPr>
          <p:nvPr/>
        </p:nvCxnSpPr>
        <p:spPr>
          <a:xfrm flipH="1">
            <a:off x="2271508" y="1690562"/>
            <a:ext cx="1536737" cy="0"/>
          </a:xfrm>
          <a:prstGeom prst="line">
            <a:avLst/>
          </a:prstGeom>
          <a:noFill/>
          <a:ln w="19050" cap="flat">
            <a:solidFill>
              <a:srgbClr val="91C2FD"/>
            </a:solidFill>
            <a:prstDash val="solid"/>
            <a:miter lim="4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42" name="Straight Connector 41">
            <a:extLst>
              <a:ext uri="{FF2B5EF4-FFF2-40B4-BE49-F238E27FC236}">
                <a16:creationId xmlns:a16="http://schemas.microsoft.com/office/drawing/2014/main" id="{3954BB8E-2E8F-8543-48EE-96DAB95B4F5C}"/>
              </a:ext>
            </a:extLst>
          </p:cNvPr>
          <p:cNvCxnSpPr>
            <a:cxnSpLocks/>
          </p:cNvCxnSpPr>
          <p:nvPr/>
        </p:nvCxnSpPr>
        <p:spPr>
          <a:xfrm>
            <a:off x="2271508" y="1690562"/>
            <a:ext cx="0" cy="552608"/>
          </a:xfrm>
          <a:prstGeom prst="line">
            <a:avLst/>
          </a:prstGeom>
          <a:noFill/>
          <a:ln w="19050" cap="flat">
            <a:solidFill>
              <a:srgbClr val="91C2FD"/>
            </a:solidFill>
            <a:prstDash val="solid"/>
            <a:miter lim="4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pic>
        <p:nvPicPr>
          <p:cNvPr id="43" name="Picture 42">
            <a:extLst>
              <a:ext uri="{FF2B5EF4-FFF2-40B4-BE49-F238E27FC236}">
                <a16:creationId xmlns:a16="http://schemas.microsoft.com/office/drawing/2014/main" id="{C1962D16-D64B-7ABF-CDC3-FB17F615929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6998" y="2699211"/>
            <a:ext cx="7130005" cy="2450939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2" name="Graphic 2">
            <a:extLst>
              <a:ext uri="{FF2B5EF4-FFF2-40B4-BE49-F238E27FC236}">
                <a16:creationId xmlns:a16="http://schemas.microsoft.com/office/drawing/2014/main" id="{0D80646E-EF3B-E915-6DAD-8FF28639042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3087257" y="468123"/>
            <a:ext cx="962295" cy="9446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975230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TextBox 55"/>
          <p:cNvSpPr txBox="1"/>
          <p:nvPr/>
        </p:nvSpPr>
        <p:spPr bwMode="black">
          <a:xfrm>
            <a:off x="2502632" y="2932335"/>
            <a:ext cx="2169225" cy="480039"/>
          </a:xfrm>
          <a:prstGeom prst="rect">
            <a:avLst/>
          </a:prstGeom>
          <a:noFill/>
        </p:spPr>
        <p:txBody>
          <a:bodyPr wrap="square" lIns="91345" tIns="45674" rIns="91345" bIns="45674" rtlCol="0">
            <a:spAutoFit/>
          </a:bodyPr>
          <a:lstStyle/>
          <a:p>
            <a:pPr algn="ctr">
              <a:spcAft>
                <a:spcPts val="599"/>
              </a:spcAft>
            </a:pPr>
            <a:r>
              <a:rPr lang="en-US" sz="1400" b="1" dirty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Share internally &amp; externally securely</a:t>
            </a:r>
          </a:p>
        </p:txBody>
      </p:sp>
      <p:sp>
        <p:nvSpPr>
          <p:cNvPr id="23" name="TextBox 22"/>
          <p:cNvSpPr txBox="1"/>
          <p:nvPr/>
        </p:nvSpPr>
        <p:spPr bwMode="black">
          <a:xfrm>
            <a:off x="4852465" y="2942167"/>
            <a:ext cx="1770325" cy="480039"/>
          </a:xfrm>
          <a:prstGeom prst="rect">
            <a:avLst/>
          </a:prstGeom>
          <a:noFill/>
        </p:spPr>
        <p:txBody>
          <a:bodyPr wrap="square" lIns="91345" tIns="45674" rIns="91345" bIns="45674" rtlCol="0">
            <a:spAutoFit/>
          </a:bodyPr>
          <a:lstStyle/>
          <a:p>
            <a:pPr algn="ctr">
              <a:spcAft>
                <a:spcPts val="599"/>
              </a:spcAft>
            </a:pPr>
            <a:r>
              <a:rPr lang="en-US" sz="1400" b="1" dirty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Seamless Integrations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541E862D-F000-B7BD-CF2A-06C2FBAEA1A0}"/>
              </a:ext>
            </a:extLst>
          </p:cNvPr>
          <p:cNvSpPr txBox="1"/>
          <p:nvPr/>
        </p:nvSpPr>
        <p:spPr bwMode="black">
          <a:xfrm>
            <a:off x="550576" y="2932335"/>
            <a:ext cx="1710385" cy="480039"/>
          </a:xfrm>
          <a:prstGeom prst="rect">
            <a:avLst/>
          </a:prstGeom>
          <a:noFill/>
        </p:spPr>
        <p:txBody>
          <a:bodyPr wrap="square" lIns="91345" tIns="45674" rIns="91345" bIns="45674" rtlCol="0">
            <a:spAutoFit/>
          </a:bodyPr>
          <a:lstStyle/>
          <a:p>
            <a:pPr algn="ctr">
              <a:spcAft>
                <a:spcPts val="599"/>
              </a:spcAft>
            </a:pPr>
            <a:r>
              <a:rPr lang="en-US" sz="1400" b="1" dirty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Unlimited storage of files up to 150 GB</a:t>
            </a:r>
          </a:p>
        </p:txBody>
      </p:sp>
      <p:pic>
        <p:nvPicPr>
          <p:cNvPr id="11" name="Google Shape;686;p31" descr="Icon&#10;&#10;Description automatically generated">
            <a:extLst>
              <a:ext uri="{FF2B5EF4-FFF2-40B4-BE49-F238E27FC236}">
                <a16:creationId xmlns:a16="http://schemas.microsoft.com/office/drawing/2014/main" id="{8521DA6A-7D13-1DC3-3054-C3A425CB51C4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131949" y="2315153"/>
            <a:ext cx="547638" cy="547638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Google Shape;580;p30" descr="Icon&#10;&#10;Description automatically generated">
            <a:extLst>
              <a:ext uri="{FF2B5EF4-FFF2-40B4-BE49-F238E27FC236}">
                <a16:creationId xmlns:a16="http://schemas.microsoft.com/office/drawing/2014/main" id="{F4A33720-E30C-6B6C-8FEA-5A05DA2BC08C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283165" y="2315549"/>
            <a:ext cx="547638" cy="547638"/>
          </a:xfrm>
          <a:prstGeom prst="rect">
            <a:avLst/>
          </a:prstGeom>
          <a:noFill/>
          <a:ln>
            <a:noFill/>
          </a:ln>
        </p:spPr>
      </p:pic>
      <p:sp>
        <p:nvSpPr>
          <p:cNvPr id="14" name="Oval 13">
            <a:extLst>
              <a:ext uri="{FF2B5EF4-FFF2-40B4-BE49-F238E27FC236}">
                <a16:creationId xmlns:a16="http://schemas.microsoft.com/office/drawing/2014/main" id="{16D231AF-5024-AACA-41F0-5FF6129A5F60}"/>
              </a:ext>
            </a:extLst>
          </p:cNvPr>
          <p:cNvSpPr/>
          <p:nvPr/>
        </p:nvSpPr>
        <p:spPr>
          <a:xfrm>
            <a:off x="520606" y="2047173"/>
            <a:ext cx="1770324" cy="1770324"/>
          </a:xfrm>
          <a:prstGeom prst="ellipse">
            <a:avLst/>
          </a:prstGeom>
          <a:noFill/>
          <a:ln w="19050" cap="flat">
            <a:solidFill>
              <a:srgbClr val="91C2FD"/>
            </a:solidFill>
            <a:miter lim="4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p3d/>
        </p:spPr>
        <p:txBody>
          <a:bodyPr rot="0" spcFirstLastPara="1" vertOverflow="overflow" horzOverflow="overflow" vert="horz" wrap="square" lIns="137160" tIns="91440" rIns="137160" bIns="91440" numCol="1" spcCol="38100" rtlCol="0" anchor="t">
            <a:normAutofit/>
          </a:bodyPr>
          <a:lstStyle/>
          <a:p>
            <a:pPr marL="0" marR="0" lvl="0" indent="0" algn="ctr" defTabSz="6096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uLnTx/>
              <a:uFillTx/>
              <a:latin typeface="Lato"/>
              <a:ea typeface="Gill Sans"/>
              <a:cs typeface="Gill Sans"/>
              <a:sym typeface="Gill Sans"/>
            </a:endParaRPr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EED21D32-E671-60B0-8643-5698044F041D}"/>
              </a:ext>
            </a:extLst>
          </p:cNvPr>
          <p:cNvSpPr/>
          <p:nvPr/>
        </p:nvSpPr>
        <p:spPr>
          <a:xfrm>
            <a:off x="2671822" y="2081048"/>
            <a:ext cx="1770324" cy="1770324"/>
          </a:xfrm>
          <a:prstGeom prst="ellipse">
            <a:avLst/>
          </a:prstGeom>
          <a:noFill/>
          <a:ln w="19050" cap="flat">
            <a:solidFill>
              <a:srgbClr val="91C2FD"/>
            </a:solidFill>
            <a:miter lim="4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p3d/>
        </p:spPr>
        <p:txBody>
          <a:bodyPr rot="0" spcFirstLastPara="1" vertOverflow="overflow" horzOverflow="overflow" vert="horz" wrap="square" lIns="137160" tIns="91440" rIns="137160" bIns="91440" numCol="1" spcCol="38100" rtlCol="0" anchor="t">
            <a:normAutofit/>
          </a:bodyPr>
          <a:lstStyle/>
          <a:p>
            <a:pPr marL="0" marR="0" lvl="0" indent="0" algn="ctr" defTabSz="6096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uLnTx/>
              <a:uFillTx/>
              <a:latin typeface="Lato"/>
              <a:ea typeface="Gill Sans"/>
              <a:cs typeface="Gill Sans"/>
              <a:sym typeface="Gill Sans"/>
            </a:endParaRPr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A64F38D9-0D03-04D4-0AF1-E3596CBBA90A}"/>
              </a:ext>
            </a:extLst>
          </p:cNvPr>
          <p:cNvSpPr/>
          <p:nvPr/>
        </p:nvSpPr>
        <p:spPr>
          <a:xfrm>
            <a:off x="4827914" y="2057005"/>
            <a:ext cx="1770324" cy="1770324"/>
          </a:xfrm>
          <a:prstGeom prst="ellipse">
            <a:avLst/>
          </a:prstGeom>
          <a:noFill/>
          <a:ln w="19050" cap="flat">
            <a:solidFill>
              <a:srgbClr val="91C2FD"/>
            </a:solidFill>
            <a:miter lim="4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p3d/>
        </p:spPr>
        <p:txBody>
          <a:bodyPr rot="0" spcFirstLastPara="1" vertOverflow="overflow" horzOverflow="overflow" vert="horz" wrap="square" lIns="137160" tIns="91440" rIns="137160" bIns="91440" numCol="1" spcCol="38100" rtlCol="0" anchor="t">
            <a:normAutofit/>
          </a:bodyPr>
          <a:lstStyle/>
          <a:p>
            <a:pPr marL="0" marR="0" lvl="0" indent="0" algn="ctr" defTabSz="6096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uLnTx/>
              <a:uFillTx/>
              <a:latin typeface="Lato"/>
              <a:ea typeface="Gill Sans"/>
              <a:cs typeface="Gill Sans"/>
              <a:sym typeface="Gill Sans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3DE7A37-61C3-A2C9-95E3-F7D44446422E}"/>
              </a:ext>
            </a:extLst>
          </p:cNvPr>
          <p:cNvSpPr txBox="1"/>
          <p:nvPr/>
        </p:nvSpPr>
        <p:spPr bwMode="black">
          <a:xfrm>
            <a:off x="7008558" y="2966210"/>
            <a:ext cx="1770325" cy="480039"/>
          </a:xfrm>
          <a:prstGeom prst="rect">
            <a:avLst/>
          </a:prstGeom>
          <a:noFill/>
        </p:spPr>
        <p:txBody>
          <a:bodyPr wrap="square" lIns="91345" tIns="45674" rIns="91345" bIns="45674" rtlCol="0">
            <a:spAutoFit/>
          </a:bodyPr>
          <a:lstStyle/>
          <a:p>
            <a:pPr algn="ctr">
              <a:spcAft>
                <a:spcPts val="599"/>
              </a:spcAft>
            </a:pPr>
            <a:r>
              <a:rPr lang="en-US" sz="1400" b="1" dirty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Access anywhere on your device</a:t>
            </a: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94D1DC70-1838-3564-4F10-0F02F211A283}"/>
              </a:ext>
            </a:extLst>
          </p:cNvPr>
          <p:cNvSpPr/>
          <p:nvPr/>
        </p:nvSpPr>
        <p:spPr>
          <a:xfrm>
            <a:off x="6984006" y="2057005"/>
            <a:ext cx="1770324" cy="1770324"/>
          </a:xfrm>
          <a:prstGeom prst="ellipse">
            <a:avLst/>
          </a:prstGeom>
          <a:noFill/>
          <a:ln w="19050" cap="flat">
            <a:solidFill>
              <a:srgbClr val="91C2FD"/>
            </a:solidFill>
            <a:miter lim="4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p3d/>
        </p:spPr>
        <p:txBody>
          <a:bodyPr rot="0" spcFirstLastPara="1" vertOverflow="overflow" horzOverflow="overflow" vert="horz" wrap="square" lIns="137160" tIns="91440" rIns="137160" bIns="91440" numCol="1" spcCol="38100" rtlCol="0" anchor="t">
            <a:normAutofit/>
          </a:bodyPr>
          <a:lstStyle/>
          <a:p>
            <a:pPr marL="0" marR="0" lvl="0" indent="0" algn="ctr" defTabSz="6096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uLnTx/>
              <a:uFillTx/>
              <a:latin typeface="Lato"/>
              <a:ea typeface="Gill Sans"/>
              <a:cs typeface="Gill Sans"/>
              <a:sym typeface="Gill Sans"/>
            </a:endParaRPr>
          </a:p>
        </p:txBody>
      </p:sp>
      <p:pic>
        <p:nvPicPr>
          <p:cNvPr id="9" name="Google Shape;571;p30" descr="Logo, icon&#10;&#10;Description automatically generated">
            <a:extLst>
              <a:ext uri="{FF2B5EF4-FFF2-40B4-BE49-F238E27FC236}">
                <a16:creationId xmlns:a16="http://schemas.microsoft.com/office/drawing/2014/main" id="{B7E81DC2-58E4-04BB-E21B-7F6C0E8E7E81}"/>
              </a:ext>
            </a:extLst>
          </p:cNvPr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7627327" y="2370609"/>
            <a:ext cx="492783" cy="509268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48" name="Straight Connector 47">
            <a:extLst>
              <a:ext uri="{FF2B5EF4-FFF2-40B4-BE49-F238E27FC236}">
                <a16:creationId xmlns:a16="http://schemas.microsoft.com/office/drawing/2014/main" id="{8F1EA53F-ADC0-88C0-C339-B66D6022B3DA}"/>
              </a:ext>
            </a:extLst>
          </p:cNvPr>
          <p:cNvCxnSpPr>
            <a:cxnSpLocks/>
          </p:cNvCxnSpPr>
          <p:nvPr/>
        </p:nvCxnSpPr>
        <p:spPr>
          <a:xfrm flipH="1">
            <a:off x="2263328" y="282964"/>
            <a:ext cx="677755" cy="0"/>
          </a:xfrm>
          <a:prstGeom prst="line">
            <a:avLst/>
          </a:prstGeom>
          <a:noFill/>
          <a:ln w="19050" cap="flat">
            <a:solidFill>
              <a:srgbClr val="91C2FD"/>
            </a:solidFill>
            <a:prstDash val="solid"/>
            <a:miter lim="4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p3d/>
        </p:spPr>
      </p:cxnSp>
      <p:sp>
        <p:nvSpPr>
          <p:cNvPr id="49" name="Oval 48">
            <a:extLst>
              <a:ext uri="{FF2B5EF4-FFF2-40B4-BE49-F238E27FC236}">
                <a16:creationId xmlns:a16="http://schemas.microsoft.com/office/drawing/2014/main" id="{1F2C3432-7B7D-47EA-7330-FAD1AF055D00}"/>
              </a:ext>
            </a:extLst>
          </p:cNvPr>
          <p:cNvSpPr/>
          <p:nvPr/>
        </p:nvSpPr>
        <p:spPr>
          <a:xfrm>
            <a:off x="1942089" y="121204"/>
            <a:ext cx="315201" cy="315201"/>
          </a:xfrm>
          <a:prstGeom prst="ellipse">
            <a:avLst/>
          </a:prstGeom>
          <a:solidFill>
            <a:srgbClr val="003B84"/>
          </a:solidFill>
          <a:ln w="19050" cap="flat">
            <a:solidFill>
              <a:srgbClr val="91C2FD"/>
            </a:solidFill>
            <a:miter lim="4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p3d/>
        </p:spPr>
        <p:txBody>
          <a:bodyPr rot="0" spcFirstLastPara="1" vertOverflow="overflow" horzOverflow="overflow" vert="horz" wrap="square" lIns="137160" tIns="91440" rIns="137160" bIns="91440" numCol="1" spcCol="38100" rtlCol="0" anchor="t">
            <a:normAutofit fontScale="25000" lnSpcReduction="20000"/>
          </a:bodyPr>
          <a:lstStyle/>
          <a:p>
            <a:pPr marL="0" marR="0" lvl="0" indent="0" algn="ctr" defTabSz="6096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uLnTx/>
              <a:uFillTx/>
              <a:latin typeface="Lato"/>
              <a:ea typeface="Gill Sans"/>
              <a:cs typeface="Gill Sans"/>
              <a:sym typeface="Gill Sans"/>
            </a:endParaRPr>
          </a:p>
        </p:txBody>
      </p:sp>
      <p:sp>
        <p:nvSpPr>
          <p:cNvPr id="50" name="Oval 49">
            <a:extLst>
              <a:ext uri="{FF2B5EF4-FFF2-40B4-BE49-F238E27FC236}">
                <a16:creationId xmlns:a16="http://schemas.microsoft.com/office/drawing/2014/main" id="{98403CEA-62ED-466C-8067-524F9CCB0265}"/>
              </a:ext>
            </a:extLst>
          </p:cNvPr>
          <p:cNvSpPr/>
          <p:nvPr/>
        </p:nvSpPr>
        <p:spPr>
          <a:xfrm>
            <a:off x="2936294" y="116472"/>
            <a:ext cx="315201" cy="315201"/>
          </a:xfrm>
          <a:prstGeom prst="ellipse">
            <a:avLst/>
          </a:prstGeom>
          <a:noFill/>
          <a:ln w="19050" cap="flat">
            <a:solidFill>
              <a:srgbClr val="91C2FD"/>
            </a:solidFill>
            <a:miter lim="4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p3d/>
        </p:spPr>
        <p:txBody>
          <a:bodyPr rot="0" spcFirstLastPara="1" vertOverflow="overflow" horzOverflow="overflow" vert="horz" wrap="square" lIns="137160" tIns="91440" rIns="137160" bIns="91440" numCol="1" spcCol="38100" rtlCol="0" anchor="t">
            <a:normAutofit fontScale="25000" lnSpcReduction="20000"/>
          </a:bodyPr>
          <a:lstStyle/>
          <a:p>
            <a:pPr marL="0" marR="0" lvl="0" indent="0" algn="ctr" defTabSz="6096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uLnTx/>
              <a:uFillTx/>
              <a:latin typeface="Lato"/>
              <a:ea typeface="Gill Sans"/>
              <a:cs typeface="Gill Sans"/>
              <a:sym typeface="Gill Sans"/>
            </a:endParaRPr>
          </a:p>
        </p:txBody>
      </p:sp>
      <p:sp>
        <p:nvSpPr>
          <p:cNvPr id="51" name="Oval 50">
            <a:extLst>
              <a:ext uri="{FF2B5EF4-FFF2-40B4-BE49-F238E27FC236}">
                <a16:creationId xmlns:a16="http://schemas.microsoft.com/office/drawing/2014/main" id="{C1CEA552-CB79-7D18-DF97-5E277D9BAD2A}"/>
              </a:ext>
            </a:extLst>
          </p:cNvPr>
          <p:cNvSpPr/>
          <p:nvPr/>
        </p:nvSpPr>
        <p:spPr>
          <a:xfrm>
            <a:off x="5916211" y="108544"/>
            <a:ext cx="315201" cy="315201"/>
          </a:xfrm>
          <a:prstGeom prst="ellipse">
            <a:avLst/>
          </a:prstGeom>
          <a:noFill/>
          <a:ln w="19050" cap="flat">
            <a:solidFill>
              <a:srgbClr val="91C2FD"/>
            </a:solidFill>
            <a:miter lim="4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p3d/>
        </p:spPr>
        <p:txBody>
          <a:bodyPr rot="0" spcFirstLastPara="1" vertOverflow="overflow" horzOverflow="overflow" vert="horz" wrap="square" lIns="137160" tIns="91440" rIns="137160" bIns="91440" numCol="1" spcCol="38100" rtlCol="0" anchor="t">
            <a:normAutofit fontScale="25000" lnSpcReduction="20000"/>
          </a:bodyPr>
          <a:lstStyle/>
          <a:p>
            <a:pPr marL="0" marR="0" lvl="0" indent="0" algn="ctr" defTabSz="6096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uLnTx/>
              <a:uFillTx/>
              <a:latin typeface="Lato"/>
              <a:ea typeface="Gill Sans"/>
              <a:cs typeface="Gill Sans"/>
              <a:sym typeface="Gill Sans"/>
            </a:endParaRPr>
          </a:p>
        </p:txBody>
      </p:sp>
      <p:sp>
        <p:nvSpPr>
          <p:cNvPr id="52" name="Oval 51">
            <a:extLst>
              <a:ext uri="{FF2B5EF4-FFF2-40B4-BE49-F238E27FC236}">
                <a16:creationId xmlns:a16="http://schemas.microsoft.com/office/drawing/2014/main" id="{CDAE9875-12E4-CFBC-F387-75900CFA443C}"/>
              </a:ext>
            </a:extLst>
          </p:cNvPr>
          <p:cNvSpPr/>
          <p:nvPr/>
        </p:nvSpPr>
        <p:spPr>
          <a:xfrm>
            <a:off x="4923943" y="110942"/>
            <a:ext cx="315201" cy="315201"/>
          </a:xfrm>
          <a:prstGeom prst="ellipse">
            <a:avLst/>
          </a:prstGeom>
          <a:noFill/>
          <a:ln w="19050" cap="flat">
            <a:solidFill>
              <a:srgbClr val="91C2FD"/>
            </a:solidFill>
            <a:miter lim="4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p3d/>
        </p:spPr>
        <p:txBody>
          <a:bodyPr rot="0" spcFirstLastPara="1" vertOverflow="overflow" horzOverflow="overflow" vert="horz" wrap="square" lIns="137160" tIns="91440" rIns="137160" bIns="91440" numCol="1" spcCol="38100" rtlCol="0" anchor="t">
            <a:normAutofit fontScale="25000" lnSpcReduction="20000"/>
          </a:bodyPr>
          <a:lstStyle/>
          <a:p>
            <a:pPr marL="0" marR="0" lvl="0" indent="0" algn="ctr" defTabSz="6096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uLnTx/>
              <a:uFillTx/>
              <a:latin typeface="Lato"/>
              <a:ea typeface="Gill Sans"/>
              <a:cs typeface="Gill Sans"/>
              <a:sym typeface="Gill Sans"/>
            </a:endParaRPr>
          </a:p>
        </p:txBody>
      </p:sp>
      <p:sp>
        <p:nvSpPr>
          <p:cNvPr id="53" name="Oval 52">
            <a:extLst>
              <a:ext uri="{FF2B5EF4-FFF2-40B4-BE49-F238E27FC236}">
                <a16:creationId xmlns:a16="http://schemas.microsoft.com/office/drawing/2014/main" id="{290CFC3D-95C9-DD9F-7F8C-601E9E0C8184}"/>
              </a:ext>
            </a:extLst>
          </p:cNvPr>
          <p:cNvSpPr/>
          <p:nvPr/>
        </p:nvSpPr>
        <p:spPr>
          <a:xfrm>
            <a:off x="3938425" y="116472"/>
            <a:ext cx="315201" cy="315201"/>
          </a:xfrm>
          <a:prstGeom prst="ellipse">
            <a:avLst/>
          </a:prstGeom>
          <a:noFill/>
          <a:ln w="19050" cap="flat">
            <a:solidFill>
              <a:srgbClr val="91C2FD"/>
            </a:solidFill>
            <a:miter lim="4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p3d/>
        </p:spPr>
        <p:txBody>
          <a:bodyPr rot="0" spcFirstLastPara="1" vertOverflow="overflow" horzOverflow="overflow" vert="horz" wrap="square" lIns="137160" tIns="91440" rIns="137160" bIns="91440" numCol="1" spcCol="38100" rtlCol="0" anchor="t">
            <a:normAutofit fontScale="25000" lnSpcReduction="20000"/>
          </a:bodyPr>
          <a:lstStyle/>
          <a:p>
            <a:pPr marL="0" marR="0" lvl="0" indent="0" algn="ctr" defTabSz="6096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uLnTx/>
              <a:uFillTx/>
              <a:latin typeface="Lato"/>
              <a:ea typeface="Gill Sans"/>
              <a:cs typeface="Gill Sans"/>
              <a:sym typeface="Gill Sans"/>
            </a:endParaRPr>
          </a:p>
        </p:txBody>
      </p:sp>
      <p:pic>
        <p:nvPicPr>
          <p:cNvPr id="54" name="Google Shape;578;p30" descr="Icon&#10;&#10;Description automatically generated">
            <a:extLst>
              <a:ext uri="{FF2B5EF4-FFF2-40B4-BE49-F238E27FC236}">
                <a16:creationId xmlns:a16="http://schemas.microsoft.com/office/drawing/2014/main" id="{3E4216D3-4FEE-6FD8-1DF9-634B0C8B5AF1}"/>
              </a:ext>
            </a:extLst>
          </p:cNvPr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1989244" y="169805"/>
            <a:ext cx="222112" cy="222112"/>
          </a:xfrm>
          <a:prstGeom prst="rect">
            <a:avLst/>
          </a:prstGeom>
          <a:noFill/>
          <a:ln>
            <a:noFill/>
          </a:ln>
        </p:spPr>
      </p:pic>
      <p:pic>
        <p:nvPicPr>
          <p:cNvPr id="55" name="Google Shape;597;p30" descr="Icon&#10;&#10;Description automatically generated">
            <a:extLst>
              <a:ext uri="{FF2B5EF4-FFF2-40B4-BE49-F238E27FC236}">
                <a16:creationId xmlns:a16="http://schemas.microsoft.com/office/drawing/2014/main" id="{5EF41A9A-D919-A1A6-F359-BE60EEBAFD5D}"/>
              </a:ext>
            </a:extLst>
          </p:cNvPr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5995794" y="185483"/>
            <a:ext cx="185118" cy="185118"/>
          </a:xfrm>
          <a:prstGeom prst="rect">
            <a:avLst/>
          </a:prstGeom>
          <a:noFill/>
          <a:ln>
            <a:noFill/>
          </a:ln>
        </p:spPr>
      </p:pic>
      <p:pic>
        <p:nvPicPr>
          <p:cNvPr id="57" name="Google Shape;580;p30" descr="Icon&#10;&#10;Description automatically generated">
            <a:extLst>
              <a:ext uri="{FF2B5EF4-FFF2-40B4-BE49-F238E27FC236}">
                <a16:creationId xmlns:a16="http://schemas.microsoft.com/office/drawing/2014/main" id="{5451B7E0-2A29-6390-4994-B1DE2BFE849E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979513" y="152002"/>
            <a:ext cx="239915" cy="239915"/>
          </a:xfrm>
          <a:prstGeom prst="rect">
            <a:avLst/>
          </a:prstGeom>
          <a:noFill/>
          <a:ln>
            <a:noFill/>
          </a:ln>
        </p:spPr>
      </p:pic>
      <p:pic>
        <p:nvPicPr>
          <p:cNvPr id="58" name="Google Shape;663;p31" descr="A picture containing text, sign&#10;&#10;Description automatically generated">
            <a:extLst>
              <a:ext uri="{FF2B5EF4-FFF2-40B4-BE49-F238E27FC236}">
                <a16:creationId xmlns:a16="http://schemas.microsoft.com/office/drawing/2014/main" id="{8B253B5C-44D3-68DD-6281-389E94F14683}"/>
              </a:ext>
            </a:extLst>
          </p:cNvPr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4991867" y="201914"/>
            <a:ext cx="173138" cy="173138"/>
          </a:xfrm>
          <a:prstGeom prst="rect">
            <a:avLst/>
          </a:prstGeom>
          <a:noFill/>
          <a:ln>
            <a:noFill/>
          </a:ln>
        </p:spPr>
      </p:pic>
      <p:pic>
        <p:nvPicPr>
          <p:cNvPr id="59" name="Google Shape;666;p31" descr="Icon&#10;&#10;Description automatically generated">
            <a:extLst>
              <a:ext uri="{FF2B5EF4-FFF2-40B4-BE49-F238E27FC236}">
                <a16:creationId xmlns:a16="http://schemas.microsoft.com/office/drawing/2014/main" id="{E91D378C-FA2F-AFF8-E047-F092AD7EBCB3}"/>
              </a:ext>
            </a:extLst>
          </p:cNvPr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6974453" y="191307"/>
            <a:ext cx="191001" cy="191001"/>
          </a:xfrm>
          <a:prstGeom prst="rect">
            <a:avLst/>
          </a:prstGeom>
          <a:noFill/>
          <a:ln>
            <a:noFill/>
          </a:ln>
        </p:spPr>
      </p:pic>
      <p:pic>
        <p:nvPicPr>
          <p:cNvPr id="60" name="Google Shape;641;p30" descr="Icon&#10;&#10;Description automatically generated">
            <a:extLst>
              <a:ext uri="{FF2B5EF4-FFF2-40B4-BE49-F238E27FC236}">
                <a16:creationId xmlns:a16="http://schemas.microsoft.com/office/drawing/2014/main" id="{DAC7D314-2192-5832-E1D5-0F874E125189}"/>
              </a:ext>
            </a:extLst>
          </p:cNvPr>
          <p:cNvPicPr preferRelativeResize="0"/>
          <p:nvPr/>
        </p:nvPicPr>
        <p:blipFill rotWithShape="1">
          <a:blip r:embed="rId10">
            <a:alphaModFix/>
          </a:blip>
          <a:srcRect/>
          <a:stretch/>
        </p:blipFill>
        <p:spPr>
          <a:xfrm>
            <a:off x="3005107" y="185661"/>
            <a:ext cx="194605" cy="194605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61" name="Straight Connector 60">
            <a:extLst>
              <a:ext uri="{FF2B5EF4-FFF2-40B4-BE49-F238E27FC236}">
                <a16:creationId xmlns:a16="http://schemas.microsoft.com/office/drawing/2014/main" id="{56733BAB-7A61-31F6-A8DF-68CAB3E891F4}"/>
              </a:ext>
            </a:extLst>
          </p:cNvPr>
          <p:cNvCxnSpPr>
            <a:cxnSpLocks/>
          </p:cNvCxnSpPr>
          <p:nvPr/>
        </p:nvCxnSpPr>
        <p:spPr>
          <a:xfrm flipH="1">
            <a:off x="3251495" y="282963"/>
            <a:ext cx="677755" cy="0"/>
          </a:xfrm>
          <a:prstGeom prst="line">
            <a:avLst/>
          </a:prstGeom>
          <a:noFill/>
          <a:ln w="19050" cap="flat">
            <a:solidFill>
              <a:srgbClr val="91C2FD"/>
            </a:solidFill>
            <a:prstDash val="solid"/>
            <a:miter lim="4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p3d/>
        </p:spPr>
      </p:cxnSp>
      <p:cxnSp>
        <p:nvCxnSpPr>
          <p:cNvPr id="62" name="Straight Connector 61">
            <a:extLst>
              <a:ext uri="{FF2B5EF4-FFF2-40B4-BE49-F238E27FC236}">
                <a16:creationId xmlns:a16="http://schemas.microsoft.com/office/drawing/2014/main" id="{5661FF95-9EBD-CE6C-8F71-7151011E3E46}"/>
              </a:ext>
            </a:extLst>
          </p:cNvPr>
          <p:cNvCxnSpPr>
            <a:cxnSpLocks/>
          </p:cNvCxnSpPr>
          <p:nvPr/>
        </p:nvCxnSpPr>
        <p:spPr>
          <a:xfrm flipH="1">
            <a:off x="4253626" y="271959"/>
            <a:ext cx="677755" cy="0"/>
          </a:xfrm>
          <a:prstGeom prst="line">
            <a:avLst/>
          </a:prstGeom>
          <a:noFill/>
          <a:ln w="19050" cap="flat">
            <a:solidFill>
              <a:srgbClr val="91C2FD"/>
            </a:solidFill>
            <a:prstDash val="solid"/>
            <a:miter lim="4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p3d/>
        </p:spPr>
      </p:cxnSp>
      <p:cxnSp>
        <p:nvCxnSpPr>
          <p:cNvPr id="63" name="Straight Connector 62">
            <a:extLst>
              <a:ext uri="{FF2B5EF4-FFF2-40B4-BE49-F238E27FC236}">
                <a16:creationId xmlns:a16="http://schemas.microsoft.com/office/drawing/2014/main" id="{5EB3E5A1-6750-D5B0-F26A-7FA74BA8E741}"/>
              </a:ext>
            </a:extLst>
          </p:cNvPr>
          <p:cNvCxnSpPr>
            <a:cxnSpLocks/>
          </p:cNvCxnSpPr>
          <p:nvPr/>
        </p:nvCxnSpPr>
        <p:spPr>
          <a:xfrm flipH="1">
            <a:off x="5239144" y="279109"/>
            <a:ext cx="677755" cy="0"/>
          </a:xfrm>
          <a:prstGeom prst="line">
            <a:avLst/>
          </a:prstGeom>
          <a:noFill/>
          <a:ln w="19050" cap="flat">
            <a:solidFill>
              <a:srgbClr val="91C2FD"/>
            </a:solidFill>
            <a:prstDash val="solid"/>
            <a:miter lim="4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p3d/>
        </p:spPr>
      </p:cxnSp>
      <p:cxnSp>
        <p:nvCxnSpPr>
          <p:cNvPr id="64" name="Straight Connector 63">
            <a:extLst>
              <a:ext uri="{FF2B5EF4-FFF2-40B4-BE49-F238E27FC236}">
                <a16:creationId xmlns:a16="http://schemas.microsoft.com/office/drawing/2014/main" id="{1C51AEFF-A97F-E809-9FD1-D6AA44527DB3}"/>
              </a:ext>
            </a:extLst>
          </p:cNvPr>
          <p:cNvCxnSpPr>
            <a:cxnSpLocks/>
          </p:cNvCxnSpPr>
          <p:nvPr/>
        </p:nvCxnSpPr>
        <p:spPr>
          <a:xfrm flipH="1">
            <a:off x="6231412" y="280861"/>
            <a:ext cx="677755" cy="0"/>
          </a:xfrm>
          <a:prstGeom prst="line">
            <a:avLst/>
          </a:prstGeom>
          <a:noFill/>
          <a:ln w="19050" cap="flat">
            <a:solidFill>
              <a:srgbClr val="91C2FD"/>
            </a:solidFill>
            <a:prstDash val="solid"/>
            <a:miter lim="4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p3d/>
        </p:spPr>
      </p:cxnSp>
      <p:sp>
        <p:nvSpPr>
          <p:cNvPr id="65" name="Oval 64">
            <a:extLst>
              <a:ext uri="{FF2B5EF4-FFF2-40B4-BE49-F238E27FC236}">
                <a16:creationId xmlns:a16="http://schemas.microsoft.com/office/drawing/2014/main" id="{720B7606-BA94-D3B6-7AD2-2B38706C58E0}"/>
              </a:ext>
            </a:extLst>
          </p:cNvPr>
          <p:cNvSpPr/>
          <p:nvPr/>
        </p:nvSpPr>
        <p:spPr>
          <a:xfrm>
            <a:off x="6912354" y="116472"/>
            <a:ext cx="315201" cy="315201"/>
          </a:xfrm>
          <a:prstGeom prst="ellipse">
            <a:avLst/>
          </a:prstGeom>
          <a:noFill/>
          <a:ln w="19050" cap="flat">
            <a:solidFill>
              <a:srgbClr val="91C2FD"/>
            </a:solidFill>
            <a:miter lim="4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p3d/>
        </p:spPr>
        <p:txBody>
          <a:bodyPr rot="0" spcFirstLastPara="1" vertOverflow="overflow" horzOverflow="overflow" vert="horz" wrap="square" lIns="137160" tIns="91440" rIns="137160" bIns="91440" numCol="1" spcCol="38100" rtlCol="0" anchor="t">
            <a:normAutofit fontScale="25000" lnSpcReduction="20000"/>
          </a:bodyPr>
          <a:lstStyle/>
          <a:p>
            <a:pPr marL="0" marR="0" lvl="0" indent="0" algn="ctr" defTabSz="6096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uLnTx/>
              <a:uFillTx/>
              <a:latin typeface="Lato"/>
              <a:ea typeface="Gill Sans"/>
              <a:cs typeface="Gill Sans"/>
              <a:sym typeface="Gill Sans"/>
            </a:endParaRP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F9B7B5B1-AD64-767D-CBC4-6D13E64904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8954" y="684584"/>
            <a:ext cx="8229600" cy="607941"/>
          </a:xfrm>
        </p:spPr>
        <p:txBody>
          <a:bodyPr>
            <a:noAutofit/>
          </a:bodyPr>
          <a:lstStyle/>
          <a:p>
            <a:r>
              <a:rPr lang="en-US" sz="2800" dirty="0">
                <a:solidFill>
                  <a:schemeClr val="bg1"/>
                </a:solidFill>
              </a:rPr>
              <a:t>How do you benefit from Box?</a:t>
            </a:r>
          </a:p>
        </p:txBody>
      </p:sp>
      <p:pic>
        <p:nvPicPr>
          <p:cNvPr id="7" name="Google Shape;629;p30" descr="A picture containing text, clock&#10;&#10;Description automatically generated">
            <a:extLst>
              <a:ext uri="{FF2B5EF4-FFF2-40B4-BE49-F238E27FC236}">
                <a16:creationId xmlns:a16="http://schemas.microsoft.com/office/drawing/2014/main" id="{E163C70E-07E9-F4A7-0592-1802B8866B85}"/>
              </a:ext>
            </a:extLst>
          </p:cNvPr>
          <p:cNvPicPr preferRelativeResize="0"/>
          <p:nvPr/>
        </p:nvPicPr>
        <p:blipFill rotWithShape="1">
          <a:blip r:embed="rId11">
            <a:alphaModFix/>
          </a:blip>
          <a:srcRect/>
          <a:stretch/>
        </p:blipFill>
        <p:spPr>
          <a:xfrm>
            <a:off x="5504429" y="2382752"/>
            <a:ext cx="466396" cy="48003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8448117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Oval 29">
            <a:extLst>
              <a:ext uri="{FF2B5EF4-FFF2-40B4-BE49-F238E27FC236}">
                <a16:creationId xmlns:a16="http://schemas.microsoft.com/office/drawing/2014/main" id="{45DAFC8B-5448-8E93-2031-4DFBCE1E744F}"/>
              </a:ext>
            </a:extLst>
          </p:cNvPr>
          <p:cNvSpPr/>
          <p:nvPr/>
        </p:nvSpPr>
        <p:spPr>
          <a:xfrm>
            <a:off x="2165263" y="2571750"/>
            <a:ext cx="666124" cy="666124"/>
          </a:xfrm>
          <a:prstGeom prst="ellipse">
            <a:avLst/>
          </a:prstGeom>
          <a:solidFill>
            <a:srgbClr val="003B84"/>
          </a:solidFill>
          <a:ln w="19050" cap="flat">
            <a:solidFill>
              <a:schemeClr val="bg1"/>
            </a:solidFill>
            <a:miter lim="4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p3d/>
        </p:spPr>
        <p:txBody>
          <a:bodyPr rot="0" spcFirstLastPara="1" vertOverflow="overflow" horzOverflow="overflow" vert="horz" wrap="square" lIns="137160" tIns="91440" rIns="137160" bIns="91440" numCol="1" spcCol="38100" rtlCol="0" anchor="t">
            <a:normAutofit fontScale="77500" lnSpcReduction="20000"/>
          </a:bodyPr>
          <a:lstStyle/>
          <a:p>
            <a:pPr marL="0" marR="0" lvl="0" indent="0" algn="ctr" defTabSz="6096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uLnTx/>
              <a:uFillTx/>
              <a:latin typeface="Lato"/>
              <a:ea typeface="Gill Sans"/>
              <a:cs typeface="Gill Sans"/>
              <a:sym typeface="Gill Sans"/>
            </a:endParaRPr>
          </a:p>
        </p:txBody>
      </p:sp>
      <p:sp>
        <p:nvSpPr>
          <p:cNvPr id="10" name="Title 3">
            <a:extLst>
              <a:ext uri="{FF2B5EF4-FFF2-40B4-BE49-F238E27FC236}">
                <a16:creationId xmlns:a16="http://schemas.microsoft.com/office/drawing/2014/main" id="{BDC9A532-EC60-4D72-ED90-A7A745575FAF}"/>
              </a:ext>
            </a:extLst>
          </p:cNvPr>
          <p:cNvSpPr txBox="1">
            <a:spLocks/>
          </p:cNvSpPr>
          <p:nvPr/>
        </p:nvSpPr>
        <p:spPr>
          <a:xfrm>
            <a:off x="691656" y="849055"/>
            <a:ext cx="3607070" cy="8271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Lato"/>
              <a:buNone/>
              <a:defRPr sz="3000" b="1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defTabSz="914400" hangingPunct="1"/>
            <a:r>
              <a:rPr lang="en-US" sz="4000" spc="0" dirty="0">
                <a:solidFill>
                  <a:schemeClr val="bg1"/>
                </a:solidFill>
              </a:rPr>
              <a:t>Navigating Box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3B21E414-B895-59FB-4CAE-25ED74F606EA}"/>
              </a:ext>
            </a:extLst>
          </p:cNvPr>
          <p:cNvCxnSpPr>
            <a:cxnSpLocks/>
          </p:cNvCxnSpPr>
          <p:nvPr/>
        </p:nvCxnSpPr>
        <p:spPr>
          <a:xfrm flipH="1">
            <a:off x="2901049" y="1728598"/>
            <a:ext cx="1536737" cy="0"/>
          </a:xfrm>
          <a:prstGeom prst="line">
            <a:avLst/>
          </a:prstGeom>
          <a:noFill/>
          <a:ln w="19050" cap="flat">
            <a:solidFill>
              <a:srgbClr val="91C2FD"/>
            </a:solidFill>
            <a:prstDash val="solid"/>
            <a:miter lim="4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6C12C8A0-73DE-5E26-5166-F3A3BBC3547B}"/>
              </a:ext>
            </a:extLst>
          </p:cNvPr>
          <p:cNvCxnSpPr>
            <a:cxnSpLocks/>
          </p:cNvCxnSpPr>
          <p:nvPr/>
        </p:nvCxnSpPr>
        <p:spPr>
          <a:xfrm>
            <a:off x="4437786" y="1175990"/>
            <a:ext cx="0" cy="552608"/>
          </a:xfrm>
          <a:prstGeom prst="line">
            <a:avLst/>
          </a:prstGeom>
          <a:noFill/>
          <a:ln w="19050" cap="flat">
            <a:solidFill>
              <a:srgbClr val="91C2FD"/>
            </a:solidFill>
            <a:prstDash val="solid"/>
            <a:miter lim="4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3EF3958C-7222-9211-1C80-2DC0EC680EE4}"/>
              </a:ext>
            </a:extLst>
          </p:cNvPr>
          <p:cNvCxnSpPr>
            <a:cxnSpLocks/>
          </p:cNvCxnSpPr>
          <p:nvPr/>
        </p:nvCxnSpPr>
        <p:spPr>
          <a:xfrm flipH="1">
            <a:off x="440067" y="849055"/>
            <a:ext cx="1536737" cy="0"/>
          </a:xfrm>
          <a:prstGeom prst="line">
            <a:avLst/>
          </a:prstGeom>
          <a:noFill/>
          <a:ln w="19050" cap="flat">
            <a:solidFill>
              <a:srgbClr val="91C2FD"/>
            </a:solidFill>
            <a:prstDash val="solid"/>
            <a:miter lim="4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986ED3CE-B95E-9C20-491C-B524883956C1}"/>
              </a:ext>
            </a:extLst>
          </p:cNvPr>
          <p:cNvCxnSpPr>
            <a:cxnSpLocks/>
          </p:cNvCxnSpPr>
          <p:nvPr/>
        </p:nvCxnSpPr>
        <p:spPr>
          <a:xfrm>
            <a:off x="440067" y="849055"/>
            <a:ext cx="0" cy="552608"/>
          </a:xfrm>
          <a:prstGeom prst="line">
            <a:avLst/>
          </a:prstGeom>
          <a:noFill/>
          <a:ln w="19050" cap="flat">
            <a:solidFill>
              <a:srgbClr val="91C2FD"/>
            </a:solidFill>
            <a:prstDash val="solid"/>
            <a:miter lim="4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105C87A3-DA59-ACCD-01B0-B79326248C4A}"/>
              </a:ext>
            </a:extLst>
          </p:cNvPr>
          <p:cNvCxnSpPr>
            <a:cxnSpLocks/>
            <a:stCxn id="30" idx="2"/>
          </p:cNvCxnSpPr>
          <p:nvPr/>
        </p:nvCxnSpPr>
        <p:spPr>
          <a:xfrm flipH="1" flipV="1">
            <a:off x="1410730" y="2902987"/>
            <a:ext cx="754533" cy="1825"/>
          </a:xfrm>
          <a:prstGeom prst="line">
            <a:avLst/>
          </a:prstGeom>
          <a:noFill/>
          <a:ln w="19050" cap="flat">
            <a:solidFill>
              <a:srgbClr val="91C2FD"/>
            </a:solidFill>
            <a:prstDash val="solid"/>
            <a:miter lim="4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p3d/>
        </p:spPr>
      </p:cxnSp>
      <p:sp>
        <p:nvSpPr>
          <p:cNvPr id="16" name="Oval 15">
            <a:extLst>
              <a:ext uri="{FF2B5EF4-FFF2-40B4-BE49-F238E27FC236}">
                <a16:creationId xmlns:a16="http://schemas.microsoft.com/office/drawing/2014/main" id="{560741D2-3A59-78E2-C04C-831346D147C8}"/>
              </a:ext>
            </a:extLst>
          </p:cNvPr>
          <p:cNvSpPr/>
          <p:nvPr/>
        </p:nvSpPr>
        <p:spPr>
          <a:xfrm>
            <a:off x="920256" y="2667595"/>
            <a:ext cx="490474" cy="490474"/>
          </a:xfrm>
          <a:prstGeom prst="ellipse">
            <a:avLst/>
          </a:prstGeom>
          <a:noFill/>
          <a:ln w="19050" cap="flat">
            <a:solidFill>
              <a:srgbClr val="91C2FD"/>
            </a:solidFill>
            <a:miter lim="4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p3d/>
        </p:spPr>
        <p:txBody>
          <a:bodyPr rot="0" spcFirstLastPara="1" vertOverflow="overflow" horzOverflow="overflow" vert="horz" wrap="square" lIns="137160" tIns="91440" rIns="137160" bIns="91440" numCol="1" spcCol="38100" rtlCol="0" anchor="t">
            <a:normAutofit fontScale="47500" lnSpcReduction="20000"/>
          </a:bodyPr>
          <a:lstStyle/>
          <a:p>
            <a:pPr marL="0" marR="0" lvl="0" indent="0" algn="ctr" defTabSz="6096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uLnTx/>
              <a:uFillTx/>
              <a:latin typeface="Lato"/>
              <a:ea typeface="Gill Sans"/>
              <a:cs typeface="Gill Sans"/>
              <a:sym typeface="Gill Sans"/>
            </a:endParaRPr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16D5AE69-AA3D-BA45-A620-A7CF311F2834}"/>
              </a:ext>
            </a:extLst>
          </p:cNvPr>
          <p:cNvSpPr/>
          <p:nvPr/>
        </p:nvSpPr>
        <p:spPr>
          <a:xfrm>
            <a:off x="7621876" y="2679982"/>
            <a:ext cx="490474" cy="490474"/>
          </a:xfrm>
          <a:prstGeom prst="ellipse">
            <a:avLst/>
          </a:prstGeom>
          <a:noFill/>
          <a:ln w="19050" cap="flat">
            <a:solidFill>
              <a:srgbClr val="91C2FD"/>
            </a:solidFill>
            <a:miter lim="4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p3d/>
        </p:spPr>
        <p:txBody>
          <a:bodyPr rot="0" spcFirstLastPara="1" vertOverflow="overflow" horzOverflow="overflow" vert="horz" wrap="square" lIns="137160" tIns="91440" rIns="137160" bIns="91440" numCol="1" spcCol="38100" rtlCol="0" anchor="t">
            <a:normAutofit fontScale="47500" lnSpcReduction="20000"/>
          </a:bodyPr>
          <a:lstStyle/>
          <a:p>
            <a:pPr marL="0" marR="0" lvl="0" indent="0" algn="ctr" defTabSz="6096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uLnTx/>
              <a:uFillTx/>
              <a:latin typeface="Lato"/>
              <a:ea typeface="Gill Sans"/>
              <a:cs typeface="Gill Sans"/>
              <a:sym typeface="Gill Sans"/>
            </a:endParaRPr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2D23DA36-6649-A203-BE68-059B274AC384}"/>
              </a:ext>
            </a:extLst>
          </p:cNvPr>
          <p:cNvSpPr/>
          <p:nvPr/>
        </p:nvSpPr>
        <p:spPr>
          <a:xfrm>
            <a:off x="4927532" y="2676026"/>
            <a:ext cx="490474" cy="490474"/>
          </a:xfrm>
          <a:prstGeom prst="ellipse">
            <a:avLst/>
          </a:prstGeom>
          <a:noFill/>
          <a:ln w="19050" cap="flat">
            <a:solidFill>
              <a:srgbClr val="91C2FD"/>
            </a:solidFill>
            <a:miter lim="4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p3d/>
        </p:spPr>
        <p:txBody>
          <a:bodyPr rot="0" spcFirstLastPara="1" vertOverflow="overflow" horzOverflow="overflow" vert="horz" wrap="square" lIns="137160" tIns="91440" rIns="137160" bIns="91440" numCol="1" spcCol="38100" rtlCol="0" anchor="t">
            <a:normAutofit fontScale="47500" lnSpcReduction="20000"/>
          </a:bodyPr>
          <a:lstStyle/>
          <a:p>
            <a:pPr marL="0" marR="0" lvl="0" indent="0" algn="ctr" defTabSz="6096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uLnTx/>
              <a:uFillTx/>
              <a:latin typeface="Lato"/>
              <a:ea typeface="Gill Sans"/>
              <a:cs typeface="Gill Sans"/>
              <a:sym typeface="Gill Sans"/>
            </a:endParaRPr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CE1736FC-F504-F0DE-AB5E-C6E159004129}"/>
              </a:ext>
            </a:extLst>
          </p:cNvPr>
          <p:cNvSpPr/>
          <p:nvPr/>
        </p:nvSpPr>
        <p:spPr>
          <a:xfrm>
            <a:off x="3590182" y="2664097"/>
            <a:ext cx="490474" cy="490474"/>
          </a:xfrm>
          <a:prstGeom prst="ellipse">
            <a:avLst/>
          </a:prstGeom>
          <a:noFill/>
          <a:ln w="19050" cap="flat">
            <a:solidFill>
              <a:srgbClr val="91C2FD"/>
            </a:solidFill>
            <a:miter lim="4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p3d/>
        </p:spPr>
        <p:txBody>
          <a:bodyPr rot="0" spcFirstLastPara="1" vertOverflow="overflow" horzOverflow="overflow" vert="horz" wrap="square" lIns="137160" tIns="91440" rIns="137160" bIns="91440" numCol="1" spcCol="38100" rtlCol="0" anchor="t">
            <a:normAutofit fontScale="47500" lnSpcReduction="20000"/>
          </a:bodyPr>
          <a:lstStyle/>
          <a:p>
            <a:pPr marL="0" marR="0" lvl="0" indent="0" algn="ctr" defTabSz="6096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uLnTx/>
              <a:uFillTx/>
              <a:latin typeface="Lato"/>
              <a:ea typeface="Gill Sans"/>
              <a:cs typeface="Gill Sans"/>
              <a:sym typeface="Gill Sans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70A22841-97CB-3800-83BE-52E23258606F}"/>
              </a:ext>
            </a:extLst>
          </p:cNvPr>
          <p:cNvSpPr txBox="1"/>
          <p:nvPr/>
        </p:nvSpPr>
        <p:spPr>
          <a:xfrm>
            <a:off x="1920915" y="3372277"/>
            <a:ext cx="1172397" cy="4801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Navigating Box</a:t>
            </a:r>
          </a:p>
        </p:txBody>
      </p:sp>
      <p:pic>
        <p:nvPicPr>
          <p:cNvPr id="44" name="Google Shape;578;p30" descr="Icon&#10;&#10;Description automatically generated">
            <a:extLst>
              <a:ext uri="{FF2B5EF4-FFF2-40B4-BE49-F238E27FC236}">
                <a16:creationId xmlns:a16="http://schemas.microsoft.com/office/drawing/2014/main" id="{6D4F9146-749B-0DDC-63ED-D440C8217457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93923" y="2739356"/>
            <a:ext cx="345621" cy="345621"/>
          </a:xfrm>
          <a:prstGeom prst="rect">
            <a:avLst/>
          </a:prstGeom>
          <a:noFill/>
          <a:ln>
            <a:noFill/>
          </a:ln>
        </p:spPr>
      </p:pic>
      <p:pic>
        <p:nvPicPr>
          <p:cNvPr id="46" name="Google Shape;580;p30" descr="Icon&#10;&#10;Description automatically generated">
            <a:extLst>
              <a:ext uri="{FF2B5EF4-FFF2-40B4-BE49-F238E27FC236}">
                <a16:creationId xmlns:a16="http://schemas.microsoft.com/office/drawing/2014/main" id="{ABEE3603-CDB0-0AEB-1DBA-2A574BC2B718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648757" y="2705450"/>
            <a:ext cx="373324" cy="373324"/>
          </a:xfrm>
          <a:prstGeom prst="rect">
            <a:avLst/>
          </a:prstGeom>
          <a:noFill/>
          <a:ln>
            <a:noFill/>
          </a:ln>
        </p:spPr>
      </p:pic>
      <p:pic>
        <p:nvPicPr>
          <p:cNvPr id="48" name="Google Shape;663;p31" descr="A picture containing text, sign&#10;&#10;Description automatically generated">
            <a:extLst>
              <a:ext uri="{FF2B5EF4-FFF2-40B4-BE49-F238E27FC236}">
                <a16:creationId xmlns:a16="http://schemas.microsoft.com/office/drawing/2014/main" id="{88680A3B-A2C4-E211-CB94-A413C8D5DA07}"/>
              </a:ext>
            </a:extLst>
          </p:cNvPr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5020252" y="2791118"/>
            <a:ext cx="269415" cy="269415"/>
          </a:xfrm>
          <a:prstGeom prst="rect">
            <a:avLst/>
          </a:prstGeom>
          <a:noFill/>
          <a:ln>
            <a:noFill/>
          </a:ln>
        </p:spPr>
      </p:pic>
      <p:pic>
        <p:nvPicPr>
          <p:cNvPr id="50" name="Google Shape;641;p30" descr="Icon&#10;&#10;Description automatically generated">
            <a:extLst>
              <a:ext uri="{FF2B5EF4-FFF2-40B4-BE49-F238E27FC236}">
                <a16:creationId xmlns:a16="http://schemas.microsoft.com/office/drawing/2014/main" id="{166D0DD5-EF59-87CC-FAAD-90A3BFEF6A46}"/>
              </a:ext>
            </a:extLst>
          </p:cNvPr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2311180" y="2696461"/>
            <a:ext cx="391868" cy="391868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51" name="Straight Connector 50">
            <a:extLst>
              <a:ext uri="{FF2B5EF4-FFF2-40B4-BE49-F238E27FC236}">
                <a16:creationId xmlns:a16="http://schemas.microsoft.com/office/drawing/2014/main" id="{F674E749-DB9C-DD26-B48E-15B675DE8471}"/>
              </a:ext>
            </a:extLst>
          </p:cNvPr>
          <p:cNvCxnSpPr>
            <a:cxnSpLocks/>
            <a:endCxn id="30" idx="6"/>
          </p:cNvCxnSpPr>
          <p:nvPr/>
        </p:nvCxnSpPr>
        <p:spPr>
          <a:xfrm flipH="1">
            <a:off x="2831387" y="2902987"/>
            <a:ext cx="757539" cy="1825"/>
          </a:xfrm>
          <a:prstGeom prst="line">
            <a:avLst/>
          </a:prstGeom>
          <a:noFill/>
          <a:ln w="19050" cap="flat">
            <a:solidFill>
              <a:srgbClr val="91C2FD"/>
            </a:solidFill>
            <a:prstDash val="solid"/>
            <a:miter lim="4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p3d/>
        </p:spPr>
      </p:cxnSp>
      <p:cxnSp>
        <p:nvCxnSpPr>
          <p:cNvPr id="52" name="Straight Connector 51">
            <a:extLst>
              <a:ext uri="{FF2B5EF4-FFF2-40B4-BE49-F238E27FC236}">
                <a16:creationId xmlns:a16="http://schemas.microsoft.com/office/drawing/2014/main" id="{488142FC-CDC2-0E71-EF6F-404E43E3DEA3}"/>
              </a:ext>
            </a:extLst>
          </p:cNvPr>
          <p:cNvCxnSpPr>
            <a:cxnSpLocks/>
          </p:cNvCxnSpPr>
          <p:nvPr/>
        </p:nvCxnSpPr>
        <p:spPr>
          <a:xfrm flipH="1">
            <a:off x="4080656" y="2918225"/>
            <a:ext cx="845131" cy="0"/>
          </a:xfrm>
          <a:prstGeom prst="line">
            <a:avLst/>
          </a:prstGeom>
          <a:noFill/>
          <a:ln w="19050" cap="flat">
            <a:solidFill>
              <a:srgbClr val="91C2FD"/>
            </a:solidFill>
            <a:prstDash val="solid"/>
            <a:miter lim="4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p3d/>
        </p:spPr>
      </p:cxnSp>
      <p:cxnSp>
        <p:nvCxnSpPr>
          <p:cNvPr id="53" name="Straight Connector 52">
            <a:extLst>
              <a:ext uri="{FF2B5EF4-FFF2-40B4-BE49-F238E27FC236}">
                <a16:creationId xmlns:a16="http://schemas.microsoft.com/office/drawing/2014/main" id="{EAC41FDE-81D1-A704-4E78-6DC0BEB02F42}"/>
              </a:ext>
            </a:extLst>
          </p:cNvPr>
          <p:cNvCxnSpPr>
            <a:cxnSpLocks/>
          </p:cNvCxnSpPr>
          <p:nvPr/>
        </p:nvCxnSpPr>
        <p:spPr>
          <a:xfrm flipH="1">
            <a:off x="6777341" y="2925219"/>
            <a:ext cx="845131" cy="0"/>
          </a:xfrm>
          <a:prstGeom prst="line">
            <a:avLst/>
          </a:prstGeom>
          <a:noFill/>
          <a:ln w="19050" cap="flat">
            <a:solidFill>
              <a:srgbClr val="91C2FD"/>
            </a:solidFill>
            <a:prstDash val="solid"/>
            <a:miter lim="4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p3d/>
        </p:spPr>
      </p:cxnSp>
      <p:sp>
        <p:nvSpPr>
          <p:cNvPr id="34" name="Text Placeholder 4">
            <a:extLst>
              <a:ext uri="{FF2B5EF4-FFF2-40B4-BE49-F238E27FC236}">
                <a16:creationId xmlns:a16="http://schemas.microsoft.com/office/drawing/2014/main" id="{864DFD6C-DC86-9352-C59E-39B4E473EB8E}"/>
              </a:ext>
            </a:extLst>
          </p:cNvPr>
          <p:cNvSpPr txBox="1">
            <a:spLocks/>
          </p:cNvSpPr>
          <p:nvPr/>
        </p:nvSpPr>
        <p:spPr>
          <a:xfrm>
            <a:off x="6006671" y="695001"/>
            <a:ext cx="2552162" cy="981197"/>
          </a:xfrm>
          <a:prstGeom prst="rect">
            <a:avLst/>
          </a:prstGeom>
        </p:spPr>
        <p:txBody>
          <a:bodyPr anchor="ctr"/>
          <a:lstStyle>
            <a:lvl1pPr marL="238125" marR="0" indent="-238125" algn="l" defTabSz="309563" latinLnBrk="0">
              <a:lnSpc>
                <a:spcPct val="100000"/>
              </a:lnSpc>
              <a:spcBef>
                <a:spcPts val="0"/>
              </a:spcBef>
              <a:spcAft>
                <a:spcPts val="825"/>
              </a:spcAft>
              <a:buClrTx/>
              <a:buSzPct val="75000"/>
              <a:buFontTx/>
              <a:buChar char="•"/>
              <a:tabLst/>
              <a:defRPr kumimoji="0" sz="1500" b="0" i="0" u="none" strike="noStrike" cap="none" spc="0" normalizeH="0" baseline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Lato Bold"/>
                <a:ea typeface="Lato Bold"/>
                <a:cs typeface="Lato Bold"/>
                <a:sym typeface="BrownStd-Light"/>
              </a:defRPr>
            </a:lvl1pPr>
            <a:lvl2pPr marL="476250" marR="0" indent="-238125" algn="l" defTabSz="309563" latinLnBrk="0">
              <a:lnSpc>
                <a:spcPct val="100000"/>
              </a:lnSpc>
              <a:spcBef>
                <a:spcPts val="0"/>
              </a:spcBef>
              <a:spcAft>
                <a:spcPts val="825"/>
              </a:spcAft>
              <a:buClrTx/>
              <a:buSzPct val="75000"/>
              <a:buFontTx/>
              <a:buChar char="•"/>
              <a:tabLst/>
              <a:defRPr kumimoji="0" sz="1350" b="0" i="0" u="none" strike="noStrike" cap="none" spc="0" normalizeH="0" baseline="0" dirty="0">
                <a:ln>
                  <a:noFill/>
                </a:ln>
                <a:solidFill>
                  <a:srgbClr val="151F26"/>
                </a:solidFill>
                <a:effectLst/>
                <a:uFillTx/>
                <a:latin typeface="+mn-lt"/>
                <a:ea typeface="+mn-ea"/>
                <a:cs typeface="+mn-cs"/>
                <a:sym typeface="BrownStd-Light"/>
              </a:defRPr>
            </a:lvl2pPr>
            <a:lvl3pPr marL="714375" marR="0" indent="-238125" algn="l" defTabSz="309563" latinLnBrk="0">
              <a:lnSpc>
                <a:spcPct val="100000"/>
              </a:lnSpc>
              <a:spcBef>
                <a:spcPts val="0"/>
              </a:spcBef>
              <a:spcAft>
                <a:spcPts val="825"/>
              </a:spcAft>
              <a:buClrTx/>
              <a:buSzPct val="75000"/>
              <a:buFontTx/>
              <a:buChar char="•"/>
              <a:tabLst/>
              <a:defRPr kumimoji="0" sz="1350" b="0" i="0" u="none" strike="noStrike" cap="none" spc="0" normalizeH="0" baseline="0" dirty="0">
                <a:ln>
                  <a:noFill/>
                </a:ln>
                <a:solidFill>
                  <a:srgbClr val="151F26"/>
                </a:solidFill>
                <a:effectLst/>
                <a:uFillTx/>
                <a:latin typeface="+mn-lt"/>
                <a:ea typeface="+mn-ea"/>
                <a:cs typeface="+mn-cs"/>
                <a:sym typeface="BrownStd-Light"/>
              </a:defRPr>
            </a:lvl3pPr>
            <a:lvl4pPr marL="952500" marR="0" indent="-238125" algn="l" defTabSz="309563" latinLnBrk="0">
              <a:lnSpc>
                <a:spcPct val="100000"/>
              </a:lnSpc>
              <a:spcBef>
                <a:spcPts val="0"/>
              </a:spcBef>
              <a:spcAft>
                <a:spcPts val="825"/>
              </a:spcAft>
              <a:buClrTx/>
              <a:buSzPct val="75000"/>
              <a:buFontTx/>
              <a:buChar char="•"/>
              <a:tabLst/>
              <a:defRPr kumimoji="0" sz="1350" b="0" i="0" u="none" strike="noStrike" cap="none" spc="0" normalizeH="0" baseline="0" dirty="0">
                <a:ln>
                  <a:noFill/>
                </a:ln>
                <a:solidFill>
                  <a:srgbClr val="151F26"/>
                </a:solidFill>
                <a:effectLst/>
                <a:uFillTx/>
                <a:latin typeface="+mn-lt"/>
                <a:ea typeface="+mn-ea"/>
                <a:cs typeface="+mn-cs"/>
                <a:sym typeface="BrownStd-Light"/>
              </a:defRPr>
            </a:lvl4pPr>
            <a:lvl5pPr marL="1190625" marR="0" indent="-238125" algn="l" defTabSz="309563" latinLnBrk="0">
              <a:lnSpc>
                <a:spcPct val="100000"/>
              </a:lnSpc>
              <a:spcBef>
                <a:spcPts val="0"/>
              </a:spcBef>
              <a:spcAft>
                <a:spcPts val="825"/>
              </a:spcAft>
              <a:buClrTx/>
              <a:buSzPct val="75000"/>
              <a:buFontTx/>
              <a:buChar char="•"/>
              <a:tabLst/>
              <a:defRPr kumimoji="0" sz="1350" b="0" i="0" u="none" strike="noStrike" cap="none" spc="0" normalizeH="0" baseline="0" dirty="0">
                <a:ln>
                  <a:noFill/>
                </a:ln>
                <a:solidFill>
                  <a:srgbClr val="151F26"/>
                </a:solidFill>
                <a:effectLst/>
                <a:uFillTx/>
                <a:latin typeface="+mn-lt"/>
                <a:ea typeface="+mn-ea"/>
                <a:cs typeface="+mn-cs"/>
                <a:sym typeface="BrownStd-Light"/>
              </a:defRPr>
            </a:lvl5pPr>
            <a:lvl6pPr marL="1428750" marR="0" indent="-238125" algn="l" defTabSz="309563" latinLnBrk="0">
              <a:lnSpc>
                <a:spcPct val="100000"/>
              </a:lnSpc>
              <a:spcBef>
                <a:spcPts val="1950"/>
              </a:spcBef>
              <a:spcAft>
                <a:spcPts val="0"/>
              </a:spcAft>
              <a:buClrTx/>
              <a:buSzPct val="75000"/>
              <a:buFontTx/>
              <a:buChar char="•"/>
              <a:tabLst/>
              <a:defRPr sz="195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Helvetica Light"/>
                <a:ea typeface="Helvetica Light"/>
                <a:cs typeface="Helvetica Light"/>
                <a:sym typeface="Helvetica Light"/>
              </a:defRPr>
            </a:lvl6pPr>
            <a:lvl7pPr marL="1666875" marR="0" indent="-238125" algn="l" defTabSz="309563" latinLnBrk="0">
              <a:lnSpc>
                <a:spcPct val="100000"/>
              </a:lnSpc>
              <a:spcBef>
                <a:spcPts val="1950"/>
              </a:spcBef>
              <a:spcAft>
                <a:spcPts val="0"/>
              </a:spcAft>
              <a:buClrTx/>
              <a:buSzPct val="75000"/>
              <a:buFontTx/>
              <a:buChar char="•"/>
              <a:tabLst/>
              <a:defRPr sz="195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Helvetica Light"/>
                <a:ea typeface="Helvetica Light"/>
                <a:cs typeface="Helvetica Light"/>
                <a:sym typeface="Helvetica Light"/>
              </a:defRPr>
            </a:lvl7pPr>
            <a:lvl8pPr marL="1905000" marR="0" indent="-238125" algn="l" defTabSz="309563" latinLnBrk="0">
              <a:lnSpc>
                <a:spcPct val="100000"/>
              </a:lnSpc>
              <a:spcBef>
                <a:spcPts val="1950"/>
              </a:spcBef>
              <a:spcAft>
                <a:spcPts val="0"/>
              </a:spcAft>
              <a:buClrTx/>
              <a:buSzPct val="75000"/>
              <a:buFontTx/>
              <a:buChar char="•"/>
              <a:tabLst/>
              <a:defRPr sz="195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Helvetica Light"/>
                <a:ea typeface="Helvetica Light"/>
                <a:cs typeface="Helvetica Light"/>
                <a:sym typeface="Helvetica Light"/>
              </a:defRPr>
            </a:lvl8pPr>
            <a:lvl9pPr marL="2143125" marR="0" indent="-238125" algn="l" defTabSz="309563" latinLnBrk="0">
              <a:lnSpc>
                <a:spcPct val="100000"/>
              </a:lnSpc>
              <a:spcBef>
                <a:spcPts val="1950"/>
              </a:spcBef>
              <a:spcAft>
                <a:spcPts val="0"/>
              </a:spcAft>
              <a:buClrTx/>
              <a:buSzPct val="75000"/>
              <a:buFontTx/>
              <a:buChar char="•"/>
              <a:tabLst/>
              <a:defRPr sz="195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Helvetica Light"/>
                <a:ea typeface="Helvetica Light"/>
                <a:cs typeface="Helvetica Light"/>
                <a:sym typeface="Helvetica Light"/>
              </a:defRPr>
            </a:lvl9pPr>
          </a:lstStyle>
          <a:p>
            <a:pPr marL="0" indent="0" hangingPunct="1">
              <a:spcAft>
                <a:spcPts val="300"/>
              </a:spcAft>
              <a:buNone/>
            </a:pPr>
            <a:r>
              <a:rPr lang="en-US" sz="1800" dirty="0">
                <a:solidFill>
                  <a:srgbClr val="F9F9F9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/Understanding Box Structure and Purpose</a:t>
            </a:r>
          </a:p>
        </p:txBody>
      </p:sp>
      <p:pic>
        <p:nvPicPr>
          <p:cNvPr id="2" name="Google Shape;666;p31" descr="Icon&#10;&#10;Description automatically generated">
            <a:extLst>
              <a:ext uri="{FF2B5EF4-FFF2-40B4-BE49-F238E27FC236}">
                <a16:creationId xmlns:a16="http://schemas.microsoft.com/office/drawing/2014/main" id="{3E056DA4-80A0-D870-4459-E1EE9B846491}"/>
              </a:ext>
            </a:extLst>
          </p:cNvPr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7724100" y="2798112"/>
            <a:ext cx="297211" cy="297211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Oval 2">
            <a:extLst>
              <a:ext uri="{FF2B5EF4-FFF2-40B4-BE49-F238E27FC236}">
                <a16:creationId xmlns:a16="http://schemas.microsoft.com/office/drawing/2014/main" id="{2B4B9355-B7E7-1800-FD5F-6879503CA3BD}"/>
              </a:ext>
            </a:extLst>
          </p:cNvPr>
          <p:cNvSpPr/>
          <p:nvPr/>
        </p:nvSpPr>
        <p:spPr>
          <a:xfrm>
            <a:off x="6274704" y="2678760"/>
            <a:ext cx="490474" cy="490474"/>
          </a:xfrm>
          <a:prstGeom prst="ellipse">
            <a:avLst/>
          </a:prstGeom>
          <a:noFill/>
          <a:ln w="19050" cap="flat">
            <a:solidFill>
              <a:srgbClr val="91C2FD"/>
            </a:solidFill>
            <a:miter lim="4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p3d/>
        </p:spPr>
        <p:txBody>
          <a:bodyPr rot="0" spcFirstLastPara="1" vertOverflow="overflow" horzOverflow="overflow" vert="horz" wrap="square" lIns="137160" tIns="91440" rIns="137160" bIns="91440" numCol="1" spcCol="38100" rtlCol="0" anchor="t">
            <a:normAutofit fontScale="47500" lnSpcReduction="20000"/>
          </a:bodyPr>
          <a:lstStyle/>
          <a:p>
            <a:pPr marL="0" marR="0" lvl="0" indent="0" algn="ctr" defTabSz="6096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uLnTx/>
              <a:uFillTx/>
              <a:latin typeface="Lato"/>
              <a:ea typeface="Gill Sans"/>
              <a:cs typeface="Gill Sans"/>
              <a:sym typeface="Gill Sans"/>
            </a:endParaRPr>
          </a:p>
        </p:txBody>
      </p:sp>
      <p:pic>
        <p:nvPicPr>
          <p:cNvPr id="4" name="Google Shape;597;p30" descr="Icon&#10;&#10;Description automatically generated">
            <a:extLst>
              <a:ext uri="{FF2B5EF4-FFF2-40B4-BE49-F238E27FC236}">
                <a16:creationId xmlns:a16="http://schemas.microsoft.com/office/drawing/2014/main" id="{4C7BCE94-3403-D45D-D4D5-3E048DE07081}"/>
              </a:ext>
            </a:extLst>
          </p:cNvPr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6378762" y="2772477"/>
            <a:ext cx="288056" cy="288056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7B70E524-9428-5C66-2119-E0458E9ABB9B}"/>
              </a:ext>
            </a:extLst>
          </p:cNvPr>
          <p:cNvCxnSpPr>
            <a:cxnSpLocks/>
          </p:cNvCxnSpPr>
          <p:nvPr/>
        </p:nvCxnSpPr>
        <p:spPr>
          <a:xfrm flipH="1">
            <a:off x="5418006" y="2939104"/>
            <a:ext cx="845131" cy="0"/>
          </a:xfrm>
          <a:prstGeom prst="line">
            <a:avLst/>
          </a:prstGeom>
          <a:noFill/>
          <a:ln w="19050" cap="flat">
            <a:solidFill>
              <a:srgbClr val="91C2FD"/>
            </a:solidFill>
            <a:prstDash val="solid"/>
            <a:miter lim="4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p3d/>
        </p:spPr>
      </p:cxnSp>
    </p:spTree>
    <p:extLst>
      <p:ext uri="{BB962C8B-B14F-4D97-AF65-F5344CB8AC3E}">
        <p14:creationId xmlns:p14="http://schemas.microsoft.com/office/powerpoint/2010/main" val="382206261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>
            <a:extLst>
              <a:ext uri="{FF2B5EF4-FFF2-40B4-BE49-F238E27FC236}">
                <a16:creationId xmlns:a16="http://schemas.microsoft.com/office/drawing/2014/main" id="{B64B9295-E39D-18A0-843C-7A0DE6DB2D77}"/>
              </a:ext>
            </a:extLst>
          </p:cNvPr>
          <p:cNvSpPr/>
          <p:nvPr/>
        </p:nvSpPr>
        <p:spPr>
          <a:xfrm>
            <a:off x="2936159" y="116472"/>
            <a:ext cx="315201" cy="315201"/>
          </a:xfrm>
          <a:prstGeom prst="ellipse">
            <a:avLst/>
          </a:prstGeom>
          <a:solidFill>
            <a:srgbClr val="003B84"/>
          </a:solidFill>
          <a:ln w="19050" cap="flat">
            <a:solidFill>
              <a:srgbClr val="91C2FD"/>
            </a:solidFill>
            <a:miter lim="4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p3d/>
        </p:spPr>
        <p:txBody>
          <a:bodyPr rot="0" spcFirstLastPara="1" vertOverflow="overflow" horzOverflow="overflow" vert="horz" wrap="square" lIns="137160" tIns="91440" rIns="137160" bIns="91440" numCol="1" spcCol="38100" rtlCol="0" anchor="t">
            <a:normAutofit fontScale="25000" lnSpcReduction="20000"/>
          </a:bodyPr>
          <a:lstStyle/>
          <a:p>
            <a:pPr marL="0" marR="0" lvl="0" indent="0" algn="ctr" defTabSz="6096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uLnTx/>
              <a:uFillTx/>
              <a:latin typeface="Lato"/>
              <a:ea typeface="Gill Sans"/>
              <a:cs typeface="Gill Sans"/>
              <a:sym typeface="Gill Sans"/>
            </a:endParaRPr>
          </a:p>
        </p:txBody>
      </p:sp>
      <p:sp>
        <p:nvSpPr>
          <p:cNvPr id="24" name="Title 1">
            <a:extLst>
              <a:ext uri="{FF2B5EF4-FFF2-40B4-BE49-F238E27FC236}">
                <a16:creationId xmlns:a16="http://schemas.microsoft.com/office/drawing/2014/main" id="{70DA0A29-6074-F247-A95E-47D7530E30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05107" y="713073"/>
            <a:ext cx="3200624" cy="607941"/>
          </a:xfrm>
        </p:spPr>
        <p:txBody>
          <a:bodyPr>
            <a:noAutofit/>
          </a:bodyPr>
          <a:lstStyle/>
          <a:p>
            <a:r>
              <a:rPr lang="en-US" sz="2800" dirty="0">
                <a:solidFill>
                  <a:schemeClr val="bg1"/>
                </a:solidFill>
              </a:rPr>
              <a:t>Logging into Box</a:t>
            </a:r>
          </a:p>
        </p:txBody>
      </p:sp>
      <p:sp>
        <p:nvSpPr>
          <p:cNvPr id="35" name="Text Placeholder 6">
            <a:extLst>
              <a:ext uri="{FF2B5EF4-FFF2-40B4-BE49-F238E27FC236}">
                <a16:creationId xmlns:a16="http://schemas.microsoft.com/office/drawing/2014/main" id="{1862CFF5-5E31-0CF0-D221-D8977E00ED4C}"/>
              </a:ext>
            </a:extLst>
          </p:cNvPr>
          <p:cNvSpPr txBox="1">
            <a:spLocks/>
          </p:cNvSpPr>
          <p:nvPr/>
        </p:nvSpPr>
        <p:spPr>
          <a:xfrm>
            <a:off x="4788245" y="2433805"/>
            <a:ext cx="4049333" cy="703406"/>
          </a:xfrm>
        </p:spPr>
        <p:txBody>
          <a:bodyPr/>
          <a:lstStyle>
            <a:defPPr marL="0" marR="0" indent="0" algn="l" defTabSz="3429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675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0" marR="0" indent="0" algn="l" defTabSz="228600" rtl="0" fontAlgn="auto" latinLnBrk="0" hangingPunct="0">
              <a:lnSpc>
                <a:spcPct val="90000"/>
              </a:lnSpc>
              <a:spcBef>
                <a:spcPts val="1688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250" b="0" i="0" u="none" strike="noStrike" cap="none" spc="-45" normalizeH="0" baseline="0">
                <a:ln>
                  <a:noFill/>
                </a:ln>
                <a:solidFill>
                  <a:srgbClr val="323333"/>
                </a:solidFill>
                <a:effectLst/>
                <a:uFillTx/>
                <a:latin typeface="+mj-lt"/>
                <a:ea typeface="+mj-ea"/>
                <a:cs typeface="+mj-cs"/>
                <a:sym typeface="BrownStd-Light"/>
              </a:defRPr>
            </a:lvl1pPr>
            <a:lvl2pPr marL="0" marR="0" indent="0" algn="l" defTabSz="228600" rtl="0" fontAlgn="auto" latinLnBrk="0" hangingPunct="0">
              <a:lnSpc>
                <a:spcPct val="90000"/>
              </a:lnSpc>
              <a:spcBef>
                <a:spcPts val="1688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250" b="0" i="0" u="none" strike="noStrike" cap="none" spc="-45" normalizeH="0" baseline="0">
                <a:ln>
                  <a:noFill/>
                </a:ln>
                <a:solidFill>
                  <a:srgbClr val="323333"/>
                </a:solidFill>
                <a:effectLst/>
                <a:uFillTx/>
                <a:latin typeface="+mj-lt"/>
                <a:ea typeface="+mj-ea"/>
                <a:cs typeface="+mj-cs"/>
                <a:sym typeface="BrownStd-Light"/>
              </a:defRPr>
            </a:lvl2pPr>
            <a:lvl3pPr marL="0" marR="0" indent="0" algn="l" defTabSz="228600" rtl="0" fontAlgn="auto" latinLnBrk="0" hangingPunct="0">
              <a:lnSpc>
                <a:spcPct val="90000"/>
              </a:lnSpc>
              <a:spcBef>
                <a:spcPts val="1688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250" b="0" i="0" u="none" strike="noStrike" cap="none" spc="-45" normalizeH="0" baseline="0">
                <a:ln>
                  <a:noFill/>
                </a:ln>
                <a:solidFill>
                  <a:srgbClr val="323333"/>
                </a:solidFill>
                <a:effectLst/>
                <a:uFillTx/>
                <a:latin typeface="+mj-lt"/>
                <a:ea typeface="+mj-ea"/>
                <a:cs typeface="+mj-cs"/>
                <a:sym typeface="BrownStd-Light"/>
              </a:defRPr>
            </a:lvl3pPr>
            <a:lvl4pPr marL="0" marR="0" indent="0" algn="l" defTabSz="228600" rtl="0" fontAlgn="auto" latinLnBrk="0" hangingPunct="0">
              <a:lnSpc>
                <a:spcPct val="90000"/>
              </a:lnSpc>
              <a:spcBef>
                <a:spcPts val="1688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250" b="0" i="0" u="none" strike="noStrike" cap="none" spc="-45" normalizeH="0" baseline="0">
                <a:ln>
                  <a:noFill/>
                </a:ln>
                <a:solidFill>
                  <a:srgbClr val="323333"/>
                </a:solidFill>
                <a:effectLst/>
                <a:uFillTx/>
                <a:latin typeface="+mj-lt"/>
                <a:ea typeface="+mj-ea"/>
                <a:cs typeface="+mj-cs"/>
                <a:sym typeface="BrownStd-Light"/>
              </a:defRPr>
            </a:lvl4pPr>
            <a:lvl5pPr marL="0" marR="0" indent="0" algn="l" defTabSz="228600" rtl="0" fontAlgn="auto" latinLnBrk="0" hangingPunct="0">
              <a:lnSpc>
                <a:spcPct val="90000"/>
              </a:lnSpc>
              <a:spcBef>
                <a:spcPts val="1688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250" b="0" i="0" u="none" strike="noStrike" cap="none" spc="-45" normalizeH="0" baseline="0">
                <a:ln>
                  <a:noFill/>
                </a:ln>
                <a:solidFill>
                  <a:srgbClr val="323333"/>
                </a:solidFill>
                <a:effectLst/>
                <a:uFillTx/>
                <a:latin typeface="+mj-lt"/>
                <a:ea typeface="+mj-ea"/>
                <a:cs typeface="+mj-cs"/>
                <a:sym typeface="BrownStd-Light"/>
              </a:defRPr>
            </a:lvl5pPr>
            <a:lvl6pPr marL="0" marR="0" indent="0" algn="l" defTabSz="228600" rtl="0" fontAlgn="auto" latinLnBrk="0" hangingPunct="0">
              <a:lnSpc>
                <a:spcPct val="90000"/>
              </a:lnSpc>
              <a:spcBef>
                <a:spcPts val="1688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250" b="0" i="0" u="none" strike="noStrike" cap="none" spc="-45" normalizeH="0" baseline="0">
                <a:ln>
                  <a:noFill/>
                </a:ln>
                <a:solidFill>
                  <a:srgbClr val="323333"/>
                </a:solidFill>
                <a:effectLst/>
                <a:uFillTx/>
                <a:latin typeface="+mj-lt"/>
                <a:ea typeface="+mj-ea"/>
                <a:cs typeface="+mj-cs"/>
                <a:sym typeface="BrownStd-Light"/>
              </a:defRPr>
            </a:lvl6pPr>
            <a:lvl7pPr marL="0" marR="0" indent="133350" algn="l" defTabSz="228600" rtl="0" fontAlgn="auto" latinLnBrk="0" hangingPunct="0">
              <a:lnSpc>
                <a:spcPct val="90000"/>
              </a:lnSpc>
              <a:spcBef>
                <a:spcPts val="1688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250" b="0" i="0" u="none" strike="noStrike" cap="none" spc="-45" normalizeH="0" baseline="0">
                <a:ln>
                  <a:noFill/>
                </a:ln>
                <a:solidFill>
                  <a:srgbClr val="323333"/>
                </a:solidFill>
                <a:effectLst/>
                <a:uFillTx/>
                <a:latin typeface="+mj-lt"/>
                <a:ea typeface="+mj-ea"/>
                <a:cs typeface="+mj-cs"/>
                <a:sym typeface="BrownStd-Light"/>
              </a:defRPr>
            </a:lvl7pPr>
            <a:lvl8pPr marL="0" marR="0" indent="266700" algn="l" defTabSz="228600" rtl="0" fontAlgn="auto" latinLnBrk="0" hangingPunct="0">
              <a:lnSpc>
                <a:spcPct val="90000"/>
              </a:lnSpc>
              <a:spcBef>
                <a:spcPts val="1688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250" b="0" i="0" u="none" strike="noStrike" cap="none" spc="-45" normalizeH="0" baseline="0">
                <a:ln>
                  <a:noFill/>
                </a:ln>
                <a:solidFill>
                  <a:srgbClr val="323333"/>
                </a:solidFill>
                <a:effectLst/>
                <a:uFillTx/>
                <a:latin typeface="+mj-lt"/>
                <a:ea typeface="+mj-ea"/>
                <a:cs typeface="+mj-cs"/>
                <a:sym typeface="BrownStd-Light"/>
              </a:defRPr>
            </a:lvl8pPr>
            <a:lvl9pPr marL="0" marR="0" indent="400050" algn="l" defTabSz="228600" rtl="0" fontAlgn="auto" latinLnBrk="0" hangingPunct="0">
              <a:lnSpc>
                <a:spcPct val="90000"/>
              </a:lnSpc>
              <a:spcBef>
                <a:spcPts val="1688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250" b="0" i="0" u="none" strike="noStrike" cap="none" spc="-45" normalizeH="0" baseline="0">
                <a:ln>
                  <a:noFill/>
                </a:ln>
                <a:solidFill>
                  <a:srgbClr val="323333"/>
                </a:solidFill>
                <a:effectLst/>
                <a:uFillTx/>
                <a:latin typeface="+mj-lt"/>
                <a:ea typeface="+mj-ea"/>
                <a:cs typeface="+mj-cs"/>
                <a:sym typeface="BrownStd-Light"/>
              </a:defRPr>
            </a:lvl9pPr>
          </a:lstStyle>
          <a:p>
            <a:pPr algn="ctr"/>
            <a:r>
              <a:rPr lang="en-US" sz="1800" dirty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From a VA-approved device, navigate to </a:t>
            </a:r>
            <a:r>
              <a:rPr lang="en-US" sz="1800" dirty="0" err="1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veteransaffairs.box.com</a:t>
            </a:r>
            <a:r>
              <a:rPr lang="en-US" sz="1800" dirty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, click continue, and enter your credentials</a:t>
            </a:r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7045BF78-AC8C-3A8D-6B88-FE67B2945108}"/>
              </a:ext>
            </a:extLst>
          </p:cNvPr>
          <p:cNvCxnSpPr>
            <a:cxnSpLocks/>
          </p:cNvCxnSpPr>
          <p:nvPr/>
        </p:nvCxnSpPr>
        <p:spPr>
          <a:xfrm flipH="1">
            <a:off x="2263328" y="282964"/>
            <a:ext cx="677755" cy="0"/>
          </a:xfrm>
          <a:prstGeom prst="line">
            <a:avLst/>
          </a:prstGeom>
          <a:noFill/>
          <a:ln w="19050" cap="flat">
            <a:solidFill>
              <a:srgbClr val="91C2FD"/>
            </a:solidFill>
            <a:prstDash val="solid"/>
            <a:miter lim="4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p3d/>
        </p:spPr>
      </p:cxnSp>
      <p:sp>
        <p:nvSpPr>
          <p:cNvPr id="4" name="Oval 3">
            <a:extLst>
              <a:ext uri="{FF2B5EF4-FFF2-40B4-BE49-F238E27FC236}">
                <a16:creationId xmlns:a16="http://schemas.microsoft.com/office/drawing/2014/main" id="{3FA651D9-F8BB-CC8C-5E98-4B228B2E75EA}"/>
              </a:ext>
            </a:extLst>
          </p:cNvPr>
          <p:cNvSpPr/>
          <p:nvPr/>
        </p:nvSpPr>
        <p:spPr>
          <a:xfrm>
            <a:off x="1942089" y="121204"/>
            <a:ext cx="315201" cy="315201"/>
          </a:xfrm>
          <a:prstGeom prst="ellipse">
            <a:avLst/>
          </a:prstGeom>
          <a:noFill/>
          <a:ln w="19050" cap="flat">
            <a:solidFill>
              <a:srgbClr val="91C2FD"/>
            </a:solidFill>
            <a:miter lim="4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p3d/>
        </p:spPr>
        <p:txBody>
          <a:bodyPr rot="0" spcFirstLastPara="1" vertOverflow="overflow" horzOverflow="overflow" vert="horz" wrap="square" lIns="137160" tIns="91440" rIns="137160" bIns="91440" numCol="1" spcCol="38100" rtlCol="0" anchor="t">
            <a:normAutofit fontScale="25000" lnSpcReduction="20000"/>
          </a:bodyPr>
          <a:lstStyle/>
          <a:p>
            <a:pPr marL="0" marR="0" lvl="0" indent="0" algn="ctr" defTabSz="6096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uLnTx/>
              <a:uFillTx/>
              <a:latin typeface="Lato"/>
              <a:ea typeface="Gill Sans"/>
              <a:cs typeface="Gill Sans"/>
              <a:sym typeface="Gill Sans"/>
            </a:endParaRP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17DBA3A9-2D68-C481-18CE-175CA5497758}"/>
              </a:ext>
            </a:extLst>
          </p:cNvPr>
          <p:cNvSpPr/>
          <p:nvPr/>
        </p:nvSpPr>
        <p:spPr>
          <a:xfrm>
            <a:off x="2936294" y="116472"/>
            <a:ext cx="315201" cy="315201"/>
          </a:xfrm>
          <a:prstGeom prst="ellipse">
            <a:avLst/>
          </a:prstGeom>
          <a:noFill/>
          <a:ln w="19050" cap="flat">
            <a:solidFill>
              <a:srgbClr val="91C2FD"/>
            </a:solidFill>
            <a:miter lim="4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p3d/>
        </p:spPr>
        <p:txBody>
          <a:bodyPr rot="0" spcFirstLastPara="1" vertOverflow="overflow" horzOverflow="overflow" vert="horz" wrap="square" lIns="137160" tIns="91440" rIns="137160" bIns="91440" numCol="1" spcCol="38100" rtlCol="0" anchor="t">
            <a:normAutofit fontScale="25000" lnSpcReduction="20000"/>
          </a:bodyPr>
          <a:lstStyle/>
          <a:p>
            <a:pPr marL="0" marR="0" lvl="0" indent="0" algn="ctr" defTabSz="6096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uLnTx/>
              <a:uFillTx/>
              <a:latin typeface="Lato"/>
              <a:ea typeface="Gill Sans"/>
              <a:cs typeface="Gill Sans"/>
              <a:sym typeface="Gill Sans"/>
            </a:endParaRP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2157E763-C722-8277-B36B-CEDCD3BEE97F}"/>
              </a:ext>
            </a:extLst>
          </p:cNvPr>
          <p:cNvSpPr/>
          <p:nvPr/>
        </p:nvSpPr>
        <p:spPr>
          <a:xfrm>
            <a:off x="5916211" y="108544"/>
            <a:ext cx="315201" cy="315201"/>
          </a:xfrm>
          <a:prstGeom prst="ellipse">
            <a:avLst/>
          </a:prstGeom>
          <a:noFill/>
          <a:ln w="19050" cap="flat">
            <a:solidFill>
              <a:srgbClr val="91C2FD"/>
            </a:solidFill>
            <a:miter lim="4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p3d/>
        </p:spPr>
        <p:txBody>
          <a:bodyPr rot="0" spcFirstLastPara="1" vertOverflow="overflow" horzOverflow="overflow" vert="horz" wrap="square" lIns="137160" tIns="91440" rIns="137160" bIns="91440" numCol="1" spcCol="38100" rtlCol="0" anchor="t">
            <a:normAutofit fontScale="25000" lnSpcReduction="20000"/>
          </a:bodyPr>
          <a:lstStyle/>
          <a:p>
            <a:pPr marL="0" marR="0" lvl="0" indent="0" algn="ctr" defTabSz="6096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uLnTx/>
              <a:uFillTx/>
              <a:latin typeface="Lato"/>
              <a:ea typeface="Gill Sans"/>
              <a:cs typeface="Gill Sans"/>
              <a:sym typeface="Gill Sans"/>
            </a:endParaRP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6F2C6D53-FA06-4E31-6737-C1FCFBED6229}"/>
              </a:ext>
            </a:extLst>
          </p:cNvPr>
          <p:cNvSpPr/>
          <p:nvPr/>
        </p:nvSpPr>
        <p:spPr>
          <a:xfrm>
            <a:off x="4923943" y="110942"/>
            <a:ext cx="315201" cy="315201"/>
          </a:xfrm>
          <a:prstGeom prst="ellipse">
            <a:avLst/>
          </a:prstGeom>
          <a:noFill/>
          <a:ln w="19050" cap="flat">
            <a:solidFill>
              <a:srgbClr val="91C2FD"/>
            </a:solidFill>
            <a:miter lim="4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p3d/>
        </p:spPr>
        <p:txBody>
          <a:bodyPr rot="0" spcFirstLastPara="1" vertOverflow="overflow" horzOverflow="overflow" vert="horz" wrap="square" lIns="137160" tIns="91440" rIns="137160" bIns="91440" numCol="1" spcCol="38100" rtlCol="0" anchor="t">
            <a:normAutofit fontScale="25000" lnSpcReduction="20000"/>
          </a:bodyPr>
          <a:lstStyle/>
          <a:p>
            <a:pPr marL="0" marR="0" lvl="0" indent="0" algn="ctr" defTabSz="6096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uLnTx/>
              <a:uFillTx/>
              <a:latin typeface="Lato"/>
              <a:ea typeface="Gill Sans"/>
              <a:cs typeface="Gill Sans"/>
              <a:sym typeface="Gill Sans"/>
            </a:endParaRP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49066CFE-6A11-7896-33B5-6C3CADB6E5A5}"/>
              </a:ext>
            </a:extLst>
          </p:cNvPr>
          <p:cNvSpPr/>
          <p:nvPr/>
        </p:nvSpPr>
        <p:spPr>
          <a:xfrm>
            <a:off x="3938425" y="116472"/>
            <a:ext cx="315201" cy="315201"/>
          </a:xfrm>
          <a:prstGeom prst="ellipse">
            <a:avLst/>
          </a:prstGeom>
          <a:noFill/>
          <a:ln w="19050" cap="flat">
            <a:solidFill>
              <a:srgbClr val="91C2FD"/>
            </a:solidFill>
            <a:miter lim="4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p3d/>
        </p:spPr>
        <p:txBody>
          <a:bodyPr rot="0" spcFirstLastPara="1" vertOverflow="overflow" horzOverflow="overflow" vert="horz" wrap="square" lIns="137160" tIns="91440" rIns="137160" bIns="91440" numCol="1" spcCol="38100" rtlCol="0" anchor="t">
            <a:normAutofit fontScale="25000" lnSpcReduction="20000"/>
          </a:bodyPr>
          <a:lstStyle/>
          <a:p>
            <a:pPr marL="0" marR="0" lvl="0" indent="0" algn="ctr" defTabSz="6096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uLnTx/>
              <a:uFillTx/>
              <a:latin typeface="Lato"/>
              <a:ea typeface="Gill Sans"/>
              <a:cs typeface="Gill Sans"/>
              <a:sym typeface="Gill Sans"/>
            </a:endParaRPr>
          </a:p>
        </p:txBody>
      </p:sp>
      <p:pic>
        <p:nvPicPr>
          <p:cNvPr id="9" name="Google Shape;578;p30" descr="Icon&#10;&#10;Description automatically generated">
            <a:extLst>
              <a:ext uri="{FF2B5EF4-FFF2-40B4-BE49-F238E27FC236}">
                <a16:creationId xmlns:a16="http://schemas.microsoft.com/office/drawing/2014/main" id="{41A575D4-02E9-D380-5312-D632CA99EC0D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989244" y="169805"/>
            <a:ext cx="222112" cy="222112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Google Shape;597;p30" descr="Icon&#10;&#10;Description automatically generated">
            <a:extLst>
              <a:ext uri="{FF2B5EF4-FFF2-40B4-BE49-F238E27FC236}">
                <a16:creationId xmlns:a16="http://schemas.microsoft.com/office/drawing/2014/main" id="{21A61939-0F3D-6B25-8AF9-B2C51D9535F6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995794" y="185483"/>
            <a:ext cx="185118" cy="185118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Google Shape;580;p30" descr="Icon&#10;&#10;Description automatically generated">
            <a:extLst>
              <a:ext uri="{FF2B5EF4-FFF2-40B4-BE49-F238E27FC236}">
                <a16:creationId xmlns:a16="http://schemas.microsoft.com/office/drawing/2014/main" id="{A9B5EAAB-4143-42A1-6A97-174D5B9F9A97}"/>
              </a:ext>
            </a:extLst>
          </p:cNvPr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3979513" y="152002"/>
            <a:ext cx="239915" cy="239915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Google Shape;663;p31" descr="A picture containing text, sign&#10;&#10;Description automatically generated">
            <a:extLst>
              <a:ext uri="{FF2B5EF4-FFF2-40B4-BE49-F238E27FC236}">
                <a16:creationId xmlns:a16="http://schemas.microsoft.com/office/drawing/2014/main" id="{BF7A64A3-B5A9-D768-BA54-EEB249DC651C}"/>
              </a:ext>
            </a:extLst>
          </p:cNvPr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4991867" y="201914"/>
            <a:ext cx="173138" cy="173138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Google Shape;666;p31" descr="Icon&#10;&#10;Description automatically generated">
            <a:extLst>
              <a:ext uri="{FF2B5EF4-FFF2-40B4-BE49-F238E27FC236}">
                <a16:creationId xmlns:a16="http://schemas.microsoft.com/office/drawing/2014/main" id="{D9486B1D-8086-4F7A-4E66-769DD7A79B97}"/>
              </a:ext>
            </a:extLst>
          </p:cNvPr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6974453" y="191307"/>
            <a:ext cx="191001" cy="191001"/>
          </a:xfrm>
          <a:prstGeom prst="rect">
            <a:avLst/>
          </a:prstGeom>
          <a:noFill/>
          <a:ln>
            <a:noFill/>
          </a:ln>
        </p:spPr>
      </p:pic>
      <p:pic>
        <p:nvPicPr>
          <p:cNvPr id="14" name="Google Shape;641;p30" descr="Icon&#10;&#10;Description automatically generated">
            <a:extLst>
              <a:ext uri="{FF2B5EF4-FFF2-40B4-BE49-F238E27FC236}">
                <a16:creationId xmlns:a16="http://schemas.microsoft.com/office/drawing/2014/main" id="{A15B7B8B-EDC9-F4B8-B686-5B16A56B6CDD}"/>
              </a:ext>
            </a:extLst>
          </p:cNvPr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3005107" y="185661"/>
            <a:ext cx="194605" cy="194605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FBE2645D-6661-5435-A5E4-5E5CCAEFDA15}"/>
              </a:ext>
            </a:extLst>
          </p:cNvPr>
          <p:cNvCxnSpPr>
            <a:cxnSpLocks/>
          </p:cNvCxnSpPr>
          <p:nvPr/>
        </p:nvCxnSpPr>
        <p:spPr>
          <a:xfrm flipH="1">
            <a:off x="3251495" y="282963"/>
            <a:ext cx="677755" cy="0"/>
          </a:xfrm>
          <a:prstGeom prst="line">
            <a:avLst/>
          </a:prstGeom>
          <a:noFill/>
          <a:ln w="19050" cap="flat">
            <a:solidFill>
              <a:srgbClr val="91C2FD"/>
            </a:solidFill>
            <a:prstDash val="solid"/>
            <a:miter lim="4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p3d/>
        </p:spPr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661BC002-724B-88BA-1C2F-2EFB634E6307}"/>
              </a:ext>
            </a:extLst>
          </p:cNvPr>
          <p:cNvCxnSpPr>
            <a:cxnSpLocks/>
          </p:cNvCxnSpPr>
          <p:nvPr/>
        </p:nvCxnSpPr>
        <p:spPr>
          <a:xfrm flipH="1">
            <a:off x="4253626" y="271959"/>
            <a:ext cx="677755" cy="0"/>
          </a:xfrm>
          <a:prstGeom prst="line">
            <a:avLst/>
          </a:prstGeom>
          <a:noFill/>
          <a:ln w="19050" cap="flat">
            <a:solidFill>
              <a:srgbClr val="91C2FD"/>
            </a:solidFill>
            <a:prstDash val="solid"/>
            <a:miter lim="4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p3d/>
        </p:spPr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4718E226-4CA2-3F57-456D-8B3DC72EBF0B}"/>
              </a:ext>
            </a:extLst>
          </p:cNvPr>
          <p:cNvCxnSpPr>
            <a:cxnSpLocks/>
          </p:cNvCxnSpPr>
          <p:nvPr/>
        </p:nvCxnSpPr>
        <p:spPr>
          <a:xfrm flipH="1">
            <a:off x="5239144" y="279109"/>
            <a:ext cx="677755" cy="0"/>
          </a:xfrm>
          <a:prstGeom prst="line">
            <a:avLst/>
          </a:prstGeom>
          <a:noFill/>
          <a:ln w="19050" cap="flat">
            <a:solidFill>
              <a:srgbClr val="91C2FD"/>
            </a:solidFill>
            <a:prstDash val="solid"/>
            <a:miter lim="4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p3d/>
        </p:spPr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E0D083C6-C6EC-39E8-C875-F4DAA6187A3C}"/>
              </a:ext>
            </a:extLst>
          </p:cNvPr>
          <p:cNvCxnSpPr>
            <a:cxnSpLocks/>
          </p:cNvCxnSpPr>
          <p:nvPr/>
        </p:nvCxnSpPr>
        <p:spPr>
          <a:xfrm flipH="1">
            <a:off x="6231412" y="280861"/>
            <a:ext cx="677755" cy="0"/>
          </a:xfrm>
          <a:prstGeom prst="line">
            <a:avLst/>
          </a:prstGeom>
          <a:noFill/>
          <a:ln w="19050" cap="flat">
            <a:solidFill>
              <a:srgbClr val="91C2FD"/>
            </a:solidFill>
            <a:prstDash val="solid"/>
            <a:miter lim="4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p3d/>
        </p:spPr>
      </p:cxnSp>
      <p:sp>
        <p:nvSpPr>
          <p:cNvPr id="19" name="Oval 18">
            <a:extLst>
              <a:ext uri="{FF2B5EF4-FFF2-40B4-BE49-F238E27FC236}">
                <a16:creationId xmlns:a16="http://schemas.microsoft.com/office/drawing/2014/main" id="{0059F234-6B6B-466C-0F4D-FD1D53B32CCB}"/>
              </a:ext>
            </a:extLst>
          </p:cNvPr>
          <p:cNvSpPr/>
          <p:nvPr/>
        </p:nvSpPr>
        <p:spPr>
          <a:xfrm>
            <a:off x="6912354" y="116472"/>
            <a:ext cx="315201" cy="315201"/>
          </a:xfrm>
          <a:prstGeom prst="ellipse">
            <a:avLst/>
          </a:prstGeom>
          <a:noFill/>
          <a:ln w="19050" cap="flat">
            <a:solidFill>
              <a:srgbClr val="91C2FD"/>
            </a:solidFill>
            <a:miter lim="4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p3d/>
        </p:spPr>
        <p:txBody>
          <a:bodyPr rot="0" spcFirstLastPara="1" vertOverflow="overflow" horzOverflow="overflow" vert="horz" wrap="square" lIns="137160" tIns="91440" rIns="137160" bIns="91440" numCol="1" spcCol="38100" rtlCol="0" anchor="t">
            <a:normAutofit fontScale="25000" lnSpcReduction="20000"/>
          </a:bodyPr>
          <a:lstStyle/>
          <a:p>
            <a:pPr marL="0" marR="0" lvl="0" indent="0" algn="ctr" defTabSz="6096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uLnTx/>
              <a:uFillTx/>
              <a:latin typeface="Lato"/>
              <a:ea typeface="Gill Sans"/>
              <a:cs typeface="Gill Sans"/>
              <a:sym typeface="Gill Sans"/>
            </a:endParaRPr>
          </a:p>
        </p:txBody>
      </p:sp>
      <p:pic>
        <p:nvPicPr>
          <p:cNvPr id="22" name="Picture 21" descr="Graphical user interface, text, application&#10;&#10;Description automatically generated">
            <a:extLst>
              <a:ext uri="{FF2B5EF4-FFF2-40B4-BE49-F238E27FC236}">
                <a16:creationId xmlns:a16="http://schemas.microsoft.com/office/drawing/2014/main" id="{9FD3AE9C-BF8F-0C2C-170F-2FC2C723ED18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9267" y="1524001"/>
            <a:ext cx="3642733" cy="3226421"/>
          </a:xfrm>
          <a:prstGeom prst="round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42445934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Oval 29">
            <a:extLst>
              <a:ext uri="{FF2B5EF4-FFF2-40B4-BE49-F238E27FC236}">
                <a16:creationId xmlns:a16="http://schemas.microsoft.com/office/drawing/2014/main" id="{DE0C5F2F-21F4-CBCD-B365-0BC312B01AF1}"/>
              </a:ext>
            </a:extLst>
          </p:cNvPr>
          <p:cNvSpPr/>
          <p:nvPr/>
        </p:nvSpPr>
        <p:spPr>
          <a:xfrm>
            <a:off x="3529672" y="2676132"/>
            <a:ext cx="666124" cy="666124"/>
          </a:xfrm>
          <a:prstGeom prst="ellipse">
            <a:avLst/>
          </a:prstGeom>
          <a:solidFill>
            <a:srgbClr val="003B84"/>
          </a:solidFill>
          <a:ln w="19050" cap="flat">
            <a:solidFill>
              <a:schemeClr val="bg1"/>
            </a:solidFill>
            <a:miter lim="4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p3d/>
        </p:spPr>
        <p:txBody>
          <a:bodyPr rot="0" spcFirstLastPara="1" vertOverflow="overflow" horzOverflow="overflow" vert="horz" wrap="square" lIns="137160" tIns="91440" rIns="137160" bIns="91440" numCol="1" spcCol="38100" rtlCol="0" anchor="t">
            <a:normAutofit fontScale="77500" lnSpcReduction="20000"/>
          </a:bodyPr>
          <a:lstStyle/>
          <a:p>
            <a:pPr marL="0" marR="0" lvl="0" indent="0" algn="ctr" defTabSz="6096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uLnTx/>
              <a:uFillTx/>
              <a:latin typeface="Lato"/>
              <a:ea typeface="Gill Sans"/>
              <a:cs typeface="Gill Sans"/>
              <a:sym typeface="Gill Sans"/>
            </a:endParaRPr>
          </a:p>
        </p:txBody>
      </p:sp>
      <p:sp>
        <p:nvSpPr>
          <p:cNvPr id="10" name="Title 3">
            <a:extLst>
              <a:ext uri="{FF2B5EF4-FFF2-40B4-BE49-F238E27FC236}">
                <a16:creationId xmlns:a16="http://schemas.microsoft.com/office/drawing/2014/main" id="{BDC9A532-EC60-4D72-ED90-A7A745575FAF}"/>
              </a:ext>
            </a:extLst>
          </p:cNvPr>
          <p:cNvSpPr txBox="1">
            <a:spLocks/>
          </p:cNvSpPr>
          <p:nvPr/>
        </p:nvSpPr>
        <p:spPr>
          <a:xfrm>
            <a:off x="670481" y="805571"/>
            <a:ext cx="3785591" cy="8271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Lato"/>
              <a:buNone/>
              <a:defRPr sz="3000" b="1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defTabSz="914400" hangingPunct="1"/>
            <a:r>
              <a:rPr lang="en-US" sz="4000" spc="0" dirty="0">
                <a:solidFill>
                  <a:schemeClr val="bg1"/>
                </a:solidFill>
              </a:rPr>
              <a:t>Qualtrics Integration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3B21E414-B895-59FB-4CAE-25ED74F606EA}"/>
              </a:ext>
            </a:extLst>
          </p:cNvPr>
          <p:cNvCxnSpPr>
            <a:cxnSpLocks/>
          </p:cNvCxnSpPr>
          <p:nvPr/>
        </p:nvCxnSpPr>
        <p:spPr>
          <a:xfrm flipH="1">
            <a:off x="2061508" y="1936167"/>
            <a:ext cx="1536737" cy="0"/>
          </a:xfrm>
          <a:prstGeom prst="line">
            <a:avLst/>
          </a:prstGeom>
          <a:noFill/>
          <a:ln w="19050" cap="flat">
            <a:solidFill>
              <a:srgbClr val="91C2FD"/>
            </a:solidFill>
            <a:prstDash val="solid"/>
            <a:miter lim="4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6C12C8A0-73DE-5E26-5166-F3A3BBC3547B}"/>
              </a:ext>
            </a:extLst>
          </p:cNvPr>
          <p:cNvCxnSpPr>
            <a:cxnSpLocks/>
          </p:cNvCxnSpPr>
          <p:nvPr/>
        </p:nvCxnSpPr>
        <p:spPr>
          <a:xfrm>
            <a:off x="3598245" y="1383559"/>
            <a:ext cx="0" cy="552608"/>
          </a:xfrm>
          <a:prstGeom prst="line">
            <a:avLst/>
          </a:prstGeom>
          <a:noFill/>
          <a:ln w="19050" cap="flat">
            <a:solidFill>
              <a:srgbClr val="91C2FD"/>
            </a:solidFill>
            <a:prstDash val="solid"/>
            <a:miter lim="4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3EF3958C-7222-9211-1C80-2DC0EC680EE4}"/>
              </a:ext>
            </a:extLst>
          </p:cNvPr>
          <p:cNvCxnSpPr>
            <a:cxnSpLocks/>
          </p:cNvCxnSpPr>
          <p:nvPr/>
        </p:nvCxnSpPr>
        <p:spPr>
          <a:xfrm flipH="1">
            <a:off x="461088" y="575197"/>
            <a:ext cx="1536737" cy="0"/>
          </a:xfrm>
          <a:prstGeom prst="line">
            <a:avLst/>
          </a:prstGeom>
          <a:noFill/>
          <a:ln w="19050" cap="flat">
            <a:solidFill>
              <a:srgbClr val="91C2FD"/>
            </a:solidFill>
            <a:prstDash val="solid"/>
            <a:miter lim="4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986ED3CE-B95E-9C20-491C-B524883956C1}"/>
              </a:ext>
            </a:extLst>
          </p:cNvPr>
          <p:cNvCxnSpPr>
            <a:cxnSpLocks/>
          </p:cNvCxnSpPr>
          <p:nvPr/>
        </p:nvCxnSpPr>
        <p:spPr>
          <a:xfrm>
            <a:off x="461088" y="575197"/>
            <a:ext cx="0" cy="552608"/>
          </a:xfrm>
          <a:prstGeom prst="line">
            <a:avLst/>
          </a:prstGeom>
          <a:noFill/>
          <a:ln w="19050" cap="flat">
            <a:solidFill>
              <a:srgbClr val="91C2FD"/>
            </a:solidFill>
            <a:prstDash val="solid"/>
            <a:miter lim="4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105C87A3-DA59-ACCD-01B0-B79326248C4A}"/>
              </a:ext>
            </a:extLst>
          </p:cNvPr>
          <p:cNvCxnSpPr>
            <a:cxnSpLocks/>
          </p:cNvCxnSpPr>
          <p:nvPr/>
        </p:nvCxnSpPr>
        <p:spPr>
          <a:xfrm flipH="1">
            <a:off x="1435494" y="3003095"/>
            <a:ext cx="845131" cy="0"/>
          </a:xfrm>
          <a:prstGeom prst="line">
            <a:avLst/>
          </a:prstGeom>
          <a:noFill/>
          <a:ln w="19050" cap="flat">
            <a:solidFill>
              <a:srgbClr val="91C2FD"/>
            </a:solidFill>
            <a:prstDash val="solid"/>
            <a:miter lim="4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p3d/>
        </p:spPr>
      </p:cxnSp>
      <p:sp>
        <p:nvSpPr>
          <p:cNvPr id="16" name="Oval 15">
            <a:extLst>
              <a:ext uri="{FF2B5EF4-FFF2-40B4-BE49-F238E27FC236}">
                <a16:creationId xmlns:a16="http://schemas.microsoft.com/office/drawing/2014/main" id="{560741D2-3A59-78E2-C04C-831346D147C8}"/>
              </a:ext>
            </a:extLst>
          </p:cNvPr>
          <p:cNvSpPr/>
          <p:nvPr/>
        </p:nvSpPr>
        <p:spPr>
          <a:xfrm>
            <a:off x="945020" y="2767703"/>
            <a:ext cx="490474" cy="490474"/>
          </a:xfrm>
          <a:prstGeom prst="ellipse">
            <a:avLst/>
          </a:prstGeom>
          <a:noFill/>
          <a:ln w="19050" cap="flat">
            <a:solidFill>
              <a:srgbClr val="91C2FD"/>
            </a:solidFill>
            <a:miter lim="4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p3d/>
        </p:spPr>
        <p:txBody>
          <a:bodyPr rot="0" spcFirstLastPara="1" vertOverflow="overflow" horzOverflow="overflow" vert="horz" wrap="square" lIns="137160" tIns="91440" rIns="137160" bIns="91440" numCol="1" spcCol="38100" rtlCol="0" anchor="t">
            <a:normAutofit fontScale="47500" lnSpcReduction="20000"/>
          </a:bodyPr>
          <a:lstStyle/>
          <a:p>
            <a:pPr marL="0" marR="0" lvl="0" indent="0" algn="ctr" defTabSz="6096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uLnTx/>
              <a:uFillTx/>
              <a:latin typeface="Lato"/>
              <a:ea typeface="Gill Sans"/>
              <a:cs typeface="Gill Sans"/>
              <a:sym typeface="Gill Sans"/>
            </a:endParaRPr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A9A7F285-9348-61A5-63FC-DDA3E1D17777}"/>
              </a:ext>
            </a:extLst>
          </p:cNvPr>
          <p:cNvSpPr/>
          <p:nvPr/>
        </p:nvSpPr>
        <p:spPr>
          <a:xfrm>
            <a:off x="2278085" y="2756553"/>
            <a:ext cx="490474" cy="490474"/>
          </a:xfrm>
          <a:prstGeom prst="ellipse">
            <a:avLst/>
          </a:prstGeom>
          <a:noFill/>
          <a:ln w="19050" cap="flat">
            <a:solidFill>
              <a:srgbClr val="91C2FD"/>
            </a:solidFill>
            <a:miter lim="4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p3d/>
        </p:spPr>
        <p:txBody>
          <a:bodyPr rot="0" spcFirstLastPara="1" vertOverflow="overflow" horzOverflow="overflow" vert="horz" wrap="square" lIns="137160" tIns="91440" rIns="137160" bIns="91440" numCol="1" spcCol="38100" rtlCol="0" anchor="t">
            <a:normAutofit fontScale="47500" lnSpcReduction="20000"/>
          </a:bodyPr>
          <a:lstStyle/>
          <a:p>
            <a:pPr marL="0" marR="0" lvl="0" indent="0" algn="ctr" defTabSz="6096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uLnTx/>
              <a:uFillTx/>
              <a:latin typeface="Lato"/>
              <a:ea typeface="Gill Sans"/>
              <a:cs typeface="Gill Sans"/>
              <a:sym typeface="Gill Sans"/>
            </a:endParaRPr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16D5AE69-AA3D-BA45-A620-A7CF311F2834}"/>
              </a:ext>
            </a:extLst>
          </p:cNvPr>
          <p:cNvSpPr/>
          <p:nvPr/>
        </p:nvSpPr>
        <p:spPr>
          <a:xfrm>
            <a:off x="7630777" y="2753508"/>
            <a:ext cx="490474" cy="490474"/>
          </a:xfrm>
          <a:prstGeom prst="ellipse">
            <a:avLst/>
          </a:prstGeom>
          <a:noFill/>
          <a:ln w="19050" cap="flat">
            <a:solidFill>
              <a:srgbClr val="91C2FD"/>
            </a:solidFill>
            <a:miter lim="4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p3d/>
        </p:spPr>
        <p:txBody>
          <a:bodyPr rot="0" spcFirstLastPara="1" vertOverflow="overflow" horzOverflow="overflow" vert="horz" wrap="square" lIns="137160" tIns="91440" rIns="137160" bIns="91440" numCol="1" spcCol="38100" rtlCol="0" anchor="t">
            <a:normAutofit fontScale="47500" lnSpcReduction="20000"/>
          </a:bodyPr>
          <a:lstStyle/>
          <a:p>
            <a:pPr marL="0" marR="0" lvl="0" indent="0" algn="ctr" defTabSz="6096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uLnTx/>
              <a:uFillTx/>
              <a:latin typeface="Lato"/>
              <a:ea typeface="Gill Sans"/>
              <a:cs typeface="Gill Sans"/>
              <a:sym typeface="Gill Sans"/>
            </a:endParaRPr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2D23DA36-6649-A203-BE68-059B274AC384}"/>
              </a:ext>
            </a:extLst>
          </p:cNvPr>
          <p:cNvSpPr/>
          <p:nvPr/>
        </p:nvSpPr>
        <p:spPr>
          <a:xfrm>
            <a:off x="4952296" y="2760894"/>
            <a:ext cx="490474" cy="490474"/>
          </a:xfrm>
          <a:prstGeom prst="ellipse">
            <a:avLst/>
          </a:prstGeom>
          <a:noFill/>
          <a:ln w="19050" cap="flat">
            <a:solidFill>
              <a:srgbClr val="91C2FD"/>
            </a:solidFill>
            <a:miter lim="4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p3d/>
        </p:spPr>
        <p:txBody>
          <a:bodyPr rot="0" spcFirstLastPara="1" vertOverflow="overflow" horzOverflow="overflow" vert="horz" wrap="square" lIns="137160" tIns="91440" rIns="137160" bIns="91440" numCol="1" spcCol="38100" rtlCol="0" anchor="t">
            <a:normAutofit fontScale="47500" lnSpcReduction="20000"/>
          </a:bodyPr>
          <a:lstStyle/>
          <a:p>
            <a:pPr marL="0" marR="0" lvl="0" indent="0" algn="ctr" defTabSz="6096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uLnTx/>
              <a:uFillTx/>
              <a:latin typeface="Lato"/>
              <a:ea typeface="Gill Sans"/>
              <a:cs typeface="Gill Sans"/>
              <a:sym typeface="Gill Sans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37700888-D881-4FC1-2492-24C349C1E359}"/>
              </a:ext>
            </a:extLst>
          </p:cNvPr>
          <p:cNvSpPr txBox="1"/>
          <p:nvPr/>
        </p:nvSpPr>
        <p:spPr>
          <a:xfrm>
            <a:off x="3223949" y="3473241"/>
            <a:ext cx="1277150" cy="4801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Qualtrics Integration</a:t>
            </a:r>
          </a:p>
        </p:txBody>
      </p:sp>
      <p:pic>
        <p:nvPicPr>
          <p:cNvPr id="44" name="Google Shape;578;p30" descr="Icon&#10;&#10;Description automatically generated">
            <a:extLst>
              <a:ext uri="{FF2B5EF4-FFF2-40B4-BE49-F238E27FC236}">
                <a16:creationId xmlns:a16="http://schemas.microsoft.com/office/drawing/2014/main" id="{6D4F9146-749B-0DDC-63ED-D440C8217457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18687" y="2839464"/>
            <a:ext cx="345621" cy="345621"/>
          </a:xfrm>
          <a:prstGeom prst="rect">
            <a:avLst/>
          </a:prstGeom>
          <a:noFill/>
          <a:ln>
            <a:noFill/>
          </a:ln>
        </p:spPr>
      </p:pic>
      <p:pic>
        <p:nvPicPr>
          <p:cNvPr id="46" name="Google Shape;580;p30" descr="Icon&#10;&#10;Description automatically generated">
            <a:extLst>
              <a:ext uri="{FF2B5EF4-FFF2-40B4-BE49-F238E27FC236}">
                <a16:creationId xmlns:a16="http://schemas.microsoft.com/office/drawing/2014/main" id="{ABEE3603-CDB0-0AEB-1DBA-2A574BC2B718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643272" y="2756553"/>
            <a:ext cx="442313" cy="442313"/>
          </a:xfrm>
          <a:prstGeom prst="rect">
            <a:avLst/>
          </a:prstGeom>
          <a:noFill/>
          <a:ln>
            <a:noFill/>
          </a:ln>
        </p:spPr>
      </p:pic>
      <p:pic>
        <p:nvPicPr>
          <p:cNvPr id="48" name="Google Shape;663;p31" descr="A picture containing text, sign&#10;&#10;Description automatically generated">
            <a:extLst>
              <a:ext uri="{FF2B5EF4-FFF2-40B4-BE49-F238E27FC236}">
                <a16:creationId xmlns:a16="http://schemas.microsoft.com/office/drawing/2014/main" id="{88680A3B-A2C4-E211-CB94-A413C8D5DA07}"/>
              </a:ext>
            </a:extLst>
          </p:cNvPr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5071795" y="2875986"/>
            <a:ext cx="269415" cy="269415"/>
          </a:xfrm>
          <a:prstGeom prst="rect">
            <a:avLst/>
          </a:prstGeom>
          <a:noFill/>
          <a:ln>
            <a:noFill/>
          </a:ln>
        </p:spPr>
      </p:pic>
      <p:pic>
        <p:nvPicPr>
          <p:cNvPr id="50" name="Google Shape;641;p30" descr="Icon&#10;&#10;Description automatically generated">
            <a:extLst>
              <a:ext uri="{FF2B5EF4-FFF2-40B4-BE49-F238E27FC236}">
                <a16:creationId xmlns:a16="http://schemas.microsoft.com/office/drawing/2014/main" id="{166D0DD5-EF59-87CC-FAAD-90A3BFEF6A46}"/>
              </a:ext>
            </a:extLst>
          </p:cNvPr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2373244" y="2851904"/>
            <a:ext cx="302818" cy="302818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51" name="Straight Connector 50">
            <a:extLst>
              <a:ext uri="{FF2B5EF4-FFF2-40B4-BE49-F238E27FC236}">
                <a16:creationId xmlns:a16="http://schemas.microsoft.com/office/drawing/2014/main" id="{F674E749-DB9C-DD26-B48E-15B675DE8471}"/>
              </a:ext>
            </a:extLst>
          </p:cNvPr>
          <p:cNvCxnSpPr>
            <a:cxnSpLocks/>
            <a:stCxn id="30" idx="2"/>
          </p:cNvCxnSpPr>
          <p:nvPr/>
        </p:nvCxnSpPr>
        <p:spPr>
          <a:xfrm flipH="1" flipV="1">
            <a:off x="2768559" y="3003095"/>
            <a:ext cx="761113" cy="6099"/>
          </a:xfrm>
          <a:prstGeom prst="line">
            <a:avLst/>
          </a:prstGeom>
          <a:noFill/>
          <a:ln w="19050" cap="flat">
            <a:solidFill>
              <a:srgbClr val="91C2FD"/>
            </a:solidFill>
            <a:prstDash val="solid"/>
            <a:miter lim="4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p3d/>
        </p:spPr>
      </p:cxnSp>
      <p:cxnSp>
        <p:nvCxnSpPr>
          <p:cNvPr id="52" name="Straight Connector 51">
            <a:extLst>
              <a:ext uri="{FF2B5EF4-FFF2-40B4-BE49-F238E27FC236}">
                <a16:creationId xmlns:a16="http://schemas.microsoft.com/office/drawing/2014/main" id="{488142FC-CDC2-0E71-EF6F-404E43E3DEA3}"/>
              </a:ext>
            </a:extLst>
          </p:cNvPr>
          <p:cNvCxnSpPr>
            <a:cxnSpLocks/>
            <a:stCxn id="21" idx="2"/>
            <a:endCxn id="30" idx="6"/>
          </p:cNvCxnSpPr>
          <p:nvPr/>
        </p:nvCxnSpPr>
        <p:spPr>
          <a:xfrm flipH="1">
            <a:off x="4195796" y="3006131"/>
            <a:ext cx="756500" cy="3063"/>
          </a:xfrm>
          <a:prstGeom prst="line">
            <a:avLst/>
          </a:prstGeom>
          <a:noFill/>
          <a:ln w="19050" cap="flat">
            <a:solidFill>
              <a:srgbClr val="91C2FD"/>
            </a:solidFill>
            <a:prstDash val="solid"/>
            <a:miter lim="4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p3d/>
        </p:spPr>
      </p:cxnSp>
      <p:cxnSp>
        <p:nvCxnSpPr>
          <p:cNvPr id="53" name="Straight Connector 52">
            <a:extLst>
              <a:ext uri="{FF2B5EF4-FFF2-40B4-BE49-F238E27FC236}">
                <a16:creationId xmlns:a16="http://schemas.microsoft.com/office/drawing/2014/main" id="{EAC41FDE-81D1-A704-4E78-6DC0BEB02F42}"/>
              </a:ext>
            </a:extLst>
          </p:cNvPr>
          <p:cNvCxnSpPr>
            <a:cxnSpLocks/>
          </p:cNvCxnSpPr>
          <p:nvPr/>
        </p:nvCxnSpPr>
        <p:spPr>
          <a:xfrm flipH="1">
            <a:off x="5442770" y="3003093"/>
            <a:ext cx="845131" cy="0"/>
          </a:xfrm>
          <a:prstGeom prst="line">
            <a:avLst/>
          </a:prstGeom>
          <a:noFill/>
          <a:ln w="19050" cap="flat">
            <a:solidFill>
              <a:srgbClr val="91C2FD"/>
            </a:solidFill>
            <a:prstDash val="solid"/>
            <a:miter lim="4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p3d/>
        </p:spPr>
      </p:cxnSp>
      <p:sp>
        <p:nvSpPr>
          <p:cNvPr id="36" name="Text Placeholder 4">
            <a:extLst>
              <a:ext uri="{FF2B5EF4-FFF2-40B4-BE49-F238E27FC236}">
                <a16:creationId xmlns:a16="http://schemas.microsoft.com/office/drawing/2014/main" id="{770709D1-47F2-2F3B-3619-AF4731A140C1}"/>
              </a:ext>
            </a:extLst>
          </p:cNvPr>
          <p:cNvSpPr txBox="1">
            <a:spLocks/>
          </p:cNvSpPr>
          <p:nvPr/>
        </p:nvSpPr>
        <p:spPr>
          <a:xfrm>
            <a:off x="6006671" y="695001"/>
            <a:ext cx="2552162" cy="981197"/>
          </a:xfrm>
          <a:prstGeom prst="rect">
            <a:avLst/>
          </a:prstGeom>
        </p:spPr>
        <p:txBody>
          <a:bodyPr anchor="ctr"/>
          <a:lstStyle>
            <a:lvl1pPr marL="238125" marR="0" indent="-238125" algn="l" defTabSz="309563" latinLnBrk="0">
              <a:lnSpc>
                <a:spcPct val="100000"/>
              </a:lnSpc>
              <a:spcBef>
                <a:spcPts val="0"/>
              </a:spcBef>
              <a:spcAft>
                <a:spcPts val="825"/>
              </a:spcAft>
              <a:buClrTx/>
              <a:buSzPct val="75000"/>
              <a:buFontTx/>
              <a:buChar char="•"/>
              <a:tabLst/>
              <a:defRPr kumimoji="0" sz="1500" b="0" i="0" u="none" strike="noStrike" cap="none" spc="0" normalizeH="0" baseline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Lato Bold"/>
                <a:ea typeface="Lato Bold"/>
                <a:cs typeface="Lato Bold"/>
                <a:sym typeface="BrownStd-Light"/>
              </a:defRPr>
            </a:lvl1pPr>
            <a:lvl2pPr marL="476250" marR="0" indent="-238125" algn="l" defTabSz="309563" latinLnBrk="0">
              <a:lnSpc>
                <a:spcPct val="100000"/>
              </a:lnSpc>
              <a:spcBef>
                <a:spcPts val="0"/>
              </a:spcBef>
              <a:spcAft>
                <a:spcPts val="825"/>
              </a:spcAft>
              <a:buClrTx/>
              <a:buSzPct val="75000"/>
              <a:buFontTx/>
              <a:buChar char="•"/>
              <a:tabLst/>
              <a:defRPr kumimoji="0" sz="1350" b="0" i="0" u="none" strike="noStrike" cap="none" spc="0" normalizeH="0" baseline="0" dirty="0">
                <a:ln>
                  <a:noFill/>
                </a:ln>
                <a:solidFill>
                  <a:srgbClr val="151F26"/>
                </a:solidFill>
                <a:effectLst/>
                <a:uFillTx/>
                <a:latin typeface="+mn-lt"/>
                <a:ea typeface="+mn-ea"/>
                <a:cs typeface="+mn-cs"/>
                <a:sym typeface="BrownStd-Light"/>
              </a:defRPr>
            </a:lvl2pPr>
            <a:lvl3pPr marL="714375" marR="0" indent="-238125" algn="l" defTabSz="309563" latinLnBrk="0">
              <a:lnSpc>
                <a:spcPct val="100000"/>
              </a:lnSpc>
              <a:spcBef>
                <a:spcPts val="0"/>
              </a:spcBef>
              <a:spcAft>
                <a:spcPts val="825"/>
              </a:spcAft>
              <a:buClrTx/>
              <a:buSzPct val="75000"/>
              <a:buFontTx/>
              <a:buChar char="•"/>
              <a:tabLst/>
              <a:defRPr kumimoji="0" sz="1350" b="0" i="0" u="none" strike="noStrike" cap="none" spc="0" normalizeH="0" baseline="0" dirty="0">
                <a:ln>
                  <a:noFill/>
                </a:ln>
                <a:solidFill>
                  <a:srgbClr val="151F26"/>
                </a:solidFill>
                <a:effectLst/>
                <a:uFillTx/>
                <a:latin typeface="+mn-lt"/>
                <a:ea typeface="+mn-ea"/>
                <a:cs typeface="+mn-cs"/>
                <a:sym typeface="BrownStd-Light"/>
              </a:defRPr>
            </a:lvl3pPr>
            <a:lvl4pPr marL="952500" marR="0" indent="-238125" algn="l" defTabSz="309563" latinLnBrk="0">
              <a:lnSpc>
                <a:spcPct val="100000"/>
              </a:lnSpc>
              <a:spcBef>
                <a:spcPts val="0"/>
              </a:spcBef>
              <a:spcAft>
                <a:spcPts val="825"/>
              </a:spcAft>
              <a:buClrTx/>
              <a:buSzPct val="75000"/>
              <a:buFontTx/>
              <a:buChar char="•"/>
              <a:tabLst/>
              <a:defRPr kumimoji="0" sz="1350" b="0" i="0" u="none" strike="noStrike" cap="none" spc="0" normalizeH="0" baseline="0" dirty="0">
                <a:ln>
                  <a:noFill/>
                </a:ln>
                <a:solidFill>
                  <a:srgbClr val="151F26"/>
                </a:solidFill>
                <a:effectLst/>
                <a:uFillTx/>
                <a:latin typeface="+mn-lt"/>
                <a:ea typeface="+mn-ea"/>
                <a:cs typeface="+mn-cs"/>
                <a:sym typeface="BrownStd-Light"/>
              </a:defRPr>
            </a:lvl4pPr>
            <a:lvl5pPr marL="1190625" marR="0" indent="-238125" algn="l" defTabSz="309563" latinLnBrk="0">
              <a:lnSpc>
                <a:spcPct val="100000"/>
              </a:lnSpc>
              <a:spcBef>
                <a:spcPts val="0"/>
              </a:spcBef>
              <a:spcAft>
                <a:spcPts val="825"/>
              </a:spcAft>
              <a:buClrTx/>
              <a:buSzPct val="75000"/>
              <a:buFontTx/>
              <a:buChar char="•"/>
              <a:tabLst/>
              <a:defRPr kumimoji="0" sz="1350" b="0" i="0" u="none" strike="noStrike" cap="none" spc="0" normalizeH="0" baseline="0" dirty="0">
                <a:ln>
                  <a:noFill/>
                </a:ln>
                <a:solidFill>
                  <a:srgbClr val="151F26"/>
                </a:solidFill>
                <a:effectLst/>
                <a:uFillTx/>
                <a:latin typeface="+mn-lt"/>
                <a:ea typeface="+mn-ea"/>
                <a:cs typeface="+mn-cs"/>
                <a:sym typeface="BrownStd-Light"/>
              </a:defRPr>
            </a:lvl5pPr>
            <a:lvl6pPr marL="1428750" marR="0" indent="-238125" algn="l" defTabSz="309563" latinLnBrk="0">
              <a:lnSpc>
                <a:spcPct val="100000"/>
              </a:lnSpc>
              <a:spcBef>
                <a:spcPts val="1950"/>
              </a:spcBef>
              <a:spcAft>
                <a:spcPts val="0"/>
              </a:spcAft>
              <a:buClrTx/>
              <a:buSzPct val="75000"/>
              <a:buFontTx/>
              <a:buChar char="•"/>
              <a:tabLst/>
              <a:defRPr sz="195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Helvetica Light"/>
                <a:ea typeface="Helvetica Light"/>
                <a:cs typeface="Helvetica Light"/>
                <a:sym typeface="Helvetica Light"/>
              </a:defRPr>
            </a:lvl6pPr>
            <a:lvl7pPr marL="1666875" marR="0" indent="-238125" algn="l" defTabSz="309563" latinLnBrk="0">
              <a:lnSpc>
                <a:spcPct val="100000"/>
              </a:lnSpc>
              <a:spcBef>
                <a:spcPts val="1950"/>
              </a:spcBef>
              <a:spcAft>
                <a:spcPts val="0"/>
              </a:spcAft>
              <a:buClrTx/>
              <a:buSzPct val="75000"/>
              <a:buFontTx/>
              <a:buChar char="•"/>
              <a:tabLst/>
              <a:defRPr sz="195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Helvetica Light"/>
                <a:ea typeface="Helvetica Light"/>
                <a:cs typeface="Helvetica Light"/>
                <a:sym typeface="Helvetica Light"/>
              </a:defRPr>
            </a:lvl7pPr>
            <a:lvl8pPr marL="1905000" marR="0" indent="-238125" algn="l" defTabSz="309563" latinLnBrk="0">
              <a:lnSpc>
                <a:spcPct val="100000"/>
              </a:lnSpc>
              <a:spcBef>
                <a:spcPts val="1950"/>
              </a:spcBef>
              <a:spcAft>
                <a:spcPts val="0"/>
              </a:spcAft>
              <a:buClrTx/>
              <a:buSzPct val="75000"/>
              <a:buFontTx/>
              <a:buChar char="•"/>
              <a:tabLst/>
              <a:defRPr sz="195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Helvetica Light"/>
                <a:ea typeface="Helvetica Light"/>
                <a:cs typeface="Helvetica Light"/>
                <a:sym typeface="Helvetica Light"/>
              </a:defRPr>
            </a:lvl8pPr>
            <a:lvl9pPr marL="2143125" marR="0" indent="-238125" algn="l" defTabSz="309563" latinLnBrk="0">
              <a:lnSpc>
                <a:spcPct val="100000"/>
              </a:lnSpc>
              <a:spcBef>
                <a:spcPts val="1950"/>
              </a:spcBef>
              <a:spcAft>
                <a:spcPts val="0"/>
              </a:spcAft>
              <a:buClrTx/>
              <a:buSzPct val="75000"/>
              <a:buFontTx/>
              <a:buChar char="•"/>
              <a:tabLst/>
              <a:defRPr sz="195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Helvetica Light"/>
                <a:ea typeface="Helvetica Light"/>
                <a:cs typeface="Helvetica Light"/>
                <a:sym typeface="Helvetica Light"/>
              </a:defRPr>
            </a:lvl9pPr>
          </a:lstStyle>
          <a:p>
            <a:pPr marL="0" indent="0" hangingPunct="1">
              <a:spcAft>
                <a:spcPts val="300"/>
              </a:spcAft>
              <a:buNone/>
            </a:pPr>
            <a:r>
              <a:rPr lang="en-US" sz="1800" dirty="0">
                <a:solidFill>
                  <a:srgbClr val="F9F9F9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/ Survey Reporting</a:t>
            </a:r>
          </a:p>
          <a:p>
            <a:pPr marL="0" indent="0" hangingPunct="1">
              <a:spcAft>
                <a:spcPts val="300"/>
              </a:spcAft>
              <a:buNone/>
            </a:pPr>
            <a:r>
              <a:rPr lang="en-US" sz="1800" dirty="0">
                <a:solidFill>
                  <a:srgbClr val="F9F9F9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/ Relationship to Box</a:t>
            </a:r>
          </a:p>
        </p:txBody>
      </p:sp>
      <p:pic>
        <p:nvPicPr>
          <p:cNvPr id="2" name="Google Shape;666;p31" descr="Icon&#10;&#10;Description automatically generated">
            <a:extLst>
              <a:ext uri="{FF2B5EF4-FFF2-40B4-BE49-F238E27FC236}">
                <a16:creationId xmlns:a16="http://schemas.microsoft.com/office/drawing/2014/main" id="{9A437771-0A2F-2F94-A5A7-2DD689057F57}"/>
              </a:ext>
            </a:extLst>
          </p:cNvPr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7727408" y="2875986"/>
            <a:ext cx="297211" cy="297211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Oval 2">
            <a:extLst>
              <a:ext uri="{FF2B5EF4-FFF2-40B4-BE49-F238E27FC236}">
                <a16:creationId xmlns:a16="http://schemas.microsoft.com/office/drawing/2014/main" id="{DE862AFC-DF9D-1CF7-2763-088998B9C4C0}"/>
              </a:ext>
            </a:extLst>
          </p:cNvPr>
          <p:cNvSpPr/>
          <p:nvPr/>
        </p:nvSpPr>
        <p:spPr>
          <a:xfrm>
            <a:off x="6300506" y="2745747"/>
            <a:ext cx="490474" cy="490474"/>
          </a:xfrm>
          <a:prstGeom prst="ellipse">
            <a:avLst/>
          </a:prstGeom>
          <a:noFill/>
          <a:ln w="19050" cap="flat">
            <a:solidFill>
              <a:srgbClr val="91C2FD"/>
            </a:solidFill>
            <a:miter lim="4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p3d/>
        </p:spPr>
        <p:txBody>
          <a:bodyPr rot="0" spcFirstLastPara="1" vertOverflow="overflow" horzOverflow="overflow" vert="horz" wrap="square" lIns="137160" tIns="91440" rIns="137160" bIns="91440" numCol="1" spcCol="38100" rtlCol="0" anchor="t">
            <a:normAutofit fontScale="47500" lnSpcReduction="20000"/>
          </a:bodyPr>
          <a:lstStyle/>
          <a:p>
            <a:pPr marL="0" marR="0" lvl="0" indent="0" algn="ctr" defTabSz="6096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uLnTx/>
              <a:uFillTx/>
              <a:latin typeface="Lato"/>
              <a:ea typeface="Gill Sans"/>
              <a:cs typeface="Gill Sans"/>
              <a:sym typeface="Gill Sans"/>
            </a:endParaRPr>
          </a:p>
        </p:txBody>
      </p:sp>
      <p:pic>
        <p:nvPicPr>
          <p:cNvPr id="4" name="Google Shape;597;p30" descr="Icon&#10;&#10;Description automatically generated">
            <a:extLst>
              <a:ext uri="{FF2B5EF4-FFF2-40B4-BE49-F238E27FC236}">
                <a16:creationId xmlns:a16="http://schemas.microsoft.com/office/drawing/2014/main" id="{315741D9-7F10-0A97-E04D-B0C0556BA3E7}"/>
              </a:ext>
            </a:extLst>
          </p:cNvPr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6404564" y="2839464"/>
            <a:ext cx="288056" cy="288056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2C98449A-2120-A9FF-9794-831C3673C280}"/>
              </a:ext>
            </a:extLst>
          </p:cNvPr>
          <p:cNvCxnSpPr>
            <a:cxnSpLocks/>
          </p:cNvCxnSpPr>
          <p:nvPr/>
        </p:nvCxnSpPr>
        <p:spPr>
          <a:xfrm flipH="1">
            <a:off x="6790980" y="2990984"/>
            <a:ext cx="845131" cy="0"/>
          </a:xfrm>
          <a:prstGeom prst="line">
            <a:avLst/>
          </a:prstGeom>
          <a:noFill/>
          <a:ln w="19050" cap="flat">
            <a:solidFill>
              <a:srgbClr val="91C2FD"/>
            </a:solidFill>
            <a:prstDash val="solid"/>
            <a:miter lim="4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p3d/>
        </p:spPr>
      </p:cxnSp>
    </p:spTree>
    <p:extLst>
      <p:ext uri="{BB962C8B-B14F-4D97-AF65-F5344CB8AC3E}">
        <p14:creationId xmlns:p14="http://schemas.microsoft.com/office/powerpoint/2010/main" val="356756072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Title 1">
            <a:extLst>
              <a:ext uri="{FF2B5EF4-FFF2-40B4-BE49-F238E27FC236}">
                <a16:creationId xmlns:a16="http://schemas.microsoft.com/office/drawing/2014/main" id="{70DA0A29-6074-F247-A95E-47D7530E30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62287" y="702237"/>
            <a:ext cx="3808002" cy="607941"/>
          </a:xfrm>
        </p:spPr>
        <p:txBody>
          <a:bodyPr>
            <a:noAutofit/>
          </a:bodyPr>
          <a:lstStyle/>
          <a:p>
            <a:r>
              <a:rPr lang="en-US" sz="2800" dirty="0">
                <a:solidFill>
                  <a:schemeClr val="bg1"/>
                </a:solidFill>
              </a:rPr>
              <a:t>Logging into Qualtrics</a:t>
            </a:r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7045BF78-AC8C-3A8D-6B88-FE67B2945108}"/>
              </a:ext>
            </a:extLst>
          </p:cNvPr>
          <p:cNvCxnSpPr>
            <a:cxnSpLocks/>
          </p:cNvCxnSpPr>
          <p:nvPr/>
        </p:nvCxnSpPr>
        <p:spPr>
          <a:xfrm flipH="1">
            <a:off x="2263328" y="282964"/>
            <a:ext cx="677755" cy="0"/>
          </a:xfrm>
          <a:prstGeom prst="line">
            <a:avLst/>
          </a:prstGeom>
          <a:noFill/>
          <a:ln w="19050" cap="flat">
            <a:solidFill>
              <a:srgbClr val="91C2FD"/>
            </a:solidFill>
            <a:prstDash val="solid"/>
            <a:miter lim="4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p3d/>
        </p:spPr>
      </p:cxnSp>
      <p:sp>
        <p:nvSpPr>
          <p:cNvPr id="4" name="Oval 3">
            <a:extLst>
              <a:ext uri="{FF2B5EF4-FFF2-40B4-BE49-F238E27FC236}">
                <a16:creationId xmlns:a16="http://schemas.microsoft.com/office/drawing/2014/main" id="{3FA651D9-F8BB-CC8C-5E98-4B228B2E75EA}"/>
              </a:ext>
            </a:extLst>
          </p:cNvPr>
          <p:cNvSpPr/>
          <p:nvPr/>
        </p:nvSpPr>
        <p:spPr>
          <a:xfrm>
            <a:off x="1942089" y="121204"/>
            <a:ext cx="315201" cy="315201"/>
          </a:xfrm>
          <a:prstGeom prst="ellipse">
            <a:avLst/>
          </a:prstGeom>
          <a:noFill/>
          <a:ln w="19050" cap="flat">
            <a:solidFill>
              <a:srgbClr val="91C2FD"/>
            </a:solidFill>
            <a:miter lim="4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p3d/>
        </p:spPr>
        <p:txBody>
          <a:bodyPr rot="0" spcFirstLastPara="1" vertOverflow="overflow" horzOverflow="overflow" vert="horz" wrap="square" lIns="137160" tIns="91440" rIns="137160" bIns="91440" numCol="1" spcCol="38100" rtlCol="0" anchor="t">
            <a:normAutofit fontScale="25000" lnSpcReduction="20000"/>
          </a:bodyPr>
          <a:lstStyle/>
          <a:p>
            <a:pPr marL="0" marR="0" lvl="0" indent="0" algn="ctr" defTabSz="6096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uLnTx/>
              <a:uFillTx/>
              <a:latin typeface="Lato"/>
              <a:ea typeface="Gill Sans"/>
              <a:cs typeface="Gill Sans"/>
              <a:sym typeface="Gill Sans"/>
            </a:endParaRP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17DBA3A9-2D68-C481-18CE-175CA5497758}"/>
              </a:ext>
            </a:extLst>
          </p:cNvPr>
          <p:cNvSpPr/>
          <p:nvPr/>
        </p:nvSpPr>
        <p:spPr>
          <a:xfrm>
            <a:off x="2936294" y="116472"/>
            <a:ext cx="315201" cy="315201"/>
          </a:xfrm>
          <a:prstGeom prst="ellipse">
            <a:avLst/>
          </a:prstGeom>
          <a:noFill/>
          <a:ln w="19050" cap="flat">
            <a:solidFill>
              <a:srgbClr val="91C2FD"/>
            </a:solidFill>
            <a:miter lim="4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p3d/>
        </p:spPr>
        <p:txBody>
          <a:bodyPr rot="0" spcFirstLastPara="1" vertOverflow="overflow" horzOverflow="overflow" vert="horz" wrap="square" lIns="137160" tIns="91440" rIns="137160" bIns="91440" numCol="1" spcCol="38100" rtlCol="0" anchor="t">
            <a:normAutofit fontScale="25000" lnSpcReduction="20000"/>
          </a:bodyPr>
          <a:lstStyle/>
          <a:p>
            <a:pPr marL="0" marR="0" lvl="0" indent="0" algn="ctr" defTabSz="6096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uLnTx/>
              <a:uFillTx/>
              <a:latin typeface="Lato"/>
              <a:ea typeface="Gill Sans"/>
              <a:cs typeface="Gill Sans"/>
              <a:sym typeface="Gill Sans"/>
            </a:endParaRP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2157E763-C722-8277-B36B-CEDCD3BEE97F}"/>
              </a:ext>
            </a:extLst>
          </p:cNvPr>
          <p:cNvSpPr/>
          <p:nvPr/>
        </p:nvSpPr>
        <p:spPr>
          <a:xfrm>
            <a:off x="5916211" y="108544"/>
            <a:ext cx="315201" cy="315201"/>
          </a:xfrm>
          <a:prstGeom prst="ellipse">
            <a:avLst/>
          </a:prstGeom>
          <a:noFill/>
          <a:ln w="19050" cap="flat">
            <a:solidFill>
              <a:srgbClr val="91C2FD"/>
            </a:solidFill>
            <a:miter lim="4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p3d/>
        </p:spPr>
        <p:txBody>
          <a:bodyPr rot="0" spcFirstLastPara="1" vertOverflow="overflow" horzOverflow="overflow" vert="horz" wrap="square" lIns="137160" tIns="91440" rIns="137160" bIns="91440" numCol="1" spcCol="38100" rtlCol="0" anchor="t">
            <a:normAutofit fontScale="25000" lnSpcReduction="20000"/>
          </a:bodyPr>
          <a:lstStyle/>
          <a:p>
            <a:pPr marL="0" marR="0" lvl="0" indent="0" algn="ctr" defTabSz="6096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uLnTx/>
              <a:uFillTx/>
              <a:latin typeface="Lato"/>
              <a:ea typeface="Gill Sans"/>
              <a:cs typeface="Gill Sans"/>
              <a:sym typeface="Gill Sans"/>
            </a:endParaRP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6F2C6D53-FA06-4E31-6737-C1FCFBED6229}"/>
              </a:ext>
            </a:extLst>
          </p:cNvPr>
          <p:cNvSpPr/>
          <p:nvPr/>
        </p:nvSpPr>
        <p:spPr>
          <a:xfrm>
            <a:off x="4923943" y="110942"/>
            <a:ext cx="315201" cy="315201"/>
          </a:xfrm>
          <a:prstGeom prst="ellipse">
            <a:avLst/>
          </a:prstGeom>
          <a:noFill/>
          <a:ln w="19050" cap="flat">
            <a:solidFill>
              <a:srgbClr val="91C2FD"/>
            </a:solidFill>
            <a:miter lim="4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p3d/>
        </p:spPr>
        <p:txBody>
          <a:bodyPr rot="0" spcFirstLastPara="1" vertOverflow="overflow" horzOverflow="overflow" vert="horz" wrap="square" lIns="137160" tIns="91440" rIns="137160" bIns="91440" numCol="1" spcCol="38100" rtlCol="0" anchor="t">
            <a:normAutofit fontScale="25000" lnSpcReduction="20000"/>
          </a:bodyPr>
          <a:lstStyle/>
          <a:p>
            <a:pPr marL="0" marR="0" lvl="0" indent="0" algn="ctr" defTabSz="6096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uLnTx/>
              <a:uFillTx/>
              <a:latin typeface="Lato"/>
              <a:ea typeface="Gill Sans"/>
              <a:cs typeface="Gill Sans"/>
              <a:sym typeface="Gill Sans"/>
            </a:endParaRP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49066CFE-6A11-7896-33B5-6C3CADB6E5A5}"/>
              </a:ext>
            </a:extLst>
          </p:cNvPr>
          <p:cNvSpPr/>
          <p:nvPr/>
        </p:nvSpPr>
        <p:spPr>
          <a:xfrm>
            <a:off x="3938425" y="116472"/>
            <a:ext cx="315201" cy="315201"/>
          </a:xfrm>
          <a:prstGeom prst="ellipse">
            <a:avLst/>
          </a:prstGeom>
          <a:solidFill>
            <a:srgbClr val="003B84"/>
          </a:solidFill>
          <a:ln w="19050" cap="flat">
            <a:solidFill>
              <a:srgbClr val="91C2FD"/>
            </a:solidFill>
            <a:miter lim="4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p3d/>
        </p:spPr>
        <p:txBody>
          <a:bodyPr rot="0" spcFirstLastPara="1" vertOverflow="overflow" horzOverflow="overflow" vert="horz" wrap="square" lIns="137160" tIns="91440" rIns="137160" bIns="91440" numCol="1" spcCol="38100" rtlCol="0" anchor="t">
            <a:normAutofit fontScale="25000" lnSpcReduction="20000"/>
          </a:bodyPr>
          <a:lstStyle/>
          <a:p>
            <a:pPr marL="0" marR="0" lvl="0" indent="0" algn="ctr" defTabSz="6096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uLnTx/>
              <a:uFillTx/>
              <a:latin typeface="Lato"/>
              <a:ea typeface="Gill Sans"/>
              <a:cs typeface="Gill Sans"/>
              <a:sym typeface="Gill Sans"/>
            </a:endParaRPr>
          </a:p>
        </p:txBody>
      </p:sp>
      <p:pic>
        <p:nvPicPr>
          <p:cNvPr id="9" name="Google Shape;578;p30" descr="Icon&#10;&#10;Description automatically generated">
            <a:extLst>
              <a:ext uri="{FF2B5EF4-FFF2-40B4-BE49-F238E27FC236}">
                <a16:creationId xmlns:a16="http://schemas.microsoft.com/office/drawing/2014/main" id="{41A575D4-02E9-D380-5312-D632CA99EC0D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989244" y="169805"/>
            <a:ext cx="222112" cy="222112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Google Shape;597;p30" descr="Icon&#10;&#10;Description automatically generated">
            <a:extLst>
              <a:ext uri="{FF2B5EF4-FFF2-40B4-BE49-F238E27FC236}">
                <a16:creationId xmlns:a16="http://schemas.microsoft.com/office/drawing/2014/main" id="{21A61939-0F3D-6B25-8AF9-B2C51D9535F6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995794" y="185483"/>
            <a:ext cx="185118" cy="185118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Google Shape;580;p30" descr="Icon&#10;&#10;Description automatically generated">
            <a:extLst>
              <a:ext uri="{FF2B5EF4-FFF2-40B4-BE49-F238E27FC236}">
                <a16:creationId xmlns:a16="http://schemas.microsoft.com/office/drawing/2014/main" id="{A9B5EAAB-4143-42A1-6A97-174D5B9F9A97}"/>
              </a:ext>
            </a:extLst>
          </p:cNvPr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3979750" y="142344"/>
            <a:ext cx="239915" cy="239915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Google Shape;663;p31" descr="A picture containing text, sign&#10;&#10;Description automatically generated">
            <a:extLst>
              <a:ext uri="{FF2B5EF4-FFF2-40B4-BE49-F238E27FC236}">
                <a16:creationId xmlns:a16="http://schemas.microsoft.com/office/drawing/2014/main" id="{BF7A64A3-B5A9-D768-BA54-EEB249DC651C}"/>
              </a:ext>
            </a:extLst>
          </p:cNvPr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4991867" y="201914"/>
            <a:ext cx="173138" cy="173138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Google Shape;666;p31" descr="Icon&#10;&#10;Description automatically generated">
            <a:extLst>
              <a:ext uri="{FF2B5EF4-FFF2-40B4-BE49-F238E27FC236}">
                <a16:creationId xmlns:a16="http://schemas.microsoft.com/office/drawing/2014/main" id="{D9486B1D-8086-4F7A-4E66-769DD7A79B97}"/>
              </a:ext>
            </a:extLst>
          </p:cNvPr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6974453" y="191307"/>
            <a:ext cx="191001" cy="191001"/>
          </a:xfrm>
          <a:prstGeom prst="rect">
            <a:avLst/>
          </a:prstGeom>
          <a:noFill/>
          <a:ln>
            <a:noFill/>
          </a:ln>
        </p:spPr>
      </p:pic>
      <p:pic>
        <p:nvPicPr>
          <p:cNvPr id="14" name="Google Shape;641;p30" descr="Icon&#10;&#10;Description automatically generated">
            <a:extLst>
              <a:ext uri="{FF2B5EF4-FFF2-40B4-BE49-F238E27FC236}">
                <a16:creationId xmlns:a16="http://schemas.microsoft.com/office/drawing/2014/main" id="{A15B7B8B-EDC9-F4B8-B686-5B16A56B6CDD}"/>
              </a:ext>
            </a:extLst>
          </p:cNvPr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3005107" y="185661"/>
            <a:ext cx="194605" cy="194605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FBE2645D-6661-5435-A5E4-5E5CCAEFDA15}"/>
              </a:ext>
            </a:extLst>
          </p:cNvPr>
          <p:cNvCxnSpPr>
            <a:cxnSpLocks/>
          </p:cNvCxnSpPr>
          <p:nvPr/>
        </p:nvCxnSpPr>
        <p:spPr>
          <a:xfrm flipH="1">
            <a:off x="3251495" y="282963"/>
            <a:ext cx="677755" cy="0"/>
          </a:xfrm>
          <a:prstGeom prst="line">
            <a:avLst/>
          </a:prstGeom>
          <a:noFill/>
          <a:ln w="19050" cap="flat">
            <a:solidFill>
              <a:srgbClr val="91C2FD"/>
            </a:solidFill>
            <a:prstDash val="solid"/>
            <a:miter lim="4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p3d/>
        </p:spPr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661BC002-724B-88BA-1C2F-2EFB634E6307}"/>
              </a:ext>
            </a:extLst>
          </p:cNvPr>
          <p:cNvCxnSpPr>
            <a:cxnSpLocks/>
          </p:cNvCxnSpPr>
          <p:nvPr/>
        </p:nvCxnSpPr>
        <p:spPr>
          <a:xfrm flipH="1">
            <a:off x="4253626" y="271959"/>
            <a:ext cx="677755" cy="0"/>
          </a:xfrm>
          <a:prstGeom prst="line">
            <a:avLst/>
          </a:prstGeom>
          <a:noFill/>
          <a:ln w="19050" cap="flat">
            <a:solidFill>
              <a:srgbClr val="91C2FD"/>
            </a:solidFill>
            <a:prstDash val="solid"/>
            <a:miter lim="4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p3d/>
        </p:spPr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4718E226-4CA2-3F57-456D-8B3DC72EBF0B}"/>
              </a:ext>
            </a:extLst>
          </p:cNvPr>
          <p:cNvCxnSpPr>
            <a:cxnSpLocks/>
          </p:cNvCxnSpPr>
          <p:nvPr/>
        </p:nvCxnSpPr>
        <p:spPr>
          <a:xfrm flipH="1">
            <a:off x="5239144" y="279109"/>
            <a:ext cx="677755" cy="0"/>
          </a:xfrm>
          <a:prstGeom prst="line">
            <a:avLst/>
          </a:prstGeom>
          <a:noFill/>
          <a:ln w="19050" cap="flat">
            <a:solidFill>
              <a:srgbClr val="91C2FD"/>
            </a:solidFill>
            <a:prstDash val="solid"/>
            <a:miter lim="4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p3d/>
        </p:spPr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E0D083C6-C6EC-39E8-C875-F4DAA6187A3C}"/>
              </a:ext>
            </a:extLst>
          </p:cNvPr>
          <p:cNvCxnSpPr>
            <a:cxnSpLocks/>
          </p:cNvCxnSpPr>
          <p:nvPr/>
        </p:nvCxnSpPr>
        <p:spPr>
          <a:xfrm flipH="1">
            <a:off x="6231412" y="280861"/>
            <a:ext cx="677755" cy="0"/>
          </a:xfrm>
          <a:prstGeom prst="line">
            <a:avLst/>
          </a:prstGeom>
          <a:noFill/>
          <a:ln w="19050" cap="flat">
            <a:solidFill>
              <a:srgbClr val="91C2FD"/>
            </a:solidFill>
            <a:prstDash val="solid"/>
            <a:miter lim="4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p3d/>
        </p:spPr>
      </p:cxnSp>
      <p:sp>
        <p:nvSpPr>
          <p:cNvPr id="19" name="Oval 18">
            <a:extLst>
              <a:ext uri="{FF2B5EF4-FFF2-40B4-BE49-F238E27FC236}">
                <a16:creationId xmlns:a16="http://schemas.microsoft.com/office/drawing/2014/main" id="{0059F234-6B6B-466C-0F4D-FD1D53B32CCB}"/>
              </a:ext>
            </a:extLst>
          </p:cNvPr>
          <p:cNvSpPr/>
          <p:nvPr/>
        </p:nvSpPr>
        <p:spPr>
          <a:xfrm>
            <a:off x="6912354" y="116472"/>
            <a:ext cx="315201" cy="315201"/>
          </a:xfrm>
          <a:prstGeom prst="ellipse">
            <a:avLst/>
          </a:prstGeom>
          <a:noFill/>
          <a:ln w="19050" cap="flat">
            <a:solidFill>
              <a:srgbClr val="91C2FD"/>
            </a:solidFill>
            <a:miter lim="4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p3d/>
        </p:spPr>
        <p:txBody>
          <a:bodyPr rot="0" spcFirstLastPara="1" vertOverflow="overflow" horzOverflow="overflow" vert="horz" wrap="square" lIns="137160" tIns="91440" rIns="137160" bIns="91440" numCol="1" spcCol="38100" rtlCol="0" anchor="t">
            <a:normAutofit fontScale="25000" lnSpcReduction="20000"/>
          </a:bodyPr>
          <a:lstStyle/>
          <a:p>
            <a:pPr marL="0" marR="0" lvl="0" indent="0" algn="ctr" defTabSz="6096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uLnTx/>
              <a:uFillTx/>
              <a:latin typeface="Lato"/>
              <a:ea typeface="Gill Sans"/>
              <a:cs typeface="Gill Sans"/>
              <a:sym typeface="Gill Sans"/>
            </a:endParaRPr>
          </a:p>
        </p:txBody>
      </p:sp>
      <p:pic>
        <p:nvPicPr>
          <p:cNvPr id="20" name="Picture 19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E091E1F4-1515-EAD0-6026-2C87180168F4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5857" y="1561153"/>
            <a:ext cx="3238500" cy="2939562"/>
          </a:xfrm>
          <a:prstGeom prst="round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21" name="Text Placeholder 6">
            <a:extLst>
              <a:ext uri="{FF2B5EF4-FFF2-40B4-BE49-F238E27FC236}">
                <a16:creationId xmlns:a16="http://schemas.microsoft.com/office/drawing/2014/main" id="{5D862294-9BA2-F9FA-B0A3-079F55F72E18}"/>
              </a:ext>
            </a:extLst>
          </p:cNvPr>
          <p:cNvSpPr txBox="1">
            <a:spLocks/>
          </p:cNvSpPr>
          <p:nvPr/>
        </p:nvSpPr>
        <p:spPr>
          <a:xfrm>
            <a:off x="5239144" y="2507914"/>
            <a:ext cx="2924803" cy="703406"/>
          </a:xfrm>
        </p:spPr>
        <p:txBody>
          <a:bodyPr/>
          <a:lstStyle>
            <a:defPPr marL="0" marR="0" indent="0" algn="l" defTabSz="3429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675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0" marR="0" indent="0" algn="l" defTabSz="228600" rtl="0" fontAlgn="auto" latinLnBrk="0" hangingPunct="0">
              <a:lnSpc>
                <a:spcPct val="90000"/>
              </a:lnSpc>
              <a:spcBef>
                <a:spcPts val="1688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250" b="0" i="0" u="none" strike="noStrike" cap="none" spc="-45" normalizeH="0" baseline="0">
                <a:ln>
                  <a:noFill/>
                </a:ln>
                <a:solidFill>
                  <a:srgbClr val="323333"/>
                </a:solidFill>
                <a:effectLst/>
                <a:uFillTx/>
                <a:latin typeface="+mj-lt"/>
                <a:ea typeface="+mj-ea"/>
                <a:cs typeface="+mj-cs"/>
                <a:sym typeface="BrownStd-Light"/>
              </a:defRPr>
            </a:lvl1pPr>
            <a:lvl2pPr marL="0" marR="0" indent="0" algn="l" defTabSz="228600" rtl="0" fontAlgn="auto" latinLnBrk="0" hangingPunct="0">
              <a:lnSpc>
                <a:spcPct val="90000"/>
              </a:lnSpc>
              <a:spcBef>
                <a:spcPts val="1688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250" b="0" i="0" u="none" strike="noStrike" cap="none" spc="-45" normalizeH="0" baseline="0">
                <a:ln>
                  <a:noFill/>
                </a:ln>
                <a:solidFill>
                  <a:srgbClr val="323333"/>
                </a:solidFill>
                <a:effectLst/>
                <a:uFillTx/>
                <a:latin typeface="+mj-lt"/>
                <a:ea typeface="+mj-ea"/>
                <a:cs typeface="+mj-cs"/>
                <a:sym typeface="BrownStd-Light"/>
              </a:defRPr>
            </a:lvl2pPr>
            <a:lvl3pPr marL="0" marR="0" indent="0" algn="l" defTabSz="228600" rtl="0" fontAlgn="auto" latinLnBrk="0" hangingPunct="0">
              <a:lnSpc>
                <a:spcPct val="90000"/>
              </a:lnSpc>
              <a:spcBef>
                <a:spcPts val="1688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250" b="0" i="0" u="none" strike="noStrike" cap="none" spc="-45" normalizeH="0" baseline="0">
                <a:ln>
                  <a:noFill/>
                </a:ln>
                <a:solidFill>
                  <a:srgbClr val="323333"/>
                </a:solidFill>
                <a:effectLst/>
                <a:uFillTx/>
                <a:latin typeface="+mj-lt"/>
                <a:ea typeface="+mj-ea"/>
                <a:cs typeface="+mj-cs"/>
                <a:sym typeface="BrownStd-Light"/>
              </a:defRPr>
            </a:lvl3pPr>
            <a:lvl4pPr marL="0" marR="0" indent="0" algn="l" defTabSz="228600" rtl="0" fontAlgn="auto" latinLnBrk="0" hangingPunct="0">
              <a:lnSpc>
                <a:spcPct val="90000"/>
              </a:lnSpc>
              <a:spcBef>
                <a:spcPts val="1688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250" b="0" i="0" u="none" strike="noStrike" cap="none" spc="-45" normalizeH="0" baseline="0">
                <a:ln>
                  <a:noFill/>
                </a:ln>
                <a:solidFill>
                  <a:srgbClr val="323333"/>
                </a:solidFill>
                <a:effectLst/>
                <a:uFillTx/>
                <a:latin typeface="+mj-lt"/>
                <a:ea typeface="+mj-ea"/>
                <a:cs typeface="+mj-cs"/>
                <a:sym typeface="BrownStd-Light"/>
              </a:defRPr>
            </a:lvl4pPr>
            <a:lvl5pPr marL="0" marR="0" indent="0" algn="l" defTabSz="228600" rtl="0" fontAlgn="auto" latinLnBrk="0" hangingPunct="0">
              <a:lnSpc>
                <a:spcPct val="90000"/>
              </a:lnSpc>
              <a:spcBef>
                <a:spcPts val="1688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250" b="0" i="0" u="none" strike="noStrike" cap="none" spc="-45" normalizeH="0" baseline="0">
                <a:ln>
                  <a:noFill/>
                </a:ln>
                <a:solidFill>
                  <a:srgbClr val="323333"/>
                </a:solidFill>
                <a:effectLst/>
                <a:uFillTx/>
                <a:latin typeface="+mj-lt"/>
                <a:ea typeface="+mj-ea"/>
                <a:cs typeface="+mj-cs"/>
                <a:sym typeface="BrownStd-Light"/>
              </a:defRPr>
            </a:lvl5pPr>
            <a:lvl6pPr marL="0" marR="0" indent="0" algn="l" defTabSz="228600" rtl="0" fontAlgn="auto" latinLnBrk="0" hangingPunct="0">
              <a:lnSpc>
                <a:spcPct val="90000"/>
              </a:lnSpc>
              <a:spcBef>
                <a:spcPts val="1688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250" b="0" i="0" u="none" strike="noStrike" cap="none" spc="-45" normalizeH="0" baseline="0">
                <a:ln>
                  <a:noFill/>
                </a:ln>
                <a:solidFill>
                  <a:srgbClr val="323333"/>
                </a:solidFill>
                <a:effectLst/>
                <a:uFillTx/>
                <a:latin typeface="+mj-lt"/>
                <a:ea typeface="+mj-ea"/>
                <a:cs typeface="+mj-cs"/>
                <a:sym typeface="BrownStd-Light"/>
              </a:defRPr>
            </a:lvl6pPr>
            <a:lvl7pPr marL="0" marR="0" indent="133350" algn="l" defTabSz="228600" rtl="0" fontAlgn="auto" latinLnBrk="0" hangingPunct="0">
              <a:lnSpc>
                <a:spcPct val="90000"/>
              </a:lnSpc>
              <a:spcBef>
                <a:spcPts val="1688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250" b="0" i="0" u="none" strike="noStrike" cap="none" spc="-45" normalizeH="0" baseline="0">
                <a:ln>
                  <a:noFill/>
                </a:ln>
                <a:solidFill>
                  <a:srgbClr val="323333"/>
                </a:solidFill>
                <a:effectLst/>
                <a:uFillTx/>
                <a:latin typeface="+mj-lt"/>
                <a:ea typeface="+mj-ea"/>
                <a:cs typeface="+mj-cs"/>
                <a:sym typeface="BrownStd-Light"/>
              </a:defRPr>
            </a:lvl7pPr>
            <a:lvl8pPr marL="0" marR="0" indent="266700" algn="l" defTabSz="228600" rtl="0" fontAlgn="auto" latinLnBrk="0" hangingPunct="0">
              <a:lnSpc>
                <a:spcPct val="90000"/>
              </a:lnSpc>
              <a:spcBef>
                <a:spcPts val="1688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250" b="0" i="0" u="none" strike="noStrike" cap="none" spc="-45" normalizeH="0" baseline="0">
                <a:ln>
                  <a:noFill/>
                </a:ln>
                <a:solidFill>
                  <a:srgbClr val="323333"/>
                </a:solidFill>
                <a:effectLst/>
                <a:uFillTx/>
                <a:latin typeface="+mj-lt"/>
                <a:ea typeface="+mj-ea"/>
                <a:cs typeface="+mj-cs"/>
                <a:sym typeface="BrownStd-Light"/>
              </a:defRPr>
            </a:lvl8pPr>
            <a:lvl9pPr marL="0" marR="0" indent="400050" algn="l" defTabSz="228600" rtl="0" fontAlgn="auto" latinLnBrk="0" hangingPunct="0">
              <a:lnSpc>
                <a:spcPct val="90000"/>
              </a:lnSpc>
              <a:spcBef>
                <a:spcPts val="1688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250" b="0" i="0" u="none" strike="noStrike" cap="none" spc="-45" normalizeH="0" baseline="0">
                <a:ln>
                  <a:noFill/>
                </a:ln>
                <a:solidFill>
                  <a:srgbClr val="323333"/>
                </a:solidFill>
                <a:effectLst/>
                <a:uFillTx/>
                <a:latin typeface="+mj-lt"/>
                <a:ea typeface="+mj-ea"/>
                <a:cs typeface="+mj-cs"/>
                <a:sym typeface="BrownStd-Light"/>
              </a:defRPr>
            </a:lvl9pPr>
          </a:lstStyle>
          <a:p>
            <a:pPr algn="ctr"/>
            <a:r>
              <a:rPr lang="en-US" sz="1800" dirty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Navigate to </a:t>
            </a:r>
            <a:r>
              <a:rPr lang="en-US" sz="1800" dirty="0" err="1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Qualtrics.com</a:t>
            </a:r>
            <a:r>
              <a:rPr lang="en-US" sz="1800" dirty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, click “Login,” and enter your credentials</a:t>
            </a:r>
          </a:p>
        </p:txBody>
      </p:sp>
    </p:spTree>
    <p:extLst>
      <p:ext uri="{BB962C8B-B14F-4D97-AF65-F5344CB8AC3E}">
        <p14:creationId xmlns:p14="http://schemas.microsoft.com/office/powerpoint/2010/main" val="20535220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Oval 30">
            <a:extLst>
              <a:ext uri="{FF2B5EF4-FFF2-40B4-BE49-F238E27FC236}">
                <a16:creationId xmlns:a16="http://schemas.microsoft.com/office/drawing/2014/main" id="{8385A7D9-E2D6-B64B-0DA0-5B015A919FCD}"/>
              </a:ext>
            </a:extLst>
          </p:cNvPr>
          <p:cNvSpPr/>
          <p:nvPr/>
        </p:nvSpPr>
        <p:spPr>
          <a:xfrm>
            <a:off x="4794170" y="2830890"/>
            <a:ext cx="666124" cy="666124"/>
          </a:xfrm>
          <a:prstGeom prst="ellipse">
            <a:avLst/>
          </a:prstGeom>
          <a:solidFill>
            <a:srgbClr val="003B84"/>
          </a:solidFill>
          <a:ln w="19050" cap="flat">
            <a:solidFill>
              <a:schemeClr val="bg1"/>
            </a:solidFill>
            <a:miter lim="4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p3d/>
        </p:spPr>
        <p:txBody>
          <a:bodyPr rot="0" spcFirstLastPara="1" vertOverflow="overflow" horzOverflow="overflow" vert="horz" wrap="square" lIns="137160" tIns="91440" rIns="137160" bIns="91440" numCol="1" spcCol="38100" rtlCol="0" anchor="t">
            <a:normAutofit fontScale="77500" lnSpcReduction="20000"/>
          </a:bodyPr>
          <a:lstStyle/>
          <a:p>
            <a:pPr marL="0" marR="0" lvl="0" indent="0" algn="ctr" defTabSz="6096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uLnTx/>
              <a:uFillTx/>
              <a:latin typeface="Lato"/>
              <a:ea typeface="Gill Sans"/>
              <a:cs typeface="Gill Sans"/>
              <a:sym typeface="Gill Sans"/>
            </a:endParaRPr>
          </a:p>
        </p:txBody>
      </p:sp>
      <p:sp>
        <p:nvSpPr>
          <p:cNvPr id="10" name="Title 3">
            <a:extLst>
              <a:ext uri="{FF2B5EF4-FFF2-40B4-BE49-F238E27FC236}">
                <a16:creationId xmlns:a16="http://schemas.microsoft.com/office/drawing/2014/main" id="{BDC9A532-EC60-4D72-ED90-A7A745575FAF}"/>
              </a:ext>
            </a:extLst>
          </p:cNvPr>
          <p:cNvSpPr txBox="1">
            <a:spLocks/>
          </p:cNvSpPr>
          <p:nvPr/>
        </p:nvSpPr>
        <p:spPr>
          <a:xfrm>
            <a:off x="700283" y="851501"/>
            <a:ext cx="3589003" cy="8271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Lato"/>
              <a:buNone/>
              <a:defRPr sz="3000" b="1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defTabSz="914400" hangingPunct="1"/>
            <a:r>
              <a:rPr lang="en-US" sz="4000" spc="0" dirty="0">
                <a:solidFill>
                  <a:schemeClr val="bg1"/>
                </a:solidFill>
              </a:rPr>
              <a:t>Qualtrics and Box How-To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3B21E414-B895-59FB-4CAE-25ED74F606EA}"/>
              </a:ext>
            </a:extLst>
          </p:cNvPr>
          <p:cNvCxnSpPr>
            <a:cxnSpLocks/>
          </p:cNvCxnSpPr>
          <p:nvPr/>
        </p:nvCxnSpPr>
        <p:spPr>
          <a:xfrm flipH="1">
            <a:off x="2465081" y="1971466"/>
            <a:ext cx="1536737" cy="0"/>
          </a:xfrm>
          <a:prstGeom prst="line">
            <a:avLst/>
          </a:prstGeom>
          <a:noFill/>
          <a:ln w="19050" cap="flat">
            <a:solidFill>
              <a:srgbClr val="91C2FD"/>
            </a:solidFill>
            <a:prstDash val="solid"/>
            <a:miter lim="4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6C12C8A0-73DE-5E26-5166-F3A3BBC3547B}"/>
              </a:ext>
            </a:extLst>
          </p:cNvPr>
          <p:cNvCxnSpPr>
            <a:cxnSpLocks/>
          </p:cNvCxnSpPr>
          <p:nvPr/>
        </p:nvCxnSpPr>
        <p:spPr>
          <a:xfrm>
            <a:off x="4001818" y="1418858"/>
            <a:ext cx="0" cy="552608"/>
          </a:xfrm>
          <a:prstGeom prst="line">
            <a:avLst/>
          </a:prstGeom>
          <a:noFill/>
          <a:ln w="19050" cap="flat">
            <a:solidFill>
              <a:srgbClr val="91C2FD"/>
            </a:solidFill>
            <a:prstDash val="solid"/>
            <a:miter lim="4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3EF3958C-7222-9211-1C80-2DC0EC680EE4}"/>
              </a:ext>
            </a:extLst>
          </p:cNvPr>
          <p:cNvCxnSpPr>
            <a:cxnSpLocks/>
          </p:cNvCxnSpPr>
          <p:nvPr/>
        </p:nvCxnSpPr>
        <p:spPr>
          <a:xfrm flipH="1">
            <a:off x="461088" y="575197"/>
            <a:ext cx="1536737" cy="0"/>
          </a:xfrm>
          <a:prstGeom prst="line">
            <a:avLst/>
          </a:prstGeom>
          <a:noFill/>
          <a:ln w="19050" cap="flat">
            <a:solidFill>
              <a:srgbClr val="91C2FD"/>
            </a:solidFill>
            <a:prstDash val="solid"/>
            <a:miter lim="4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986ED3CE-B95E-9C20-491C-B524883956C1}"/>
              </a:ext>
            </a:extLst>
          </p:cNvPr>
          <p:cNvCxnSpPr>
            <a:cxnSpLocks/>
          </p:cNvCxnSpPr>
          <p:nvPr/>
        </p:nvCxnSpPr>
        <p:spPr>
          <a:xfrm>
            <a:off x="461088" y="575197"/>
            <a:ext cx="0" cy="552608"/>
          </a:xfrm>
          <a:prstGeom prst="line">
            <a:avLst/>
          </a:prstGeom>
          <a:noFill/>
          <a:ln w="19050" cap="flat">
            <a:solidFill>
              <a:srgbClr val="91C2FD"/>
            </a:solidFill>
            <a:prstDash val="solid"/>
            <a:miter lim="4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105C87A3-DA59-ACCD-01B0-B79326248C4A}"/>
              </a:ext>
            </a:extLst>
          </p:cNvPr>
          <p:cNvCxnSpPr>
            <a:cxnSpLocks/>
          </p:cNvCxnSpPr>
          <p:nvPr/>
        </p:nvCxnSpPr>
        <p:spPr>
          <a:xfrm flipH="1">
            <a:off x="1377788" y="3165054"/>
            <a:ext cx="845131" cy="0"/>
          </a:xfrm>
          <a:prstGeom prst="line">
            <a:avLst/>
          </a:prstGeom>
          <a:noFill/>
          <a:ln w="19050" cap="flat">
            <a:solidFill>
              <a:srgbClr val="91C2FD"/>
            </a:solidFill>
            <a:prstDash val="solid"/>
            <a:miter lim="4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p3d/>
        </p:spPr>
      </p:cxnSp>
      <p:sp>
        <p:nvSpPr>
          <p:cNvPr id="16" name="Oval 15">
            <a:extLst>
              <a:ext uri="{FF2B5EF4-FFF2-40B4-BE49-F238E27FC236}">
                <a16:creationId xmlns:a16="http://schemas.microsoft.com/office/drawing/2014/main" id="{560741D2-3A59-78E2-C04C-831346D147C8}"/>
              </a:ext>
            </a:extLst>
          </p:cNvPr>
          <p:cNvSpPr/>
          <p:nvPr/>
        </p:nvSpPr>
        <p:spPr>
          <a:xfrm>
            <a:off x="887314" y="2929662"/>
            <a:ext cx="490474" cy="490474"/>
          </a:xfrm>
          <a:prstGeom prst="ellipse">
            <a:avLst/>
          </a:prstGeom>
          <a:noFill/>
          <a:ln w="19050" cap="flat">
            <a:solidFill>
              <a:srgbClr val="91C2FD"/>
            </a:solidFill>
            <a:miter lim="4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p3d/>
        </p:spPr>
        <p:txBody>
          <a:bodyPr rot="0" spcFirstLastPara="1" vertOverflow="overflow" horzOverflow="overflow" vert="horz" wrap="square" lIns="137160" tIns="91440" rIns="137160" bIns="91440" numCol="1" spcCol="38100" rtlCol="0" anchor="t">
            <a:normAutofit fontScale="47500" lnSpcReduction="20000"/>
          </a:bodyPr>
          <a:lstStyle/>
          <a:p>
            <a:pPr marL="0" marR="0" lvl="0" indent="0" algn="ctr" defTabSz="6096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uLnTx/>
              <a:uFillTx/>
              <a:latin typeface="Lato"/>
              <a:ea typeface="Gill Sans"/>
              <a:cs typeface="Gill Sans"/>
              <a:sym typeface="Gill Sans"/>
            </a:endParaRPr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A9A7F285-9348-61A5-63FC-DDA3E1D17777}"/>
              </a:ext>
            </a:extLst>
          </p:cNvPr>
          <p:cNvSpPr/>
          <p:nvPr/>
        </p:nvSpPr>
        <p:spPr>
          <a:xfrm>
            <a:off x="2220379" y="2918512"/>
            <a:ext cx="490474" cy="490474"/>
          </a:xfrm>
          <a:prstGeom prst="ellipse">
            <a:avLst/>
          </a:prstGeom>
          <a:noFill/>
          <a:ln w="19050" cap="flat">
            <a:solidFill>
              <a:srgbClr val="91C2FD"/>
            </a:solidFill>
            <a:miter lim="4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p3d/>
        </p:spPr>
        <p:txBody>
          <a:bodyPr rot="0" spcFirstLastPara="1" vertOverflow="overflow" horzOverflow="overflow" vert="horz" wrap="square" lIns="137160" tIns="91440" rIns="137160" bIns="91440" numCol="1" spcCol="38100" rtlCol="0" anchor="t">
            <a:normAutofit fontScale="47500" lnSpcReduction="20000"/>
          </a:bodyPr>
          <a:lstStyle/>
          <a:p>
            <a:pPr marL="0" marR="0" lvl="0" indent="0" algn="ctr" defTabSz="6096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uLnTx/>
              <a:uFillTx/>
              <a:latin typeface="Lato"/>
              <a:ea typeface="Gill Sans"/>
              <a:cs typeface="Gill Sans"/>
              <a:sym typeface="Gill Sans"/>
            </a:endParaRPr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16D5AE69-AA3D-BA45-A620-A7CF311F2834}"/>
              </a:ext>
            </a:extLst>
          </p:cNvPr>
          <p:cNvSpPr/>
          <p:nvPr/>
        </p:nvSpPr>
        <p:spPr>
          <a:xfrm>
            <a:off x="7557073" y="2922022"/>
            <a:ext cx="490474" cy="490474"/>
          </a:xfrm>
          <a:prstGeom prst="ellipse">
            <a:avLst/>
          </a:prstGeom>
          <a:noFill/>
          <a:ln w="19050" cap="flat">
            <a:solidFill>
              <a:srgbClr val="91C2FD"/>
            </a:solidFill>
            <a:miter lim="4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p3d/>
        </p:spPr>
        <p:txBody>
          <a:bodyPr rot="0" spcFirstLastPara="1" vertOverflow="overflow" horzOverflow="overflow" vert="horz" wrap="square" lIns="137160" tIns="91440" rIns="137160" bIns="91440" numCol="1" spcCol="38100" rtlCol="0" anchor="t">
            <a:normAutofit fontScale="47500" lnSpcReduction="20000"/>
          </a:bodyPr>
          <a:lstStyle/>
          <a:p>
            <a:pPr marL="0" marR="0" lvl="0" indent="0" algn="ctr" defTabSz="6096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uLnTx/>
              <a:uFillTx/>
              <a:latin typeface="Lato"/>
              <a:ea typeface="Gill Sans"/>
              <a:cs typeface="Gill Sans"/>
              <a:sym typeface="Gill Sans"/>
            </a:endParaRPr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CE1736FC-F504-F0DE-AB5E-C6E159004129}"/>
              </a:ext>
            </a:extLst>
          </p:cNvPr>
          <p:cNvSpPr/>
          <p:nvPr/>
        </p:nvSpPr>
        <p:spPr>
          <a:xfrm>
            <a:off x="3557240" y="2926164"/>
            <a:ext cx="490474" cy="490474"/>
          </a:xfrm>
          <a:prstGeom prst="ellipse">
            <a:avLst/>
          </a:prstGeom>
          <a:noFill/>
          <a:ln w="19050" cap="flat">
            <a:solidFill>
              <a:srgbClr val="91C2FD"/>
            </a:solidFill>
            <a:miter lim="4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p3d/>
        </p:spPr>
        <p:txBody>
          <a:bodyPr rot="0" spcFirstLastPara="1" vertOverflow="overflow" horzOverflow="overflow" vert="horz" wrap="square" lIns="137160" tIns="91440" rIns="137160" bIns="91440" numCol="1" spcCol="38100" rtlCol="0" anchor="t">
            <a:normAutofit fontScale="47500" lnSpcReduction="20000"/>
          </a:bodyPr>
          <a:lstStyle/>
          <a:p>
            <a:pPr marL="0" marR="0" lvl="0" indent="0" algn="ctr" defTabSz="6096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uLnTx/>
              <a:uFillTx/>
              <a:latin typeface="Lato"/>
              <a:ea typeface="Gill Sans"/>
              <a:cs typeface="Gill Sans"/>
              <a:sym typeface="Gill Sans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EB015766-56B3-D914-9C61-04DF82C3FC0A}"/>
              </a:ext>
            </a:extLst>
          </p:cNvPr>
          <p:cNvSpPr txBox="1"/>
          <p:nvPr/>
        </p:nvSpPr>
        <p:spPr>
          <a:xfrm>
            <a:off x="4501252" y="3643632"/>
            <a:ext cx="1277150" cy="4801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>
                <a:solidFill>
                  <a:srgbClr val="FEFFFF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Qualtrics and Box How-To</a:t>
            </a:r>
          </a:p>
        </p:txBody>
      </p:sp>
      <p:pic>
        <p:nvPicPr>
          <p:cNvPr id="44" name="Google Shape;578;p30" descr="Icon&#10;&#10;Description automatically generated">
            <a:extLst>
              <a:ext uri="{FF2B5EF4-FFF2-40B4-BE49-F238E27FC236}">
                <a16:creationId xmlns:a16="http://schemas.microsoft.com/office/drawing/2014/main" id="{6D4F9146-749B-0DDC-63ED-D440C8217457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60981" y="3001423"/>
            <a:ext cx="345621" cy="345621"/>
          </a:xfrm>
          <a:prstGeom prst="rect">
            <a:avLst/>
          </a:prstGeom>
          <a:noFill/>
          <a:ln>
            <a:noFill/>
          </a:ln>
        </p:spPr>
      </p:pic>
      <p:pic>
        <p:nvPicPr>
          <p:cNvPr id="46" name="Google Shape;580;p30" descr="Icon&#10;&#10;Description automatically generated">
            <a:extLst>
              <a:ext uri="{FF2B5EF4-FFF2-40B4-BE49-F238E27FC236}">
                <a16:creationId xmlns:a16="http://schemas.microsoft.com/office/drawing/2014/main" id="{ABEE3603-CDB0-0AEB-1DBA-2A574BC2B718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615815" y="2967517"/>
            <a:ext cx="373324" cy="373324"/>
          </a:xfrm>
          <a:prstGeom prst="rect">
            <a:avLst/>
          </a:prstGeom>
          <a:noFill/>
          <a:ln>
            <a:noFill/>
          </a:ln>
        </p:spPr>
      </p:pic>
      <p:pic>
        <p:nvPicPr>
          <p:cNvPr id="48" name="Google Shape;663;p31" descr="A picture containing text, sign&#10;&#10;Description automatically generated">
            <a:extLst>
              <a:ext uri="{FF2B5EF4-FFF2-40B4-BE49-F238E27FC236}">
                <a16:creationId xmlns:a16="http://schemas.microsoft.com/office/drawing/2014/main" id="{88680A3B-A2C4-E211-CB94-A413C8D5DA07}"/>
              </a:ext>
            </a:extLst>
          </p:cNvPr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4962010" y="3008341"/>
            <a:ext cx="327385" cy="327385"/>
          </a:xfrm>
          <a:prstGeom prst="rect">
            <a:avLst/>
          </a:prstGeom>
          <a:noFill/>
          <a:ln>
            <a:noFill/>
          </a:ln>
        </p:spPr>
      </p:pic>
      <p:pic>
        <p:nvPicPr>
          <p:cNvPr id="50" name="Google Shape;641;p30" descr="Icon&#10;&#10;Description automatically generated">
            <a:extLst>
              <a:ext uri="{FF2B5EF4-FFF2-40B4-BE49-F238E27FC236}">
                <a16:creationId xmlns:a16="http://schemas.microsoft.com/office/drawing/2014/main" id="{166D0DD5-EF59-87CC-FAAD-90A3BFEF6A46}"/>
              </a:ext>
            </a:extLst>
          </p:cNvPr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2315538" y="3013863"/>
            <a:ext cx="302818" cy="302818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51" name="Straight Connector 50">
            <a:extLst>
              <a:ext uri="{FF2B5EF4-FFF2-40B4-BE49-F238E27FC236}">
                <a16:creationId xmlns:a16="http://schemas.microsoft.com/office/drawing/2014/main" id="{F674E749-DB9C-DD26-B48E-15B675DE8471}"/>
              </a:ext>
            </a:extLst>
          </p:cNvPr>
          <p:cNvCxnSpPr>
            <a:cxnSpLocks/>
          </p:cNvCxnSpPr>
          <p:nvPr/>
        </p:nvCxnSpPr>
        <p:spPr>
          <a:xfrm flipH="1">
            <a:off x="2710853" y="3165054"/>
            <a:ext cx="845131" cy="0"/>
          </a:xfrm>
          <a:prstGeom prst="line">
            <a:avLst/>
          </a:prstGeom>
          <a:noFill/>
          <a:ln w="19050" cap="flat">
            <a:solidFill>
              <a:srgbClr val="91C2FD"/>
            </a:solidFill>
            <a:prstDash val="solid"/>
            <a:miter lim="4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p3d/>
        </p:spPr>
      </p:cxnSp>
      <p:cxnSp>
        <p:nvCxnSpPr>
          <p:cNvPr id="52" name="Straight Connector 51">
            <a:extLst>
              <a:ext uri="{FF2B5EF4-FFF2-40B4-BE49-F238E27FC236}">
                <a16:creationId xmlns:a16="http://schemas.microsoft.com/office/drawing/2014/main" id="{488142FC-CDC2-0E71-EF6F-404E43E3DEA3}"/>
              </a:ext>
            </a:extLst>
          </p:cNvPr>
          <p:cNvCxnSpPr>
            <a:cxnSpLocks/>
            <a:stCxn id="31" idx="2"/>
          </p:cNvCxnSpPr>
          <p:nvPr/>
        </p:nvCxnSpPr>
        <p:spPr>
          <a:xfrm flipH="1" flipV="1">
            <a:off x="4041166" y="3156352"/>
            <a:ext cx="753004" cy="7600"/>
          </a:xfrm>
          <a:prstGeom prst="line">
            <a:avLst/>
          </a:prstGeom>
          <a:noFill/>
          <a:ln w="19050" cap="flat">
            <a:solidFill>
              <a:srgbClr val="91C2FD"/>
            </a:solidFill>
            <a:prstDash val="solid"/>
            <a:miter lim="4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p3d/>
        </p:spPr>
      </p:cxnSp>
      <p:cxnSp>
        <p:nvCxnSpPr>
          <p:cNvPr id="53" name="Straight Connector 52">
            <a:extLst>
              <a:ext uri="{FF2B5EF4-FFF2-40B4-BE49-F238E27FC236}">
                <a16:creationId xmlns:a16="http://schemas.microsoft.com/office/drawing/2014/main" id="{EAC41FDE-81D1-A704-4E78-6DC0BEB02F42}"/>
              </a:ext>
            </a:extLst>
          </p:cNvPr>
          <p:cNvCxnSpPr>
            <a:cxnSpLocks/>
          </p:cNvCxnSpPr>
          <p:nvPr/>
        </p:nvCxnSpPr>
        <p:spPr>
          <a:xfrm flipH="1" flipV="1">
            <a:off x="5457861" y="3171401"/>
            <a:ext cx="769305" cy="1670"/>
          </a:xfrm>
          <a:prstGeom prst="line">
            <a:avLst/>
          </a:prstGeom>
          <a:noFill/>
          <a:ln w="19050" cap="flat">
            <a:solidFill>
              <a:srgbClr val="91C2FD"/>
            </a:solidFill>
            <a:prstDash val="solid"/>
            <a:miter lim="4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p3d/>
        </p:spPr>
      </p:cxnSp>
      <p:sp>
        <p:nvSpPr>
          <p:cNvPr id="36" name="Text Placeholder 4">
            <a:extLst>
              <a:ext uri="{FF2B5EF4-FFF2-40B4-BE49-F238E27FC236}">
                <a16:creationId xmlns:a16="http://schemas.microsoft.com/office/drawing/2014/main" id="{19ADFFCE-9F03-42BC-9F14-07C40CDDE2B5}"/>
              </a:ext>
            </a:extLst>
          </p:cNvPr>
          <p:cNvSpPr txBox="1">
            <a:spLocks/>
          </p:cNvSpPr>
          <p:nvPr/>
        </p:nvSpPr>
        <p:spPr>
          <a:xfrm>
            <a:off x="5879236" y="928259"/>
            <a:ext cx="2552162" cy="981197"/>
          </a:xfrm>
          <a:prstGeom prst="rect">
            <a:avLst/>
          </a:prstGeom>
        </p:spPr>
        <p:txBody>
          <a:bodyPr anchor="ctr"/>
          <a:lstStyle>
            <a:lvl1pPr marL="238125" marR="0" indent="-238125" algn="l" defTabSz="309563" latinLnBrk="0">
              <a:lnSpc>
                <a:spcPct val="100000"/>
              </a:lnSpc>
              <a:spcBef>
                <a:spcPts val="0"/>
              </a:spcBef>
              <a:spcAft>
                <a:spcPts val="825"/>
              </a:spcAft>
              <a:buClrTx/>
              <a:buSzPct val="75000"/>
              <a:buFontTx/>
              <a:buChar char="•"/>
              <a:tabLst/>
              <a:defRPr kumimoji="0" sz="1500" b="0" i="0" u="none" strike="noStrike" cap="none" spc="0" normalizeH="0" baseline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Lato Bold"/>
                <a:ea typeface="Lato Bold"/>
                <a:cs typeface="Lato Bold"/>
                <a:sym typeface="BrownStd-Light"/>
              </a:defRPr>
            </a:lvl1pPr>
            <a:lvl2pPr marL="476250" marR="0" indent="-238125" algn="l" defTabSz="309563" latinLnBrk="0">
              <a:lnSpc>
                <a:spcPct val="100000"/>
              </a:lnSpc>
              <a:spcBef>
                <a:spcPts val="0"/>
              </a:spcBef>
              <a:spcAft>
                <a:spcPts val="825"/>
              </a:spcAft>
              <a:buClrTx/>
              <a:buSzPct val="75000"/>
              <a:buFontTx/>
              <a:buChar char="•"/>
              <a:tabLst/>
              <a:defRPr kumimoji="0" sz="1350" b="0" i="0" u="none" strike="noStrike" cap="none" spc="0" normalizeH="0" baseline="0" dirty="0">
                <a:ln>
                  <a:noFill/>
                </a:ln>
                <a:solidFill>
                  <a:srgbClr val="151F26"/>
                </a:solidFill>
                <a:effectLst/>
                <a:uFillTx/>
                <a:latin typeface="+mn-lt"/>
                <a:ea typeface="+mn-ea"/>
                <a:cs typeface="+mn-cs"/>
                <a:sym typeface="BrownStd-Light"/>
              </a:defRPr>
            </a:lvl2pPr>
            <a:lvl3pPr marL="714375" marR="0" indent="-238125" algn="l" defTabSz="309563" latinLnBrk="0">
              <a:lnSpc>
                <a:spcPct val="100000"/>
              </a:lnSpc>
              <a:spcBef>
                <a:spcPts val="0"/>
              </a:spcBef>
              <a:spcAft>
                <a:spcPts val="825"/>
              </a:spcAft>
              <a:buClrTx/>
              <a:buSzPct val="75000"/>
              <a:buFontTx/>
              <a:buChar char="•"/>
              <a:tabLst/>
              <a:defRPr kumimoji="0" sz="1350" b="0" i="0" u="none" strike="noStrike" cap="none" spc="0" normalizeH="0" baseline="0" dirty="0">
                <a:ln>
                  <a:noFill/>
                </a:ln>
                <a:solidFill>
                  <a:srgbClr val="151F26"/>
                </a:solidFill>
                <a:effectLst/>
                <a:uFillTx/>
                <a:latin typeface="+mn-lt"/>
                <a:ea typeface="+mn-ea"/>
                <a:cs typeface="+mn-cs"/>
                <a:sym typeface="BrownStd-Light"/>
              </a:defRPr>
            </a:lvl3pPr>
            <a:lvl4pPr marL="952500" marR="0" indent="-238125" algn="l" defTabSz="309563" latinLnBrk="0">
              <a:lnSpc>
                <a:spcPct val="100000"/>
              </a:lnSpc>
              <a:spcBef>
                <a:spcPts val="0"/>
              </a:spcBef>
              <a:spcAft>
                <a:spcPts val="825"/>
              </a:spcAft>
              <a:buClrTx/>
              <a:buSzPct val="75000"/>
              <a:buFontTx/>
              <a:buChar char="•"/>
              <a:tabLst/>
              <a:defRPr kumimoji="0" sz="1350" b="0" i="0" u="none" strike="noStrike" cap="none" spc="0" normalizeH="0" baseline="0" dirty="0">
                <a:ln>
                  <a:noFill/>
                </a:ln>
                <a:solidFill>
                  <a:srgbClr val="151F26"/>
                </a:solidFill>
                <a:effectLst/>
                <a:uFillTx/>
                <a:latin typeface="+mn-lt"/>
                <a:ea typeface="+mn-ea"/>
                <a:cs typeface="+mn-cs"/>
                <a:sym typeface="BrownStd-Light"/>
              </a:defRPr>
            </a:lvl4pPr>
            <a:lvl5pPr marL="1190625" marR="0" indent="-238125" algn="l" defTabSz="309563" latinLnBrk="0">
              <a:lnSpc>
                <a:spcPct val="100000"/>
              </a:lnSpc>
              <a:spcBef>
                <a:spcPts val="0"/>
              </a:spcBef>
              <a:spcAft>
                <a:spcPts val="825"/>
              </a:spcAft>
              <a:buClrTx/>
              <a:buSzPct val="75000"/>
              <a:buFontTx/>
              <a:buChar char="•"/>
              <a:tabLst/>
              <a:defRPr kumimoji="0" sz="1350" b="0" i="0" u="none" strike="noStrike" cap="none" spc="0" normalizeH="0" baseline="0" dirty="0">
                <a:ln>
                  <a:noFill/>
                </a:ln>
                <a:solidFill>
                  <a:srgbClr val="151F26"/>
                </a:solidFill>
                <a:effectLst/>
                <a:uFillTx/>
                <a:latin typeface="+mn-lt"/>
                <a:ea typeface="+mn-ea"/>
                <a:cs typeface="+mn-cs"/>
                <a:sym typeface="BrownStd-Light"/>
              </a:defRPr>
            </a:lvl5pPr>
            <a:lvl6pPr marL="1428750" marR="0" indent="-238125" algn="l" defTabSz="309563" latinLnBrk="0">
              <a:lnSpc>
                <a:spcPct val="100000"/>
              </a:lnSpc>
              <a:spcBef>
                <a:spcPts val="1950"/>
              </a:spcBef>
              <a:spcAft>
                <a:spcPts val="0"/>
              </a:spcAft>
              <a:buClrTx/>
              <a:buSzPct val="75000"/>
              <a:buFontTx/>
              <a:buChar char="•"/>
              <a:tabLst/>
              <a:defRPr sz="195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Helvetica Light"/>
                <a:ea typeface="Helvetica Light"/>
                <a:cs typeface="Helvetica Light"/>
                <a:sym typeface="Helvetica Light"/>
              </a:defRPr>
            </a:lvl6pPr>
            <a:lvl7pPr marL="1666875" marR="0" indent="-238125" algn="l" defTabSz="309563" latinLnBrk="0">
              <a:lnSpc>
                <a:spcPct val="100000"/>
              </a:lnSpc>
              <a:spcBef>
                <a:spcPts val="1950"/>
              </a:spcBef>
              <a:spcAft>
                <a:spcPts val="0"/>
              </a:spcAft>
              <a:buClrTx/>
              <a:buSzPct val="75000"/>
              <a:buFontTx/>
              <a:buChar char="•"/>
              <a:tabLst/>
              <a:defRPr sz="195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Helvetica Light"/>
                <a:ea typeface="Helvetica Light"/>
                <a:cs typeface="Helvetica Light"/>
                <a:sym typeface="Helvetica Light"/>
              </a:defRPr>
            </a:lvl7pPr>
            <a:lvl8pPr marL="1905000" marR="0" indent="-238125" algn="l" defTabSz="309563" latinLnBrk="0">
              <a:lnSpc>
                <a:spcPct val="100000"/>
              </a:lnSpc>
              <a:spcBef>
                <a:spcPts val="1950"/>
              </a:spcBef>
              <a:spcAft>
                <a:spcPts val="0"/>
              </a:spcAft>
              <a:buClrTx/>
              <a:buSzPct val="75000"/>
              <a:buFontTx/>
              <a:buChar char="•"/>
              <a:tabLst/>
              <a:defRPr sz="195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Helvetica Light"/>
                <a:ea typeface="Helvetica Light"/>
                <a:cs typeface="Helvetica Light"/>
                <a:sym typeface="Helvetica Light"/>
              </a:defRPr>
            </a:lvl8pPr>
            <a:lvl9pPr marL="2143125" marR="0" indent="-238125" algn="l" defTabSz="309563" latinLnBrk="0">
              <a:lnSpc>
                <a:spcPct val="100000"/>
              </a:lnSpc>
              <a:spcBef>
                <a:spcPts val="1950"/>
              </a:spcBef>
              <a:spcAft>
                <a:spcPts val="0"/>
              </a:spcAft>
              <a:buClrTx/>
              <a:buSzPct val="75000"/>
              <a:buFontTx/>
              <a:buChar char="•"/>
              <a:tabLst/>
              <a:defRPr sz="195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Helvetica Light"/>
                <a:ea typeface="Helvetica Light"/>
                <a:cs typeface="Helvetica Light"/>
                <a:sym typeface="Helvetica Light"/>
              </a:defRPr>
            </a:lvl9pPr>
          </a:lstStyle>
          <a:p>
            <a:pPr marL="0" indent="0" hangingPunct="1">
              <a:spcAft>
                <a:spcPts val="300"/>
              </a:spcAft>
              <a:buNone/>
            </a:pPr>
            <a:r>
              <a:rPr lang="en-US" sz="1800" dirty="0">
                <a:solidFill>
                  <a:srgbClr val="F9F9F9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/</a:t>
            </a:r>
            <a:r>
              <a:rPr lang="en-US" sz="1800" dirty="0">
                <a:solidFill>
                  <a:srgbClr val="F9F9F9"/>
                </a:solidFill>
                <a:latin typeface="Lato" panose="020F0502020204030203" pitchFamily="34" charset="77"/>
                <a:ea typeface="Lato" panose="020F0502020204030203" pitchFamily="34" charset="0"/>
                <a:cs typeface="Lato" panose="020F0502020204030203" pitchFamily="34" charset="0"/>
              </a:rPr>
              <a:t>How to </a:t>
            </a:r>
            <a:r>
              <a:rPr lang="en-US" sz="1800" dirty="0">
                <a:solidFill>
                  <a:srgbClr val="FFFFFF"/>
                </a:solidFill>
                <a:effectLst/>
                <a:latin typeface="Lato" panose="020F0502020204030203" pitchFamily="34" charset="77"/>
                <a:ea typeface="DengXian" panose="02010600030101010101" pitchFamily="2" charset="-122"/>
                <a:cs typeface="Calibri" panose="020F0502020204030204" pitchFamily="34" charset="0"/>
              </a:rPr>
              <a:t>automatically copy survey responses to your Box account</a:t>
            </a:r>
            <a:endParaRPr lang="en-US" sz="1800" dirty="0">
              <a:solidFill>
                <a:srgbClr val="262626"/>
              </a:solidFill>
              <a:effectLst/>
              <a:latin typeface="Lato" panose="020F0502020204030203" pitchFamily="34" charset="77"/>
              <a:ea typeface="DengXian" panose="02010600030101010101" pitchFamily="2" charset="-122"/>
              <a:cs typeface="ScalaSansOT"/>
            </a:endParaRPr>
          </a:p>
          <a:p>
            <a:pPr marL="0" indent="0" hangingPunct="1">
              <a:spcAft>
                <a:spcPts val="300"/>
              </a:spcAft>
              <a:buNone/>
            </a:pPr>
            <a:endParaRPr lang="en-US" sz="1800" dirty="0">
              <a:solidFill>
                <a:srgbClr val="F9F9F9"/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pic>
        <p:nvPicPr>
          <p:cNvPr id="2" name="Google Shape;666;p31" descr="Icon&#10;&#10;Description automatically generated">
            <a:extLst>
              <a:ext uri="{FF2B5EF4-FFF2-40B4-BE49-F238E27FC236}">
                <a16:creationId xmlns:a16="http://schemas.microsoft.com/office/drawing/2014/main" id="{333C4279-00FD-2D84-FEB8-93983B336D8B}"/>
              </a:ext>
            </a:extLst>
          </p:cNvPr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7653704" y="3038515"/>
            <a:ext cx="297211" cy="297211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Oval 5">
            <a:extLst>
              <a:ext uri="{FF2B5EF4-FFF2-40B4-BE49-F238E27FC236}">
                <a16:creationId xmlns:a16="http://schemas.microsoft.com/office/drawing/2014/main" id="{35B8AAD1-FC76-8F6D-2C3A-93B9117EBFDD}"/>
              </a:ext>
            </a:extLst>
          </p:cNvPr>
          <p:cNvSpPr/>
          <p:nvPr/>
        </p:nvSpPr>
        <p:spPr>
          <a:xfrm>
            <a:off x="6219739" y="2926207"/>
            <a:ext cx="490474" cy="490474"/>
          </a:xfrm>
          <a:prstGeom prst="ellipse">
            <a:avLst/>
          </a:prstGeom>
          <a:noFill/>
          <a:ln w="19050" cap="flat">
            <a:solidFill>
              <a:srgbClr val="91C2FD"/>
            </a:solidFill>
            <a:miter lim="4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p3d/>
        </p:spPr>
        <p:txBody>
          <a:bodyPr rot="0" spcFirstLastPara="1" vertOverflow="overflow" horzOverflow="overflow" vert="horz" wrap="square" lIns="137160" tIns="91440" rIns="137160" bIns="91440" numCol="1" spcCol="38100" rtlCol="0" anchor="t">
            <a:normAutofit fontScale="47500" lnSpcReduction="20000"/>
          </a:bodyPr>
          <a:lstStyle/>
          <a:p>
            <a:pPr marL="0" marR="0" lvl="0" indent="0" algn="ctr" defTabSz="6096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uLnTx/>
              <a:uFillTx/>
              <a:latin typeface="Lato"/>
              <a:ea typeface="Gill Sans"/>
              <a:cs typeface="Gill Sans"/>
              <a:sym typeface="Gill Sans"/>
            </a:endParaRPr>
          </a:p>
        </p:txBody>
      </p:sp>
      <p:pic>
        <p:nvPicPr>
          <p:cNvPr id="7" name="Google Shape;597;p30" descr="Icon&#10;&#10;Description automatically generated">
            <a:extLst>
              <a:ext uri="{FF2B5EF4-FFF2-40B4-BE49-F238E27FC236}">
                <a16:creationId xmlns:a16="http://schemas.microsoft.com/office/drawing/2014/main" id="{135346F3-CC9E-43F7-B17F-2B919C734DE8}"/>
              </a:ext>
            </a:extLst>
          </p:cNvPr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6323797" y="3019924"/>
            <a:ext cx="288056" cy="288056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23F12B2D-4460-2F2C-9478-0F931EFE35DC}"/>
              </a:ext>
            </a:extLst>
          </p:cNvPr>
          <p:cNvCxnSpPr>
            <a:cxnSpLocks/>
          </p:cNvCxnSpPr>
          <p:nvPr/>
        </p:nvCxnSpPr>
        <p:spPr>
          <a:xfrm flipH="1">
            <a:off x="6710213" y="3171444"/>
            <a:ext cx="845131" cy="0"/>
          </a:xfrm>
          <a:prstGeom prst="line">
            <a:avLst/>
          </a:prstGeom>
          <a:noFill/>
          <a:ln w="19050" cap="flat">
            <a:solidFill>
              <a:srgbClr val="91C2FD"/>
            </a:solidFill>
            <a:prstDash val="solid"/>
            <a:miter lim="4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p3d/>
        </p:spPr>
      </p:cxnSp>
    </p:spTree>
    <p:extLst>
      <p:ext uri="{BB962C8B-B14F-4D97-AF65-F5344CB8AC3E}">
        <p14:creationId xmlns:p14="http://schemas.microsoft.com/office/powerpoint/2010/main" val="36765782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traight Connector 1">
            <a:extLst>
              <a:ext uri="{FF2B5EF4-FFF2-40B4-BE49-F238E27FC236}">
                <a16:creationId xmlns:a16="http://schemas.microsoft.com/office/drawing/2014/main" id="{4F38EB6D-9947-321E-CD32-0DCEE0D587F9}"/>
              </a:ext>
            </a:extLst>
          </p:cNvPr>
          <p:cNvCxnSpPr>
            <a:cxnSpLocks/>
          </p:cNvCxnSpPr>
          <p:nvPr/>
        </p:nvCxnSpPr>
        <p:spPr>
          <a:xfrm flipH="1">
            <a:off x="2263328" y="282964"/>
            <a:ext cx="677755" cy="0"/>
          </a:xfrm>
          <a:prstGeom prst="line">
            <a:avLst/>
          </a:prstGeom>
          <a:noFill/>
          <a:ln w="19050" cap="flat">
            <a:solidFill>
              <a:srgbClr val="91C2FD"/>
            </a:solidFill>
            <a:prstDash val="solid"/>
            <a:miter lim="4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p3d/>
        </p:spPr>
      </p:cxnSp>
      <p:sp>
        <p:nvSpPr>
          <p:cNvPr id="4" name="Oval 3">
            <a:extLst>
              <a:ext uri="{FF2B5EF4-FFF2-40B4-BE49-F238E27FC236}">
                <a16:creationId xmlns:a16="http://schemas.microsoft.com/office/drawing/2014/main" id="{0C39A868-C282-5121-265D-5A32CBC79944}"/>
              </a:ext>
            </a:extLst>
          </p:cNvPr>
          <p:cNvSpPr/>
          <p:nvPr/>
        </p:nvSpPr>
        <p:spPr>
          <a:xfrm>
            <a:off x="1942089" y="121204"/>
            <a:ext cx="315201" cy="315201"/>
          </a:xfrm>
          <a:prstGeom prst="ellipse">
            <a:avLst/>
          </a:prstGeom>
          <a:noFill/>
          <a:ln w="19050" cap="flat">
            <a:solidFill>
              <a:srgbClr val="91C2FD"/>
            </a:solidFill>
            <a:miter lim="4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p3d/>
        </p:spPr>
        <p:txBody>
          <a:bodyPr rot="0" spcFirstLastPara="1" vertOverflow="overflow" horzOverflow="overflow" vert="horz" wrap="square" lIns="137160" tIns="91440" rIns="137160" bIns="91440" numCol="1" spcCol="38100" rtlCol="0" anchor="t">
            <a:normAutofit fontScale="25000" lnSpcReduction="20000"/>
          </a:bodyPr>
          <a:lstStyle/>
          <a:p>
            <a:pPr marL="0" marR="0" lvl="0" indent="0" algn="ctr" defTabSz="6096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uLnTx/>
              <a:uFillTx/>
              <a:latin typeface="Lato"/>
              <a:ea typeface="Gill Sans"/>
              <a:cs typeface="Gill Sans"/>
              <a:sym typeface="Gill Sans"/>
            </a:endParaRP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C758480F-4E12-09B3-1F0A-AC6B2AC33D05}"/>
              </a:ext>
            </a:extLst>
          </p:cNvPr>
          <p:cNvSpPr/>
          <p:nvPr/>
        </p:nvSpPr>
        <p:spPr>
          <a:xfrm>
            <a:off x="2936294" y="116472"/>
            <a:ext cx="315201" cy="315201"/>
          </a:xfrm>
          <a:prstGeom prst="ellipse">
            <a:avLst/>
          </a:prstGeom>
          <a:noFill/>
          <a:ln w="19050" cap="flat">
            <a:solidFill>
              <a:srgbClr val="91C2FD"/>
            </a:solidFill>
            <a:miter lim="4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p3d/>
        </p:spPr>
        <p:txBody>
          <a:bodyPr rot="0" spcFirstLastPara="1" vertOverflow="overflow" horzOverflow="overflow" vert="horz" wrap="square" lIns="137160" tIns="91440" rIns="137160" bIns="91440" numCol="1" spcCol="38100" rtlCol="0" anchor="t">
            <a:normAutofit fontScale="25000" lnSpcReduction="20000"/>
          </a:bodyPr>
          <a:lstStyle/>
          <a:p>
            <a:pPr marL="0" marR="0" lvl="0" indent="0" algn="ctr" defTabSz="6096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uLnTx/>
              <a:uFillTx/>
              <a:latin typeface="Lato"/>
              <a:ea typeface="Gill Sans"/>
              <a:cs typeface="Gill Sans"/>
              <a:sym typeface="Gill Sans"/>
            </a:endParaRP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4C67F785-73D1-6530-EB4D-947A83DB559E}"/>
              </a:ext>
            </a:extLst>
          </p:cNvPr>
          <p:cNvSpPr/>
          <p:nvPr/>
        </p:nvSpPr>
        <p:spPr>
          <a:xfrm>
            <a:off x="5916211" y="108544"/>
            <a:ext cx="315201" cy="315201"/>
          </a:xfrm>
          <a:prstGeom prst="ellipse">
            <a:avLst/>
          </a:prstGeom>
          <a:noFill/>
          <a:ln w="19050" cap="flat">
            <a:solidFill>
              <a:srgbClr val="91C2FD"/>
            </a:solidFill>
            <a:miter lim="4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p3d/>
        </p:spPr>
        <p:txBody>
          <a:bodyPr rot="0" spcFirstLastPara="1" vertOverflow="overflow" horzOverflow="overflow" vert="horz" wrap="square" lIns="137160" tIns="91440" rIns="137160" bIns="91440" numCol="1" spcCol="38100" rtlCol="0" anchor="t">
            <a:normAutofit fontScale="25000" lnSpcReduction="20000"/>
          </a:bodyPr>
          <a:lstStyle/>
          <a:p>
            <a:pPr marL="0" marR="0" lvl="0" indent="0" algn="ctr" defTabSz="6096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uLnTx/>
              <a:uFillTx/>
              <a:latin typeface="Lato"/>
              <a:ea typeface="Gill Sans"/>
              <a:cs typeface="Gill Sans"/>
              <a:sym typeface="Gill Sans"/>
            </a:endParaRP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0F6E0FBD-6CE5-6FA6-AC7E-D12E60922BE1}"/>
              </a:ext>
            </a:extLst>
          </p:cNvPr>
          <p:cNvSpPr/>
          <p:nvPr/>
        </p:nvSpPr>
        <p:spPr>
          <a:xfrm>
            <a:off x="4923943" y="110942"/>
            <a:ext cx="315201" cy="315201"/>
          </a:xfrm>
          <a:prstGeom prst="ellipse">
            <a:avLst/>
          </a:prstGeom>
          <a:solidFill>
            <a:srgbClr val="003B84"/>
          </a:solidFill>
          <a:ln w="19050" cap="flat">
            <a:solidFill>
              <a:srgbClr val="91C2FD"/>
            </a:solidFill>
            <a:miter lim="4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p3d/>
        </p:spPr>
        <p:txBody>
          <a:bodyPr rot="0" spcFirstLastPara="1" vertOverflow="overflow" horzOverflow="overflow" vert="horz" wrap="square" lIns="137160" tIns="91440" rIns="137160" bIns="91440" numCol="1" spcCol="38100" rtlCol="0" anchor="t">
            <a:normAutofit fontScale="25000" lnSpcReduction="20000"/>
          </a:bodyPr>
          <a:lstStyle/>
          <a:p>
            <a:pPr marL="0" marR="0" lvl="0" indent="0" algn="ctr" defTabSz="6096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uLnTx/>
              <a:uFillTx/>
              <a:latin typeface="Lato"/>
              <a:ea typeface="Gill Sans"/>
              <a:cs typeface="Gill Sans"/>
              <a:sym typeface="Gill Sans"/>
            </a:endParaRP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7A153635-A66D-458D-3C50-34BBE421D8A2}"/>
              </a:ext>
            </a:extLst>
          </p:cNvPr>
          <p:cNvSpPr/>
          <p:nvPr/>
        </p:nvSpPr>
        <p:spPr>
          <a:xfrm>
            <a:off x="3938425" y="116472"/>
            <a:ext cx="315201" cy="315201"/>
          </a:xfrm>
          <a:prstGeom prst="ellipse">
            <a:avLst/>
          </a:prstGeom>
          <a:noFill/>
          <a:ln w="19050" cap="flat">
            <a:solidFill>
              <a:srgbClr val="91C2FD"/>
            </a:solidFill>
            <a:miter lim="4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p3d/>
        </p:spPr>
        <p:txBody>
          <a:bodyPr rot="0" spcFirstLastPara="1" vertOverflow="overflow" horzOverflow="overflow" vert="horz" wrap="square" lIns="137160" tIns="91440" rIns="137160" bIns="91440" numCol="1" spcCol="38100" rtlCol="0" anchor="t">
            <a:normAutofit fontScale="25000" lnSpcReduction="20000"/>
          </a:bodyPr>
          <a:lstStyle/>
          <a:p>
            <a:pPr marL="0" marR="0" lvl="0" indent="0" algn="ctr" defTabSz="6096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uLnTx/>
              <a:uFillTx/>
              <a:latin typeface="Lato"/>
              <a:ea typeface="Gill Sans"/>
              <a:cs typeface="Gill Sans"/>
              <a:sym typeface="Gill Sans"/>
            </a:endParaRPr>
          </a:p>
        </p:txBody>
      </p:sp>
      <p:pic>
        <p:nvPicPr>
          <p:cNvPr id="9" name="Google Shape;578;p30" descr="Icon&#10;&#10;Description automatically generated">
            <a:extLst>
              <a:ext uri="{FF2B5EF4-FFF2-40B4-BE49-F238E27FC236}">
                <a16:creationId xmlns:a16="http://schemas.microsoft.com/office/drawing/2014/main" id="{CCEA3033-B825-EF89-2919-09DD13489766}"/>
              </a:ext>
            </a:extLst>
          </p:cNvPr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989244" y="169805"/>
            <a:ext cx="222112" cy="222112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Google Shape;597;p30" descr="Icon&#10;&#10;Description automatically generated">
            <a:extLst>
              <a:ext uri="{FF2B5EF4-FFF2-40B4-BE49-F238E27FC236}">
                <a16:creationId xmlns:a16="http://schemas.microsoft.com/office/drawing/2014/main" id="{C82DA065-E2BE-FBCA-4E07-AAD66BF04B4B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995794" y="185483"/>
            <a:ext cx="185118" cy="185118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Google Shape;580;p30" descr="Icon&#10;&#10;Description automatically generated">
            <a:extLst>
              <a:ext uri="{FF2B5EF4-FFF2-40B4-BE49-F238E27FC236}">
                <a16:creationId xmlns:a16="http://schemas.microsoft.com/office/drawing/2014/main" id="{73DD88B9-2E22-532F-3013-D5CEBCA14E38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979513" y="152002"/>
            <a:ext cx="239915" cy="239915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Google Shape;663;p31" descr="A picture containing text, sign&#10;&#10;Description automatically generated">
            <a:extLst>
              <a:ext uri="{FF2B5EF4-FFF2-40B4-BE49-F238E27FC236}">
                <a16:creationId xmlns:a16="http://schemas.microsoft.com/office/drawing/2014/main" id="{081B3694-E4ED-05F9-3628-7B5D081C7998}"/>
              </a:ext>
            </a:extLst>
          </p:cNvPr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4991867" y="201914"/>
            <a:ext cx="173138" cy="173138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Google Shape;666;p31" descr="Icon&#10;&#10;Description automatically generated">
            <a:extLst>
              <a:ext uri="{FF2B5EF4-FFF2-40B4-BE49-F238E27FC236}">
                <a16:creationId xmlns:a16="http://schemas.microsoft.com/office/drawing/2014/main" id="{BB04F8DF-DE02-1E7D-4B72-94052E4B5993}"/>
              </a:ext>
            </a:extLst>
          </p:cNvPr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6974453" y="191307"/>
            <a:ext cx="191001" cy="191001"/>
          </a:xfrm>
          <a:prstGeom prst="rect">
            <a:avLst/>
          </a:prstGeom>
          <a:noFill/>
          <a:ln>
            <a:noFill/>
          </a:ln>
        </p:spPr>
      </p:pic>
      <p:pic>
        <p:nvPicPr>
          <p:cNvPr id="14" name="Google Shape;641;p30" descr="Icon&#10;&#10;Description automatically generated">
            <a:extLst>
              <a:ext uri="{FF2B5EF4-FFF2-40B4-BE49-F238E27FC236}">
                <a16:creationId xmlns:a16="http://schemas.microsoft.com/office/drawing/2014/main" id="{01E4B9C3-880F-9A65-AC7A-524B9FFF1193}"/>
              </a:ext>
            </a:extLst>
          </p:cNvPr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3005107" y="185661"/>
            <a:ext cx="194605" cy="194605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9E04D8CF-B040-0ECC-761C-25E9CB1CAC96}"/>
              </a:ext>
            </a:extLst>
          </p:cNvPr>
          <p:cNvCxnSpPr>
            <a:cxnSpLocks/>
          </p:cNvCxnSpPr>
          <p:nvPr/>
        </p:nvCxnSpPr>
        <p:spPr>
          <a:xfrm flipH="1">
            <a:off x="3251495" y="282963"/>
            <a:ext cx="677755" cy="0"/>
          </a:xfrm>
          <a:prstGeom prst="line">
            <a:avLst/>
          </a:prstGeom>
          <a:noFill/>
          <a:ln w="19050" cap="flat">
            <a:solidFill>
              <a:srgbClr val="91C2FD"/>
            </a:solidFill>
            <a:prstDash val="solid"/>
            <a:miter lim="4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p3d/>
        </p:spPr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032E92BE-72BD-68E4-657F-5BF179028B04}"/>
              </a:ext>
            </a:extLst>
          </p:cNvPr>
          <p:cNvCxnSpPr>
            <a:cxnSpLocks/>
          </p:cNvCxnSpPr>
          <p:nvPr/>
        </p:nvCxnSpPr>
        <p:spPr>
          <a:xfrm flipH="1">
            <a:off x="4253626" y="271959"/>
            <a:ext cx="677755" cy="0"/>
          </a:xfrm>
          <a:prstGeom prst="line">
            <a:avLst/>
          </a:prstGeom>
          <a:noFill/>
          <a:ln w="19050" cap="flat">
            <a:solidFill>
              <a:srgbClr val="91C2FD"/>
            </a:solidFill>
            <a:prstDash val="solid"/>
            <a:miter lim="4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p3d/>
        </p:spPr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5635D7E7-7594-8230-5562-2FBD511F6312}"/>
              </a:ext>
            </a:extLst>
          </p:cNvPr>
          <p:cNvCxnSpPr>
            <a:cxnSpLocks/>
          </p:cNvCxnSpPr>
          <p:nvPr/>
        </p:nvCxnSpPr>
        <p:spPr>
          <a:xfrm flipH="1">
            <a:off x="5239144" y="279109"/>
            <a:ext cx="677755" cy="0"/>
          </a:xfrm>
          <a:prstGeom prst="line">
            <a:avLst/>
          </a:prstGeom>
          <a:noFill/>
          <a:ln w="19050" cap="flat">
            <a:solidFill>
              <a:srgbClr val="91C2FD"/>
            </a:solidFill>
            <a:prstDash val="solid"/>
            <a:miter lim="4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p3d/>
        </p:spPr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0C93CDBA-C5BC-BE70-9328-817554F7D7F6}"/>
              </a:ext>
            </a:extLst>
          </p:cNvPr>
          <p:cNvCxnSpPr>
            <a:cxnSpLocks/>
          </p:cNvCxnSpPr>
          <p:nvPr/>
        </p:nvCxnSpPr>
        <p:spPr>
          <a:xfrm flipH="1">
            <a:off x="6231412" y="280861"/>
            <a:ext cx="677755" cy="0"/>
          </a:xfrm>
          <a:prstGeom prst="line">
            <a:avLst/>
          </a:prstGeom>
          <a:noFill/>
          <a:ln w="19050" cap="flat">
            <a:solidFill>
              <a:srgbClr val="91C2FD"/>
            </a:solidFill>
            <a:prstDash val="solid"/>
            <a:miter lim="4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p3d/>
        </p:spPr>
      </p:cxnSp>
      <p:sp>
        <p:nvSpPr>
          <p:cNvPr id="19" name="Oval 18">
            <a:extLst>
              <a:ext uri="{FF2B5EF4-FFF2-40B4-BE49-F238E27FC236}">
                <a16:creationId xmlns:a16="http://schemas.microsoft.com/office/drawing/2014/main" id="{98F5544E-2C0C-8155-3D14-9F2FA5A26977}"/>
              </a:ext>
            </a:extLst>
          </p:cNvPr>
          <p:cNvSpPr/>
          <p:nvPr/>
        </p:nvSpPr>
        <p:spPr>
          <a:xfrm>
            <a:off x="6912354" y="116472"/>
            <a:ext cx="315201" cy="315201"/>
          </a:xfrm>
          <a:prstGeom prst="ellipse">
            <a:avLst/>
          </a:prstGeom>
          <a:noFill/>
          <a:ln w="19050" cap="flat">
            <a:solidFill>
              <a:srgbClr val="91C2FD"/>
            </a:solidFill>
            <a:miter lim="4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p3d/>
        </p:spPr>
        <p:txBody>
          <a:bodyPr rot="0" spcFirstLastPara="1" vertOverflow="overflow" horzOverflow="overflow" vert="horz" wrap="square" lIns="137160" tIns="91440" rIns="137160" bIns="91440" numCol="1" spcCol="38100" rtlCol="0" anchor="t">
            <a:normAutofit fontScale="25000" lnSpcReduction="20000"/>
          </a:bodyPr>
          <a:lstStyle/>
          <a:p>
            <a:pPr marL="0" marR="0" lvl="0" indent="0" algn="ctr" defTabSz="6096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uLnTx/>
              <a:uFillTx/>
              <a:latin typeface="Lato"/>
              <a:ea typeface="Gill Sans"/>
              <a:cs typeface="Gill Sans"/>
              <a:sym typeface="Gill Sans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714E8EB2-10B8-54D3-FC26-FC696BD14FBC}"/>
              </a:ext>
            </a:extLst>
          </p:cNvPr>
          <p:cNvSpPr txBox="1"/>
          <p:nvPr/>
        </p:nvSpPr>
        <p:spPr>
          <a:xfrm>
            <a:off x="1037723" y="1944266"/>
            <a:ext cx="7068553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ü"/>
            </a:pPr>
            <a:r>
              <a:rPr lang="en-US" sz="2400" dirty="0">
                <a:solidFill>
                  <a:schemeClr val="bg1"/>
                </a:solidFill>
                <a:effectLst/>
                <a:latin typeface="Lato Light" panose="020F0302020204030203" pitchFamily="34" charset="77"/>
                <a:ea typeface="DengXian" panose="02010600030101010101" pitchFamily="2" charset="-122"/>
                <a:cs typeface="Calibri" panose="020F0502020204030204" pitchFamily="34" charset="0"/>
              </a:rPr>
              <a:t>Survey owner is provisioned in VA Box, for internal VA users </a:t>
            </a:r>
            <a:endParaRPr lang="en-US" sz="2400" dirty="0">
              <a:solidFill>
                <a:schemeClr val="bg1"/>
              </a:solidFill>
              <a:effectLst/>
              <a:latin typeface="Lato Light" panose="020F0302020204030203" pitchFamily="34" charset="77"/>
              <a:ea typeface="DengXian" panose="02010600030101010101" pitchFamily="2" charset="-122"/>
              <a:cs typeface="ScalaSansOT"/>
            </a:endParaRP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ü"/>
            </a:pPr>
            <a:r>
              <a:rPr lang="en-US" sz="2400" dirty="0">
                <a:solidFill>
                  <a:schemeClr val="bg1"/>
                </a:solidFill>
                <a:effectLst/>
                <a:latin typeface="Lato Light" panose="020F0302020204030203" pitchFamily="34" charset="77"/>
                <a:ea typeface="DengXian" panose="02010600030101010101" pitchFamily="2" charset="-122"/>
                <a:cs typeface="Calibri" panose="020F0502020204030204" pitchFamily="34" charset="0"/>
              </a:rPr>
              <a:t>Survey owner has permission in Qualtrics to “Collaborate</a:t>
            </a:r>
            <a:r>
              <a:rPr lang="en-US" sz="2400" dirty="0">
                <a:solidFill>
                  <a:schemeClr val="bg1"/>
                </a:solidFill>
                <a:latin typeface="Lato Light" panose="020F0302020204030203" pitchFamily="34" charset="77"/>
                <a:ea typeface="DengXian" panose="02010600030101010101" pitchFamily="2" charset="-122"/>
                <a:cs typeface="Calibri" panose="020F0502020204030204" pitchFamily="34" charset="0"/>
              </a:rPr>
              <a:t>”</a:t>
            </a:r>
            <a:r>
              <a:rPr lang="en-US" sz="2400" dirty="0">
                <a:solidFill>
                  <a:schemeClr val="bg1"/>
                </a:solidFill>
                <a:effectLst/>
                <a:latin typeface="Lato Light" panose="020F0302020204030203" pitchFamily="34" charset="77"/>
                <a:ea typeface="DengXian" panose="02010600030101010101" pitchFamily="2" charset="-122"/>
                <a:cs typeface="Calibri" panose="020F0502020204030204" pitchFamily="34" charset="0"/>
              </a:rPr>
              <a:t> (granted by Qualtrics Administrator)</a:t>
            </a:r>
            <a:endParaRPr lang="en-US" sz="2400" dirty="0">
              <a:solidFill>
                <a:schemeClr val="bg1"/>
              </a:solidFill>
              <a:effectLst/>
              <a:latin typeface="Lato Light" panose="020F0302020204030203" pitchFamily="34" charset="77"/>
              <a:ea typeface="DengXian" panose="02010600030101010101" pitchFamily="2" charset="-122"/>
              <a:cs typeface="ScalaSansOT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2400" dirty="0">
                <a:solidFill>
                  <a:schemeClr val="bg1"/>
                </a:solidFill>
                <a:effectLst/>
                <a:latin typeface="Lato" panose="020F0502020204030203" pitchFamily="34" charset="77"/>
                <a:ea typeface="DengXian" panose="02010600030101010101" pitchFamily="2" charset="-122"/>
                <a:cs typeface="Calibri" panose="020F0502020204030204" pitchFamily="34" charset="0"/>
              </a:rPr>
              <a:t> </a:t>
            </a:r>
            <a:endParaRPr lang="en-US" sz="2400" dirty="0">
              <a:solidFill>
                <a:schemeClr val="bg1"/>
              </a:solidFill>
              <a:effectLst/>
              <a:latin typeface="Lato" panose="020F0502020204030203" pitchFamily="34" charset="77"/>
              <a:ea typeface="DengXian" panose="02010600030101010101" pitchFamily="2" charset="-122"/>
              <a:cs typeface="ScalaSansOT"/>
            </a:endParaRPr>
          </a:p>
        </p:txBody>
      </p:sp>
      <p:sp>
        <p:nvSpPr>
          <p:cNvPr id="24" name="Title 1">
            <a:extLst>
              <a:ext uri="{FF2B5EF4-FFF2-40B4-BE49-F238E27FC236}">
                <a16:creationId xmlns:a16="http://schemas.microsoft.com/office/drawing/2014/main" id="{315C9DD9-8044-F839-3B67-96346BB400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3289" y="691194"/>
            <a:ext cx="4811716" cy="607941"/>
          </a:xfrm>
        </p:spPr>
        <p:txBody>
          <a:bodyPr>
            <a:noAutofit/>
          </a:bodyPr>
          <a:lstStyle/>
          <a:p>
            <a:r>
              <a:rPr lang="en-US" sz="2800" dirty="0">
                <a:solidFill>
                  <a:schemeClr val="bg1"/>
                </a:solidFill>
              </a:rPr>
              <a:t>What do I need to do first?</a:t>
            </a:r>
          </a:p>
        </p:txBody>
      </p:sp>
    </p:spTree>
    <p:extLst>
      <p:ext uri="{BB962C8B-B14F-4D97-AF65-F5344CB8AC3E}">
        <p14:creationId xmlns:p14="http://schemas.microsoft.com/office/powerpoint/2010/main" val="57164191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traight Connector 1">
            <a:extLst>
              <a:ext uri="{FF2B5EF4-FFF2-40B4-BE49-F238E27FC236}">
                <a16:creationId xmlns:a16="http://schemas.microsoft.com/office/drawing/2014/main" id="{4F38EB6D-9947-321E-CD32-0DCEE0D587F9}"/>
              </a:ext>
            </a:extLst>
          </p:cNvPr>
          <p:cNvCxnSpPr>
            <a:cxnSpLocks/>
          </p:cNvCxnSpPr>
          <p:nvPr/>
        </p:nvCxnSpPr>
        <p:spPr>
          <a:xfrm flipH="1">
            <a:off x="2263328" y="282964"/>
            <a:ext cx="677755" cy="0"/>
          </a:xfrm>
          <a:prstGeom prst="line">
            <a:avLst/>
          </a:prstGeom>
          <a:noFill/>
          <a:ln w="19050" cap="flat">
            <a:solidFill>
              <a:srgbClr val="91C2FD"/>
            </a:solidFill>
            <a:prstDash val="solid"/>
            <a:miter lim="4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p3d/>
        </p:spPr>
      </p:cxnSp>
      <p:sp>
        <p:nvSpPr>
          <p:cNvPr id="4" name="Oval 3">
            <a:extLst>
              <a:ext uri="{FF2B5EF4-FFF2-40B4-BE49-F238E27FC236}">
                <a16:creationId xmlns:a16="http://schemas.microsoft.com/office/drawing/2014/main" id="{0C39A868-C282-5121-265D-5A32CBC79944}"/>
              </a:ext>
            </a:extLst>
          </p:cNvPr>
          <p:cNvSpPr/>
          <p:nvPr/>
        </p:nvSpPr>
        <p:spPr>
          <a:xfrm>
            <a:off x="1942089" y="121204"/>
            <a:ext cx="315201" cy="315201"/>
          </a:xfrm>
          <a:prstGeom prst="ellipse">
            <a:avLst/>
          </a:prstGeom>
          <a:noFill/>
          <a:ln w="19050" cap="flat">
            <a:solidFill>
              <a:srgbClr val="91C2FD"/>
            </a:solidFill>
            <a:miter lim="4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p3d/>
        </p:spPr>
        <p:txBody>
          <a:bodyPr rot="0" spcFirstLastPara="1" vertOverflow="overflow" horzOverflow="overflow" vert="horz" wrap="square" lIns="137160" tIns="91440" rIns="137160" bIns="91440" numCol="1" spcCol="38100" rtlCol="0" anchor="t">
            <a:normAutofit fontScale="25000" lnSpcReduction="20000"/>
          </a:bodyPr>
          <a:lstStyle/>
          <a:p>
            <a:pPr marL="0" marR="0" lvl="0" indent="0" algn="ctr" defTabSz="6096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uLnTx/>
              <a:uFillTx/>
              <a:latin typeface="Lato"/>
              <a:ea typeface="Gill Sans"/>
              <a:cs typeface="Gill Sans"/>
              <a:sym typeface="Gill Sans"/>
            </a:endParaRP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C758480F-4E12-09B3-1F0A-AC6B2AC33D05}"/>
              </a:ext>
            </a:extLst>
          </p:cNvPr>
          <p:cNvSpPr/>
          <p:nvPr/>
        </p:nvSpPr>
        <p:spPr>
          <a:xfrm>
            <a:off x="2936294" y="116472"/>
            <a:ext cx="315201" cy="315201"/>
          </a:xfrm>
          <a:prstGeom prst="ellipse">
            <a:avLst/>
          </a:prstGeom>
          <a:noFill/>
          <a:ln w="19050" cap="flat">
            <a:solidFill>
              <a:srgbClr val="91C2FD"/>
            </a:solidFill>
            <a:miter lim="4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p3d/>
        </p:spPr>
        <p:txBody>
          <a:bodyPr rot="0" spcFirstLastPara="1" vertOverflow="overflow" horzOverflow="overflow" vert="horz" wrap="square" lIns="137160" tIns="91440" rIns="137160" bIns="91440" numCol="1" spcCol="38100" rtlCol="0" anchor="t">
            <a:normAutofit fontScale="25000" lnSpcReduction="20000"/>
          </a:bodyPr>
          <a:lstStyle/>
          <a:p>
            <a:pPr marL="0" marR="0" lvl="0" indent="0" algn="ctr" defTabSz="6096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uLnTx/>
              <a:uFillTx/>
              <a:latin typeface="Lato"/>
              <a:ea typeface="Gill Sans"/>
              <a:cs typeface="Gill Sans"/>
              <a:sym typeface="Gill Sans"/>
            </a:endParaRP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4C67F785-73D1-6530-EB4D-947A83DB559E}"/>
              </a:ext>
            </a:extLst>
          </p:cNvPr>
          <p:cNvSpPr/>
          <p:nvPr/>
        </p:nvSpPr>
        <p:spPr>
          <a:xfrm>
            <a:off x="5916211" y="108544"/>
            <a:ext cx="315201" cy="315201"/>
          </a:xfrm>
          <a:prstGeom prst="ellipse">
            <a:avLst/>
          </a:prstGeom>
          <a:noFill/>
          <a:ln w="19050" cap="flat">
            <a:solidFill>
              <a:srgbClr val="91C2FD"/>
            </a:solidFill>
            <a:miter lim="4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p3d/>
        </p:spPr>
        <p:txBody>
          <a:bodyPr rot="0" spcFirstLastPara="1" vertOverflow="overflow" horzOverflow="overflow" vert="horz" wrap="square" lIns="137160" tIns="91440" rIns="137160" bIns="91440" numCol="1" spcCol="38100" rtlCol="0" anchor="t">
            <a:normAutofit fontScale="25000" lnSpcReduction="20000"/>
          </a:bodyPr>
          <a:lstStyle/>
          <a:p>
            <a:pPr marL="0" marR="0" lvl="0" indent="0" algn="ctr" defTabSz="6096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uLnTx/>
              <a:uFillTx/>
              <a:latin typeface="Lato"/>
              <a:ea typeface="Gill Sans"/>
              <a:cs typeface="Gill Sans"/>
              <a:sym typeface="Gill Sans"/>
            </a:endParaRP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0F6E0FBD-6CE5-6FA6-AC7E-D12E60922BE1}"/>
              </a:ext>
            </a:extLst>
          </p:cNvPr>
          <p:cNvSpPr/>
          <p:nvPr/>
        </p:nvSpPr>
        <p:spPr>
          <a:xfrm>
            <a:off x="4923943" y="110942"/>
            <a:ext cx="315201" cy="315201"/>
          </a:xfrm>
          <a:prstGeom prst="ellipse">
            <a:avLst/>
          </a:prstGeom>
          <a:solidFill>
            <a:srgbClr val="003B84"/>
          </a:solidFill>
          <a:ln w="19050" cap="flat">
            <a:solidFill>
              <a:srgbClr val="91C2FD"/>
            </a:solidFill>
            <a:miter lim="4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p3d/>
        </p:spPr>
        <p:txBody>
          <a:bodyPr rot="0" spcFirstLastPara="1" vertOverflow="overflow" horzOverflow="overflow" vert="horz" wrap="square" lIns="137160" tIns="91440" rIns="137160" bIns="91440" numCol="1" spcCol="38100" rtlCol="0" anchor="t">
            <a:normAutofit fontScale="25000" lnSpcReduction="20000"/>
          </a:bodyPr>
          <a:lstStyle/>
          <a:p>
            <a:pPr marL="0" marR="0" lvl="0" indent="0" algn="ctr" defTabSz="6096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uLnTx/>
              <a:uFillTx/>
              <a:latin typeface="Lato"/>
              <a:ea typeface="Gill Sans"/>
              <a:cs typeface="Gill Sans"/>
              <a:sym typeface="Gill Sans"/>
            </a:endParaRP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7A153635-A66D-458D-3C50-34BBE421D8A2}"/>
              </a:ext>
            </a:extLst>
          </p:cNvPr>
          <p:cNvSpPr/>
          <p:nvPr/>
        </p:nvSpPr>
        <p:spPr>
          <a:xfrm>
            <a:off x="3938425" y="116472"/>
            <a:ext cx="315201" cy="315201"/>
          </a:xfrm>
          <a:prstGeom prst="ellipse">
            <a:avLst/>
          </a:prstGeom>
          <a:noFill/>
          <a:ln w="19050" cap="flat">
            <a:solidFill>
              <a:srgbClr val="91C2FD"/>
            </a:solidFill>
            <a:miter lim="4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p3d/>
        </p:spPr>
        <p:txBody>
          <a:bodyPr rot="0" spcFirstLastPara="1" vertOverflow="overflow" horzOverflow="overflow" vert="horz" wrap="square" lIns="137160" tIns="91440" rIns="137160" bIns="91440" numCol="1" spcCol="38100" rtlCol="0" anchor="t">
            <a:normAutofit fontScale="25000" lnSpcReduction="20000"/>
          </a:bodyPr>
          <a:lstStyle/>
          <a:p>
            <a:pPr marL="0" marR="0" lvl="0" indent="0" algn="ctr" defTabSz="6096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uLnTx/>
              <a:uFillTx/>
              <a:latin typeface="Lato"/>
              <a:ea typeface="Gill Sans"/>
              <a:cs typeface="Gill Sans"/>
              <a:sym typeface="Gill Sans"/>
            </a:endParaRPr>
          </a:p>
        </p:txBody>
      </p:sp>
      <p:pic>
        <p:nvPicPr>
          <p:cNvPr id="9" name="Google Shape;578;p30" descr="Icon&#10;&#10;Description automatically generated">
            <a:extLst>
              <a:ext uri="{FF2B5EF4-FFF2-40B4-BE49-F238E27FC236}">
                <a16:creationId xmlns:a16="http://schemas.microsoft.com/office/drawing/2014/main" id="{CCEA3033-B825-EF89-2919-09DD13489766}"/>
              </a:ext>
            </a:extLst>
          </p:cNvPr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989244" y="169805"/>
            <a:ext cx="222112" cy="222112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Google Shape;597;p30" descr="Icon&#10;&#10;Description automatically generated">
            <a:extLst>
              <a:ext uri="{FF2B5EF4-FFF2-40B4-BE49-F238E27FC236}">
                <a16:creationId xmlns:a16="http://schemas.microsoft.com/office/drawing/2014/main" id="{C82DA065-E2BE-FBCA-4E07-AAD66BF04B4B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995794" y="185483"/>
            <a:ext cx="185118" cy="185118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Google Shape;580;p30" descr="Icon&#10;&#10;Description automatically generated">
            <a:extLst>
              <a:ext uri="{FF2B5EF4-FFF2-40B4-BE49-F238E27FC236}">
                <a16:creationId xmlns:a16="http://schemas.microsoft.com/office/drawing/2014/main" id="{73DD88B9-2E22-532F-3013-D5CEBCA14E38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979513" y="152002"/>
            <a:ext cx="239915" cy="239915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Google Shape;663;p31" descr="A picture containing text, sign&#10;&#10;Description automatically generated">
            <a:extLst>
              <a:ext uri="{FF2B5EF4-FFF2-40B4-BE49-F238E27FC236}">
                <a16:creationId xmlns:a16="http://schemas.microsoft.com/office/drawing/2014/main" id="{081B3694-E4ED-05F9-3628-7B5D081C7998}"/>
              </a:ext>
            </a:extLst>
          </p:cNvPr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4991867" y="201914"/>
            <a:ext cx="173138" cy="173138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Google Shape;666;p31" descr="Icon&#10;&#10;Description automatically generated">
            <a:extLst>
              <a:ext uri="{FF2B5EF4-FFF2-40B4-BE49-F238E27FC236}">
                <a16:creationId xmlns:a16="http://schemas.microsoft.com/office/drawing/2014/main" id="{BB04F8DF-DE02-1E7D-4B72-94052E4B5993}"/>
              </a:ext>
            </a:extLst>
          </p:cNvPr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6974453" y="191307"/>
            <a:ext cx="191001" cy="191001"/>
          </a:xfrm>
          <a:prstGeom prst="rect">
            <a:avLst/>
          </a:prstGeom>
          <a:noFill/>
          <a:ln>
            <a:noFill/>
          </a:ln>
        </p:spPr>
      </p:pic>
      <p:pic>
        <p:nvPicPr>
          <p:cNvPr id="14" name="Google Shape;641;p30" descr="Icon&#10;&#10;Description automatically generated">
            <a:extLst>
              <a:ext uri="{FF2B5EF4-FFF2-40B4-BE49-F238E27FC236}">
                <a16:creationId xmlns:a16="http://schemas.microsoft.com/office/drawing/2014/main" id="{01E4B9C3-880F-9A65-AC7A-524B9FFF1193}"/>
              </a:ext>
            </a:extLst>
          </p:cNvPr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3005107" y="185661"/>
            <a:ext cx="194605" cy="194605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9E04D8CF-B040-0ECC-761C-25E9CB1CAC96}"/>
              </a:ext>
            </a:extLst>
          </p:cNvPr>
          <p:cNvCxnSpPr>
            <a:cxnSpLocks/>
          </p:cNvCxnSpPr>
          <p:nvPr/>
        </p:nvCxnSpPr>
        <p:spPr>
          <a:xfrm flipH="1">
            <a:off x="3251495" y="282963"/>
            <a:ext cx="677755" cy="0"/>
          </a:xfrm>
          <a:prstGeom prst="line">
            <a:avLst/>
          </a:prstGeom>
          <a:noFill/>
          <a:ln w="19050" cap="flat">
            <a:solidFill>
              <a:srgbClr val="91C2FD"/>
            </a:solidFill>
            <a:prstDash val="solid"/>
            <a:miter lim="4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p3d/>
        </p:spPr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032E92BE-72BD-68E4-657F-5BF179028B04}"/>
              </a:ext>
            </a:extLst>
          </p:cNvPr>
          <p:cNvCxnSpPr>
            <a:cxnSpLocks/>
          </p:cNvCxnSpPr>
          <p:nvPr/>
        </p:nvCxnSpPr>
        <p:spPr>
          <a:xfrm flipH="1">
            <a:off x="4253626" y="271959"/>
            <a:ext cx="677755" cy="0"/>
          </a:xfrm>
          <a:prstGeom prst="line">
            <a:avLst/>
          </a:prstGeom>
          <a:noFill/>
          <a:ln w="19050" cap="flat">
            <a:solidFill>
              <a:srgbClr val="91C2FD"/>
            </a:solidFill>
            <a:prstDash val="solid"/>
            <a:miter lim="4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p3d/>
        </p:spPr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5635D7E7-7594-8230-5562-2FBD511F6312}"/>
              </a:ext>
            </a:extLst>
          </p:cNvPr>
          <p:cNvCxnSpPr>
            <a:cxnSpLocks/>
          </p:cNvCxnSpPr>
          <p:nvPr/>
        </p:nvCxnSpPr>
        <p:spPr>
          <a:xfrm flipH="1">
            <a:off x="5239144" y="279109"/>
            <a:ext cx="677755" cy="0"/>
          </a:xfrm>
          <a:prstGeom prst="line">
            <a:avLst/>
          </a:prstGeom>
          <a:noFill/>
          <a:ln w="19050" cap="flat">
            <a:solidFill>
              <a:srgbClr val="91C2FD"/>
            </a:solidFill>
            <a:prstDash val="solid"/>
            <a:miter lim="4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p3d/>
        </p:spPr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0C93CDBA-C5BC-BE70-9328-817554F7D7F6}"/>
              </a:ext>
            </a:extLst>
          </p:cNvPr>
          <p:cNvCxnSpPr>
            <a:cxnSpLocks/>
          </p:cNvCxnSpPr>
          <p:nvPr/>
        </p:nvCxnSpPr>
        <p:spPr>
          <a:xfrm flipH="1">
            <a:off x="6231412" y="280861"/>
            <a:ext cx="677755" cy="0"/>
          </a:xfrm>
          <a:prstGeom prst="line">
            <a:avLst/>
          </a:prstGeom>
          <a:noFill/>
          <a:ln w="19050" cap="flat">
            <a:solidFill>
              <a:srgbClr val="91C2FD"/>
            </a:solidFill>
            <a:prstDash val="solid"/>
            <a:miter lim="4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p3d/>
        </p:spPr>
      </p:cxnSp>
      <p:sp>
        <p:nvSpPr>
          <p:cNvPr id="19" name="Oval 18">
            <a:extLst>
              <a:ext uri="{FF2B5EF4-FFF2-40B4-BE49-F238E27FC236}">
                <a16:creationId xmlns:a16="http://schemas.microsoft.com/office/drawing/2014/main" id="{98F5544E-2C0C-8155-3D14-9F2FA5A26977}"/>
              </a:ext>
            </a:extLst>
          </p:cNvPr>
          <p:cNvSpPr/>
          <p:nvPr/>
        </p:nvSpPr>
        <p:spPr>
          <a:xfrm>
            <a:off x="6912354" y="116472"/>
            <a:ext cx="315201" cy="315201"/>
          </a:xfrm>
          <a:prstGeom prst="ellipse">
            <a:avLst/>
          </a:prstGeom>
          <a:noFill/>
          <a:ln w="19050" cap="flat">
            <a:solidFill>
              <a:srgbClr val="91C2FD"/>
            </a:solidFill>
            <a:miter lim="4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p3d/>
        </p:spPr>
        <p:txBody>
          <a:bodyPr rot="0" spcFirstLastPara="1" vertOverflow="overflow" horzOverflow="overflow" vert="horz" wrap="square" lIns="137160" tIns="91440" rIns="137160" bIns="91440" numCol="1" spcCol="38100" rtlCol="0" anchor="t">
            <a:normAutofit fontScale="25000" lnSpcReduction="20000"/>
          </a:bodyPr>
          <a:lstStyle/>
          <a:p>
            <a:pPr marL="0" marR="0" lvl="0" indent="0" algn="ctr" defTabSz="6096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uLnTx/>
              <a:uFillTx/>
              <a:latin typeface="Lato"/>
              <a:ea typeface="Gill Sans"/>
              <a:cs typeface="Gill Sans"/>
              <a:sym typeface="Gill Sans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EE2D9D2E-FAE4-BBC8-6A32-BBA9D57CDED3}"/>
              </a:ext>
            </a:extLst>
          </p:cNvPr>
          <p:cNvSpPr txBox="1"/>
          <p:nvPr/>
        </p:nvSpPr>
        <p:spPr>
          <a:xfrm>
            <a:off x="6333565" y="1997411"/>
            <a:ext cx="2628353" cy="163993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en-US" sz="1600" dirty="0">
                <a:solidFill>
                  <a:schemeClr val="bg1"/>
                </a:solidFill>
                <a:latin typeface="Lato" panose="020F0502020204030203" pitchFamily="34" charset="77"/>
              </a:rPr>
              <a:t>In Qualtrics, navigate to your survey, and from the project Survey tab, click Tools to view the sub-menu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1600" dirty="0">
                <a:solidFill>
                  <a:schemeClr val="bg1"/>
                </a:solidFill>
                <a:latin typeface="Lato" panose="020F0502020204030203" pitchFamily="34" charset="77"/>
              </a:rPr>
              <a:t>Select Collaborate</a:t>
            </a:r>
          </a:p>
        </p:txBody>
      </p:sp>
      <p:grpSp>
        <p:nvGrpSpPr>
          <p:cNvPr id="26" name="Group 25">
            <a:extLst>
              <a:ext uri="{FF2B5EF4-FFF2-40B4-BE49-F238E27FC236}">
                <a16:creationId xmlns:a16="http://schemas.microsoft.com/office/drawing/2014/main" id="{4F8141E8-8D44-2442-755A-6B1F13AD5454}"/>
              </a:ext>
            </a:extLst>
          </p:cNvPr>
          <p:cNvGrpSpPr/>
          <p:nvPr/>
        </p:nvGrpSpPr>
        <p:grpSpPr>
          <a:xfrm>
            <a:off x="314001" y="1360352"/>
            <a:ext cx="5866911" cy="3048893"/>
            <a:chOff x="304476" y="1236527"/>
            <a:chExt cx="6110561" cy="3048893"/>
          </a:xfrm>
        </p:grpSpPr>
        <p:pic>
          <p:nvPicPr>
            <p:cNvPr id="21" name="Picture 20" descr="Graphical user interface, application&#10;&#10;Description automatically generated">
              <a:extLst>
                <a:ext uri="{FF2B5EF4-FFF2-40B4-BE49-F238E27FC236}">
                  <a16:creationId xmlns:a16="http://schemas.microsoft.com/office/drawing/2014/main" id="{C03DA248-03F7-B301-E78F-D7D9880197F6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04476" y="1236527"/>
              <a:ext cx="6110561" cy="3048893"/>
            </a:xfrm>
            <a:prstGeom prst="roundRect">
              <a:avLst/>
            </a:prstGeom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24" name="Rounded Rectangle 23">
              <a:extLst>
                <a:ext uri="{FF2B5EF4-FFF2-40B4-BE49-F238E27FC236}">
                  <a16:creationId xmlns:a16="http://schemas.microsoft.com/office/drawing/2014/main" id="{B1069387-F417-288D-7227-1DA4A71DAC24}"/>
                </a:ext>
              </a:extLst>
            </p:cNvPr>
            <p:cNvSpPr/>
            <p:nvPr/>
          </p:nvSpPr>
          <p:spPr>
            <a:xfrm>
              <a:off x="1877601" y="1619137"/>
              <a:ext cx="379690" cy="241709"/>
            </a:xfrm>
            <a:prstGeom prst="round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Rounded Rectangle 24">
              <a:extLst>
                <a:ext uri="{FF2B5EF4-FFF2-40B4-BE49-F238E27FC236}">
                  <a16:creationId xmlns:a16="http://schemas.microsoft.com/office/drawing/2014/main" id="{0730D1A3-C51D-AED3-0219-E8D0EDE350F1}"/>
                </a:ext>
              </a:extLst>
            </p:cNvPr>
            <p:cNvSpPr/>
            <p:nvPr/>
          </p:nvSpPr>
          <p:spPr>
            <a:xfrm>
              <a:off x="1933703" y="2693554"/>
              <a:ext cx="444176" cy="241708"/>
            </a:xfrm>
            <a:prstGeom prst="round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7" name="Title 1">
            <a:extLst>
              <a:ext uri="{FF2B5EF4-FFF2-40B4-BE49-F238E27FC236}">
                <a16:creationId xmlns:a16="http://schemas.microsoft.com/office/drawing/2014/main" id="{7F96B61B-0200-CB01-5A6B-8153200778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0435" y="664616"/>
            <a:ext cx="6122155" cy="607941"/>
          </a:xfrm>
        </p:spPr>
        <p:txBody>
          <a:bodyPr>
            <a:noAutofit/>
          </a:bodyPr>
          <a:lstStyle/>
          <a:p>
            <a:pPr algn="l"/>
            <a:r>
              <a:rPr lang="en-US" sz="2800" dirty="0">
                <a:solidFill>
                  <a:schemeClr val="bg1"/>
                </a:solidFill>
              </a:rPr>
              <a:t>Setting your Survey to “Collaborate”</a:t>
            </a:r>
          </a:p>
        </p:txBody>
      </p:sp>
    </p:spTree>
    <p:extLst>
      <p:ext uri="{BB962C8B-B14F-4D97-AF65-F5344CB8AC3E}">
        <p14:creationId xmlns:p14="http://schemas.microsoft.com/office/powerpoint/2010/main" val="300208338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5202CAAC-EAE3-3085-3502-92890B85FFA2}"/>
              </a:ext>
            </a:extLst>
          </p:cNvPr>
          <p:cNvCxnSpPr>
            <a:cxnSpLocks/>
          </p:cNvCxnSpPr>
          <p:nvPr/>
        </p:nvCxnSpPr>
        <p:spPr>
          <a:xfrm flipH="1">
            <a:off x="2263328" y="282964"/>
            <a:ext cx="677755" cy="0"/>
          </a:xfrm>
          <a:prstGeom prst="line">
            <a:avLst/>
          </a:prstGeom>
          <a:noFill/>
          <a:ln w="19050" cap="flat">
            <a:solidFill>
              <a:srgbClr val="91C2FD"/>
            </a:solidFill>
            <a:prstDash val="solid"/>
            <a:miter lim="4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p3d/>
        </p:spPr>
      </p:cxnSp>
      <p:sp>
        <p:nvSpPr>
          <p:cNvPr id="4" name="Oval 3">
            <a:extLst>
              <a:ext uri="{FF2B5EF4-FFF2-40B4-BE49-F238E27FC236}">
                <a16:creationId xmlns:a16="http://schemas.microsoft.com/office/drawing/2014/main" id="{8FED9035-EA68-DC5D-2D20-C2CB33CE97BE}"/>
              </a:ext>
            </a:extLst>
          </p:cNvPr>
          <p:cNvSpPr/>
          <p:nvPr/>
        </p:nvSpPr>
        <p:spPr>
          <a:xfrm>
            <a:off x="1942089" y="121204"/>
            <a:ext cx="315201" cy="315201"/>
          </a:xfrm>
          <a:prstGeom prst="ellipse">
            <a:avLst/>
          </a:prstGeom>
          <a:noFill/>
          <a:ln w="19050" cap="flat">
            <a:solidFill>
              <a:srgbClr val="91C2FD"/>
            </a:solidFill>
            <a:miter lim="4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p3d/>
        </p:spPr>
        <p:txBody>
          <a:bodyPr rot="0" spcFirstLastPara="1" vertOverflow="overflow" horzOverflow="overflow" vert="horz" wrap="square" lIns="137160" tIns="91440" rIns="137160" bIns="91440" numCol="1" spcCol="38100" rtlCol="0" anchor="t">
            <a:normAutofit fontScale="25000" lnSpcReduction="20000"/>
          </a:bodyPr>
          <a:lstStyle/>
          <a:p>
            <a:pPr marL="0" marR="0" lvl="0" indent="0" algn="ctr" defTabSz="6096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uLnTx/>
              <a:uFillTx/>
              <a:latin typeface="Lato"/>
              <a:ea typeface="Gill Sans"/>
              <a:cs typeface="Gill Sans"/>
              <a:sym typeface="Gill Sans"/>
            </a:endParaRP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BE0ECD96-3B4A-FA4F-A990-63A728BCD74A}"/>
              </a:ext>
            </a:extLst>
          </p:cNvPr>
          <p:cNvSpPr/>
          <p:nvPr/>
        </p:nvSpPr>
        <p:spPr>
          <a:xfrm>
            <a:off x="2936294" y="116472"/>
            <a:ext cx="315201" cy="315201"/>
          </a:xfrm>
          <a:prstGeom prst="ellipse">
            <a:avLst/>
          </a:prstGeom>
          <a:noFill/>
          <a:ln w="19050" cap="flat">
            <a:solidFill>
              <a:srgbClr val="91C2FD"/>
            </a:solidFill>
            <a:miter lim="4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p3d/>
        </p:spPr>
        <p:txBody>
          <a:bodyPr rot="0" spcFirstLastPara="1" vertOverflow="overflow" horzOverflow="overflow" vert="horz" wrap="square" lIns="137160" tIns="91440" rIns="137160" bIns="91440" numCol="1" spcCol="38100" rtlCol="0" anchor="t">
            <a:normAutofit fontScale="25000" lnSpcReduction="20000"/>
          </a:bodyPr>
          <a:lstStyle/>
          <a:p>
            <a:pPr marL="0" marR="0" lvl="0" indent="0" algn="ctr" defTabSz="6096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uLnTx/>
              <a:uFillTx/>
              <a:latin typeface="Lato"/>
              <a:ea typeface="Gill Sans"/>
              <a:cs typeface="Gill Sans"/>
              <a:sym typeface="Gill Sans"/>
            </a:endParaRP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0A444041-ACE0-DB69-0A4F-4B1270F0F71F}"/>
              </a:ext>
            </a:extLst>
          </p:cNvPr>
          <p:cNvSpPr/>
          <p:nvPr/>
        </p:nvSpPr>
        <p:spPr>
          <a:xfrm>
            <a:off x="5916211" y="108544"/>
            <a:ext cx="315201" cy="315201"/>
          </a:xfrm>
          <a:prstGeom prst="ellipse">
            <a:avLst/>
          </a:prstGeom>
          <a:noFill/>
          <a:ln w="19050" cap="flat">
            <a:solidFill>
              <a:srgbClr val="91C2FD"/>
            </a:solidFill>
            <a:miter lim="4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p3d/>
        </p:spPr>
        <p:txBody>
          <a:bodyPr rot="0" spcFirstLastPara="1" vertOverflow="overflow" horzOverflow="overflow" vert="horz" wrap="square" lIns="137160" tIns="91440" rIns="137160" bIns="91440" numCol="1" spcCol="38100" rtlCol="0" anchor="t">
            <a:normAutofit fontScale="25000" lnSpcReduction="20000"/>
          </a:bodyPr>
          <a:lstStyle/>
          <a:p>
            <a:pPr marL="0" marR="0" lvl="0" indent="0" algn="ctr" defTabSz="6096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uLnTx/>
              <a:uFillTx/>
              <a:latin typeface="Lato"/>
              <a:ea typeface="Gill Sans"/>
              <a:cs typeface="Gill Sans"/>
              <a:sym typeface="Gill Sans"/>
            </a:endParaRP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DCE9DF9B-129A-0104-B237-DB692D9C1766}"/>
              </a:ext>
            </a:extLst>
          </p:cNvPr>
          <p:cNvSpPr/>
          <p:nvPr/>
        </p:nvSpPr>
        <p:spPr>
          <a:xfrm>
            <a:off x="4923943" y="110942"/>
            <a:ext cx="315201" cy="315201"/>
          </a:xfrm>
          <a:prstGeom prst="ellipse">
            <a:avLst/>
          </a:prstGeom>
          <a:solidFill>
            <a:srgbClr val="003B84"/>
          </a:solidFill>
          <a:ln w="19050" cap="flat">
            <a:solidFill>
              <a:srgbClr val="91C2FD"/>
            </a:solidFill>
            <a:miter lim="4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p3d/>
        </p:spPr>
        <p:txBody>
          <a:bodyPr rot="0" spcFirstLastPara="1" vertOverflow="overflow" horzOverflow="overflow" vert="horz" wrap="square" lIns="137160" tIns="91440" rIns="137160" bIns="91440" numCol="1" spcCol="38100" rtlCol="0" anchor="t">
            <a:normAutofit fontScale="25000" lnSpcReduction="20000"/>
          </a:bodyPr>
          <a:lstStyle/>
          <a:p>
            <a:pPr marL="0" marR="0" lvl="0" indent="0" algn="ctr" defTabSz="6096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uLnTx/>
              <a:uFillTx/>
              <a:latin typeface="Lato"/>
              <a:ea typeface="Gill Sans"/>
              <a:cs typeface="Gill Sans"/>
              <a:sym typeface="Gill Sans"/>
            </a:endParaRP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63965076-F474-F841-B9F7-2259139A2114}"/>
              </a:ext>
            </a:extLst>
          </p:cNvPr>
          <p:cNvSpPr/>
          <p:nvPr/>
        </p:nvSpPr>
        <p:spPr>
          <a:xfrm>
            <a:off x="3938425" y="116472"/>
            <a:ext cx="315201" cy="315201"/>
          </a:xfrm>
          <a:prstGeom prst="ellipse">
            <a:avLst/>
          </a:prstGeom>
          <a:noFill/>
          <a:ln w="19050" cap="flat">
            <a:solidFill>
              <a:srgbClr val="91C2FD"/>
            </a:solidFill>
            <a:miter lim="4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p3d/>
        </p:spPr>
        <p:txBody>
          <a:bodyPr rot="0" spcFirstLastPara="1" vertOverflow="overflow" horzOverflow="overflow" vert="horz" wrap="square" lIns="137160" tIns="91440" rIns="137160" bIns="91440" numCol="1" spcCol="38100" rtlCol="0" anchor="t">
            <a:normAutofit fontScale="25000" lnSpcReduction="20000"/>
          </a:bodyPr>
          <a:lstStyle/>
          <a:p>
            <a:pPr marL="0" marR="0" lvl="0" indent="0" algn="ctr" defTabSz="6096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uLnTx/>
              <a:uFillTx/>
              <a:latin typeface="Lato"/>
              <a:ea typeface="Gill Sans"/>
              <a:cs typeface="Gill Sans"/>
              <a:sym typeface="Gill Sans"/>
            </a:endParaRPr>
          </a:p>
        </p:txBody>
      </p:sp>
      <p:pic>
        <p:nvPicPr>
          <p:cNvPr id="9" name="Google Shape;578;p30" descr="Icon&#10;&#10;Description automatically generated">
            <a:extLst>
              <a:ext uri="{FF2B5EF4-FFF2-40B4-BE49-F238E27FC236}">
                <a16:creationId xmlns:a16="http://schemas.microsoft.com/office/drawing/2014/main" id="{4EAC755A-4AED-3F43-7021-18A48D4468D1}"/>
              </a:ext>
            </a:extLst>
          </p:cNvPr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989244" y="169805"/>
            <a:ext cx="222112" cy="222112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Google Shape;597;p30" descr="Icon&#10;&#10;Description automatically generated">
            <a:extLst>
              <a:ext uri="{FF2B5EF4-FFF2-40B4-BE49-F238E27FC236}">
                <a16:creationId xmlns:a16="http://schemas.microsoft.com/office/drawing/2014/main" id="{735E099E-6B12-47F1-12F9-8F138F156737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995794" y="185483"/>
            <a:ext cx="185118" cy="185118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Google Shape;580;p30" descr="Icon&#10;&#10;Description automatically generated">
            <a:extLst>
              <a:ext uri="{FF2B5EF4-FFF2-40B4-BE49-F238E27FC236}">
                <a16:creationId xmlns:a16="http://schemas.microsoft.com/office/drawing/2014/main" id="{E603031F-186B-73D3-A89C-18B43E684A0E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979513" y="152002"/>
            <a:ext cx="239915" cy="239915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Google Shape;663;p31" descr="A picture containing text, sign&#10;&#10;Description automatically generated">
            <a:extLst>
              <a:ext uri="{FF2B5EF4-FFF2-40B4-BE49-F238E27FC236}">
                <a16:creationId xmlns:a16="http://schemas.microsoft.com/office/drawing/2014/main" id="{7AC1FC0B-26B2-5FFD-4147-8422B7DFE699}"/>
              </a:ext>
            </a:extLst>
          </p:cNvPr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4991867" y="201914"/>
            <a:ext cx="173138" cy="173138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Google Shape;666;p31" descr="Icon&#10;&#10;Description automatically generated">
            <a:extLst>
              <a:ext uri="{FF2B5EF4-FFF2-40B4-BE49-F238E27FC236}">
                <a16:creationId xmlns:a16="http://schemas.microsoft.com/office/drawing/2014/main" id="{28B86520-A9A9-2769-801B-A039CA5578A0}"/>
              </a:ext>
            </a:extLst>
          </p:cNvPr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6974453" y="191307"/>
            <a:ext cx="191001" cy="191001"/>
          </a:xfrm>
          <a:prstGeom prst="rect">
            <a:avLst/>
          </a:prstGeom>
          <a:noFill/>
          <a:ln>
            <a:noFill/>
          </a:ln>
        </p:spPr>
      </p:pic>
      <p:pic>
        <p:nvPicPr>
          <p:cNvPr id="14" name="Google Shape;641;p30" descr="Icon&#10;&#10;Description automatically generated">
            <a:extLst>
              <a:ext uri="{FF2B5EF4-FFF2-40B4-BE49-F238E27FC236}">
                <a16:creationId xmlns:a16="http://schemas.microsoft.com/office/drawing/2014/main" id="{D83E8AA5-70EE-4693-62F9-AC05C8EBFF83}"/>
              </a:ext>
            </a:extLst>
          </p:cNvPr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3005107" y="185661"/>
            <a:ext cx="194605" cy="194605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BBAF6105-D5A3-5E0F-8CA0-3911A2A3A100}"/>
              </a:ext>
            </a:extLst>
          </p:cNvPr>
          <p:cNvCxnSpPr>
            <a:cxnSpLocks/>
          </p:cNvCxnSpPr>
          <p:nvPr/>
        </p:nvCxnSpPr>
        <p:spPr>
          <a:xfrm flipH="1">
            <a:off x="3251495" y="282963"/>
            <a:ext cx="677755" cy="0"/>
          </a:xfrm>
          <a:prstGeom prst="line">
            <a:avLst/>
          </a:prstGeom>
          <a:noFill/>
          <a:ln w="19050" cap="flat">
            <a:solidFill>
              <a:srgbClr val="91C2FD"/>
            </a:solidFill>
            <a:prstDash val="solid"/>
            <a:miter lim="4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p3d/>
        </p:spPr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D40533C4-E752-C083-D286-B2FBF8527891}"/>
              </a:ext>
            </a:extLst>
          </p:cNvPr>
          <p:cNvCxnSpPr>
            <a:cxnSpLocks/>
          </p:cNvCxnSpPr>
          <p:nvPr/>
        </p:nvCxnSpPr>
        <p:spPr>
          <a:xfrm flipH="1">
            <a:off x="4253626" y="271959"/>
            <a:ext cx="677755" cy="0"/>
          </a:xfrm>
          <a:prstGeom prst="line">
            <a:avLst/>
          </a:prstGeom>
          <a:noFill/>
          <a:ln w="19050" cap="flat">
            <a:solidFill>
              <a:srgbClr val="91C2FD"/>
            </a:solidFill>
            <a:prstDash val="solid"/>
            <a:miter lim="4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p3d/>
        </p:spPr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98BFE8AB-4AF3-BF3E-6B39-D391E9A7E2C3}"/>
              </a:ext>
            </a:extLst>
          </p:cNvPr>
          <p:cNvCxnSpPr>
            <a:cxnSpLocks/>
          </p:cNvCxnSpPr>
          <p:nvPr/>
        </p:nvCxnSpPr>
        <p:spPr>
          <a:xfrm flipH="1">
            <a:off x="5239144" y="279109"/>
            <a:ext cx="677755" cy="0"/>
          </a:xfrm>
          <a:prstGeom prst="line">
            <a:avLst/>
          </a:prstGeom>
          <a:noFill/>
          <a:ln w="19050" cap="flat">
            <a:solidFill>
              <a:srgbClr val="91C2FD"/>
            </a:solidFill>
            <a:prstDash val="solid"/>
            <a:miter lim="4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p3d/>
        </p:spPr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C8E8DCC2-CB3A-D570-3F90-5483A4CC0CD7}"/>
              </a:ext>
            </a:extLst>
          </p:cNvPr>
          <p:cNvCxnSpPr>
            <a:cxnSpLocks/>
          </p:cNvCxnSpPr>
          <p:nvPr/>
        </p:nvCxnSpPr>
        <p:spPr>
          <a:xfrm flipH="1">
            <a:off x="6231412" y="280861"/>
            <a:ext cx="677755" cy="0"/>
          </a:xfrm>
          <a:prstGeom prst="line">
            <a:avLst/>
          </a:prstGeom>
          <a:noFill/>
          <a:ln w="19050" cap="flat">
            <a:solidFill>
              <a:srgbClr val="91C2FD"/>
            </a:solidFill>
            <a:prstDash val="solid"/>
            <a:miter lim="4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p3d/>
        </p:spPr>
      </p:cxnSp>
      <p:sp>
        <p:nvSpPr>
          <p:cNvPr id="19" name="Oval 18">
            <a:extLst>
              <a:ext uri="{FF2B5EF4-FFF2-40B4-BE49-F238E27FC236}">
                <a16:creationId xmlns:a16="http://schemas.microsoft.com/office/drawing/2014/main" id="{754317A5-6B05-B6E3-1CA9-E3204D30EF4A}"/>
              </a:ext>
            </a:extLst>
          </p:cNvPr>
          <p:cNvSpPr/>
          <p:nvPr/>
        </p:nvSpPr>
        <p:spPr>
          <a:xfrm>
            <a:off x="6912354" y="116472"/>
            <a:ext cx="315201" cy="315201"/>
          </a:xfrm>
          <a:prstGeom prst="ellipse">
            <a:avLst/>
          </a:prstGeom>
          <a:noFill/>
          <a:ln w="19050" cap="flat">
            <a:solidFill>
              <a:srgbClr val="91C2FD"/>
            </a:solidFill>
            <a:miter lim="4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p3d/>
        </p:spPr>
        <p:txBody>
          <a:bodyPr rot="0" spcFirstLastPara="1" vertOverflow="overflow" horzOverflow="overflow" vert="horz" wrap="square" lIns="137160" tIns="91440" rIns="137160" bIns="91440" numCol="1" spcCol="38100" rtlCol="0" anchor="t">
            <a:normAutofit fontScale="25000" lnSpcReduction="20000"/>
          </a:bodyPr>
          <a:lstStyle/>
          <a:p>
            <a:pPr marL="0" marR="0" lvl="0" indent="0" algn="ctr" defTabSz="6096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uLnTx/>
              <a:uFillTx/>
              <a:latin typeface="Lato"/>
              <a:ea typeface="Gill Sans"/>
              <a:cs typeface="Gill Sans"/>
              <a:sym typeface="Gill Sans"/>
            </a:endParaRPr>
          </a:p>
        </p:txBody>
      </p:sp>
      <p:sp>
        <p:nvSpPr>
          <p:cNvPr id="22" name="Title 1">
            <a:extLst>
              <a:ext uri="{FF2B5EF4-FFF2-40B4-BE49-F238E27FC236}">
                <a16:creationId xmlns:a16="http://schemas.microsoft.com/office/drawing/2014/main" id="{F1C9AE48-3B8D-AB6A-77D9-E03424928C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0435" y="664616"/>
            <a:ext cx="7497459" cy="607941"/>
          </a:xfrm>
        </p:spPr>
        <p:txBody>
          <a:bodyPr>
            <a:noAutofit/>
          </a:bodyPr>
          <a:lstStyle/>
          <a:p>
            <a:pPr algn="l"/>
            <a:r>
              <a:rPr lang="en-US" sz="2800" dirty="0">
                <a:solidFill>
                  <a:schemeClr val="bg1"/>
                </a:solidFill>
              </a:rPr>
              <a:t>Select </a:t>
            </a:r>
            <a:r>
              <a:rPr lang="en-US" sz="2800" dirty="0" err="1">
                <a:solidFill>
                  <a:schemeClr val="bg1"/>
                </a:solidFill>
              </a:rPr>
              <a:t>Integration_Acct</a:t>
            </a:r>
            <a:r>
              <a:rPr lang="en-US" sz="2800" dirty="0">
                <a:solidFill>
                  <a:schemeClr val="bg1"/>
                </a:solidFill>
              </a:rPr>
              <a:t> as a Collaborator</a:t>
            </a:r>
            <a:br>
              <a:rPr lang="en-US" sz="2800" dirty="0">
                <a:solidFill>
                  <a:schemeClr val="bg1"/>
                </a:solidFill>
              </a:rPr>
            </a:br>
            <a:endParaRPr lang="en-US" sz="2800" dirty="0">
              <a:solidFill>
                <a:schemeClr val="bg1"/>
              </a:solidFill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AB071132-6F75-7D79-12F4-86C83207F70B}"/>
              </a:ext>
            </a:extLst>
          </p:cNvPr>
          <p:cNvSpPr txBox="1"/>
          <p:nvPr/>
        </p:nvSpPr>
        <p:spPr>
          <a:xfrm>
            <a:off x="5995794" y="2434669"/>
            <a:ext cx="2912988" cy="16509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+mj-lt"/>
              <a:buAutoNum type="arabicPeriod" startAt="3"/>
            </a:pPr>
            <a:r>
              <a:rPr lang="en-US" sz="1600" dirty="0">
                <a:solidFill>
                  <a:schemeClr val="bg1"/>
                </a:solidFill>
                <a:effectLst/>
                <a:latin typeface="Lato" panose="020F0502020204030203" pitchFamily="34" charset="77"/>
                <a:ea typeface="DengXian" panose="02010600030101010101" pitchFamily="2" charset="-122"/>
                <a:cs typeface="Calibri" panose="020F0502020204030204" pitchFamily="34" charset="0"/>
              </a:rPr>
              <a:t>Type “</a:t>
            </a:r>
            <a:r>
              <a:rPr lang="en-US" sz="1600" dirty="0" err="1">
                <a:solidFill>
                  <a:schemeClr val="bg1"/>
                </a:solidFill>
                <a:effectLst/>
                <a:latin typeface="Lato" panose="020F0502020204030203" pitchFamily="34" charset="77"/>
                <a:ea typeface="DengXian" panose="02010600030101010101" pitchFamily="2" charset="-122"/>
                <a:cs typeface="Calibri" panose="020F0502020204030204" pitchFamily="34" charset="0"/>
              </a:rPr>
              <a:t>Integration_Acct</a:t>
            </a:r>
            <a:r>
              <a:rPr lang="en-US" sz="1600" dirty="0">
                <a:solidFill>
                  <a:schemeClr val="bg1"/>
                </a:solidFill>
                <a:effectLst/>
                <a:latin typeface="Lato" panose="020F0502020204030203" pitchFamily="34" charset="77"/>
                <a:ea typeface="DengXian" panose="02010600030101010101" pitchFamily="2" charset="-122"/>
                <a:cs typeface="Calibri" panose="020F0502020204030204" pitchFamily="34" charset="0"/>
              </a:rPr>
              <a:t>” in the text field or click the “User and Group Address Book” option and enter “</a:t>
            </a:r>
            <a:r>
              <a:rPr lang="en-US" sz="1600" dirty="0" err="1">
                <a:solidFill>
                  <a:schemeClr val="bg1"/>
                </a:solidFill>
                <a:effectLst/>
                <a:latin typeface="Lato" panose="020F0502020204030203" pitchFamily="34" charset="77"/>
                <a:ea typeface="DengXian" panose="02010600030101010101" pitchFamily="2" charset="-122"/>
                <a:cs typeface="Calibri" panose="020F0502020204030204" pitchFamily="34" charset="0"/>
              </a:rPr>
              <a:t>Integration_Acct</a:t>
            </a:r>
            <a:r>
              <a:rPr lang="en-US" sz="1600" dirty="0">
                <a:solidFill>
                  <a:schemeClr val="bg1"/>
                </a:solidFill>
                <a:effectLst/>
                <a:latin typeface="Lato" panose="020F0502020204030203" pitchFamily="34" charset="77"/>
                <a:ea typeface="DengXian" panose="02010600030101010101" pitchFamily="2" charset="-122"/>
                <a:cs typeface="Calibri" panose="020F0502020204030204" pitchFamily="34" charset="0"/>
              </a:rPr>
              <a:t>” in the Search field. </a:t>
            </a:r>
            <a:endParaRPr lang="en-US" sz="1600" dirty="0">
              <a:solidFill>
                <a:schemeClr val="bg1"/>
              </a:solidFill>
              <a:effectLst/>
              <a:latin typeface="Lato" panose="020F0502020204030203" pitchFamily="34" charset="77"/>
              <a:ea typeface="DengXian" panose="02010600030101010101" pitchFamily="2" charset="-122"/>
              <a:cs typeface="ScalaSansOT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27C9D7C9-FCA5-95BF-456C-B297AEB13F86}"/>
              </a:ext>
            </a:extLst>
          </p:cNvPr>
          <p:cNvSpPr txBox="1"/>
          <p:nvPr/>
        </p:nvSpPr>
        <p:spPr>
          <a:xfrm>
            <a:off x="5916211" y="1459612"/>
            <a:ext cx="2816997" cy="5970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0" lvl="0" algn="ctr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600" dirty="0">
                <a:solidFill>
                  <a:schemeClr val="bg1"/>
                </a:solidFill>
                <a:effectLst/>
                <a:latin typeface="Lato" panose="020F0502020204030203" pitchFamily="34" charset="77"/>
                <a:ea typeface="DengXian" panose="02010600030101010101" pitchFamily="2" charset="-122"/>
                <a:cs typeface="Calibri" panose="020F0502020204030204" pitchFamily="34" charset="0"/>
              </a:rPr>
              <a:t>The Collaborate on Project page </a:t>
            </a:r>
            <a:r>
              <a:rPr lang="en-US" sz="1600" dirty="0">
                <a:solidFill>
                  <a:schemeClr val="bg1"/>
                </a:solidFill>
                <a:latin typeface="Lato" panose="020F0502020204030203" pitchFamily="34" charset="77"/>
                <a:ea typeface="DengXian" panose="02010600030101010101" pitchFamily="2" charset="-122"/>
                <a:cs typeface="Calibri" panose="020F0502020204030204" pitchFamily="34" charset="0"/>
              </a:rPr>
              <a:t>will open</a:t>
            </a:r>
          </a:p>
        </p:txBody>
      </p:sp>
      <p:grpSp>
        <p:nvGrpSpPr>
          <p:cNvPr id="31" name="Group 30">
            <a:extLst>
              <a:ext uri="{FF2B5EF4-FFF2-40B4-BE49-F238E27FC236}">
                <a16:creationId xmlns:a16="http://schemas.microsoft.com/office/drawing/2014/main" id="{6BA93235-B216-C3D0-6B77-23B04986355E}"/>
              </a:ext>
            </a:extLst>
          </p:cNvPr>
          <p:cNvGrpSpPr/>
          <p:nvPr/>
        </p:nvGrpSpPr>
        <p:grpSpPr>
          <a:xfrm>
            <a:off x="379827" y="1359927"/>
            <a:ext cx="5512451" cy="3050148"/>
            <a:chOff x="379827" y="1359927"/>
            <a:chExt cx="5512451" cy="3050148"/>
          </a:xfrm>
        </p:grpSpPr>
        <p:pic>
          <p:nvPicPr>
            <p:cNvPr id="28" name="Picture 27" descr="Graphical user interface, text, application, email&#10;&#10;Description automatically generated">
              <a:extLst>
                <a:ext uri="{FF2B5EF4-FFF2-40B4-BE49-F238E27FC236}">
                  <a16:creationId xmlns:a16="http://schemas.microsoft.com/office/drawing/2014/main" id="{FB1A6245-BACC-1856-8050-196C58FB6047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79827" y="1359927"/>
              <a:ext cx="5512451" cy="3050148"/>
            </a:xfrm>
            <a:prstGeom prst="roundRect">
              <a:avLst/>
            </a:prstGeom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29" name="Rounded Rectangle 28">
              <a:extLst>
                <a:ext uri="{FF2B5EF4-FFF2-40B4-BE49-F238E27FC236}">
                  <a16:creationId xmlns:a16="http://schemas.microsoft.com/office/drawing/2014/main" id="{84EB98E9-14BA-8F29-5D2E-600E7AA1EEC8}"/>
                </a:ext>
              </a:extLst>
            </p:cNvPr>
            <p:cNvSpPr/>
            <p:nvPr/>
          </p:nvSpPr>
          <p:spPr>
            <a:xfrm>
              <a:off x="4189266" y="1819303"/>
              <a:ext cx="1133757" cy="318609"/>
            </a:xfrm>
            <a:prstGeom prst="round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Rounded Rectangle 29">
              <a:extLst>
                <a:ext uri="{FF2B5EF4-FFF2-40B4-BE49-F238E27FC236}">
                  <a16:creationId xmlns:a16="http://schemas.microsoft.com/office/drawing/2014/main" id="{BC87D128-88ED-A5F5-65F7-3BE2B68907B4}"/>
                </a:ext>
              </a:extLst>
            </p:cNvPr>
            <p:cNvSpPr/>
            <p:nvPr/>
          </p:nvSpPr>
          <p:spPr>
            <a:xfrm>
              <a:off x="410792" y="1819303"/>
              <a:ext cx="1133757" cy="318609"/>
            </a:xfrm>
            <a:prstGeom prst="round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75113191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5202CAAC-EAE3-3085-3502-92890B85FFA2}"/>
              </a:ext>
            </a:extLst>
          </p:cNvPr>
          <p:cNvCxnSpPr>
            <a:cxnSpLocks/>
          </p:cNvCxnSpPr>
          <p:nvPr/>
        </p:nvCxnSpPr>
        <p:spPr>
          <a:xfrm flipH="1">
            <a:off x="2263328" y="282964"/>
            <a:ext cx="677755" cy="0"/>
          </a:xfrm>
          <a:prstGeom prst="line">
            <a:avLst/>
          </a:prstGeom>
          <a:noFill/>
          <a:ln w="19050" cap="flat">
            <a:solidFill>
              <a:srgbClr val="91C2FD"/>
            </a:solidFill>
            <a:prstDash val="solid"/>
            <a:miter lim="4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p3d/>
        </p:spPr>
      </p:cxnSp>
      <p:sp>
        <p:nvSpPr>
          <p:cNvPr id="4" name="Oval 3">
            <a:extLst>
              <a:ext uri="{FF2B5EF4-FFF2-40B4-BE49-F238E27FC236}">
                <a16:creationId xmlns:a16="http://schemas.microsoft.com/office/drawing/2014/main" id="{8FED9035-EA68-DC5D-2D20-C2CB33CE97BE}"/>
              </a:ext>
            </a:extLst>
          </p:cNvPr>
          <p:cNvSpPr/>
          <p:nvPr/>
        </p:nvSpPr>
        <p:spPr>
          <a:xfrm>
            <a:off x="1942089" y="121204"/>
            <a:ext cx="315201" cy="315201"/>
          </a:xfrm>
          <a:prstGeom prst="ellipse">
            <a:avLst/>
          </a:prstGeom>
          <a:noFill/>
          <a:ln w="19050" cap="flat">
            <a:solidFill>
              <a:srgbClr val="91C2FD"/>
            </a:solidFill>
            <a:miter lim="4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p3d/>
        </p:spPr>
        <p:txBody>
          <a:bodyPr rot="0" spcFirstLastPara="1" vertOverflow="overflow" horzOverflow="overflow" vert="horz" wrap="square" lIns="137160" tIns="91440" rIns="137160" bIns="91440" numCol="1" spcCol="38100" rtlCol="0" anchor="t">
            <a:normAutofit fontScale="25000" lnSpcReduction="20000"/>
          </a:bodyPr>
          <a:lstStyle/>
          <a:p>
            <a:pPr marL="0" marR="0" lvl="0" indent="0" algn="ctr" defTabSz="6096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uLnTx/>
              <a:uFillTx/>
              <a:latin typeface="Lato"/>
              <a:ea typeface="Gill Sans"/>
              <a:cs typeface="Gill Sans"/>
              <a:sym typeface="Gill Sans"/>
            </a:endParaRP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BE0ECD96-3B4A-FA4F-A990-63A728BCD74A}"/>
              </a:ext>
            </a:extLst>
          </p:cNvPr>
          <p:cNvSpPr/>
          <p:nvPr/>
        </p:nvSpPr>
        <p:spPr>
          <a:xfrm>
            <a:off x="2936294" y="116472"/>
            <a:ext cx="315201" cy="315201"/>
          </a:xfrm>
          <a:prstGeom prst="ellipse">
            <a:avLst/>
          </a:prstGeom>
          <a:noFill/>
          <a:ln w="19050" cap="flat">
            <a:solidFill>
              <a:srgbClr val="91C2FD"/>
            </a:solidFill>
            <a:miter lim="4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p3d/>
        </p:spPr>
        <p:txBody>
          <a:bodyPr rot="0" spcFirstLastPara="1" vertOverflow="overflow" horzOverflow="overflow" vert="horz" wrap="square" lIns="137160" tIns="91440" rIns="137160" bIns="91440" numCol="1" spcCol="38100" rtlCol="0" anchor="t">
            <a:normAutofit fontScale="25000" lnSpcReduction="20000"/>
          </a:bodyPr>
          <a:lstStyle/>
          <a:p>
            <a:pPr marL="0" marR="0" lvl="0" indent="0" algn="ctr" defTabSz="6096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uLnTx/>
              <a:uFillTx/>
              <a:latin typeface="Lato"/>
              <a:ea typeface="Gill Sans"/>
              <a:cs typeface="Gill Sans"/>
              <a:sym typeface="Gill Sans"/>
            </a:endParaRP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0A444041-ACE0-DB69-0A4F-4B1270F0F71F}"/>
              </a:ext>
            </a:extLst>
          </p:cNvPr>
          <p:cNvSpPr/>
          <p:nvPr/>
        </p:nvSpPr>
        <p:spPr>
          <a:xfrm>
            <a:off x="5916211" y="108544"/>
            <a:ext cx="315201" cy="315201"/>
          </a:xfrm>
          <a:prstGeom prst="ellipse">
            <a:avLst/>
          </a:prstGeom>
          <a:noFill/>
          <a:ln w="19050" cap="flat">
            <a:solidFill>
              <a:srgbClr val="91C2FD"/>
            </a:solidFill>
            <a:miter lim="4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p3d/>
        </p:spPr>
        <p:txBody>
          <a:bodyPr rot="0" spcFirstLastPara="1" vertOverflow="overflow" horzOverflow="overflow" vert="horz" wrap="square" lIns="137160" tIns="91440" rIns="137160" bIns="91440" numCol="1" spcCol="38100" rtlCol="0" anchor="t">
            <a:normAutofit fontScale="25000" lnSpcReduction="20000"/>
          </a:bodyPr>
          <a:lstStyle/>
          <a:p>
            <a:pPr marL="0" marR="0" lvl="0" indent="0" algn="ctr" defTabSz="6096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uLnTx/>
              <a:uFillTx/>
              <a:latin typeface="Lato"/>
              <a:ea typeface="Gill Sans"/>
              <a:cs typeface="Gill Sans"/>
              <a:sym typeface="Gill Sans"/>
            </a:endParaRP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DCE9DF9B-129A-0104-B237-DB692D9C1766}"/>
              </a:ext>
            </a:extLst>
          </p:cNvPr>
          <p:cNvSpPr/>
          <p:nvPr/>
        </p:nvSpPr>
        <p:spPr>
          <a:xfrm>
            <a:off x="4923943" y="110942"/>
            <a:ext cx="315201" cy="315201"/>
          </a:xfrm>
          <a:prstGeom prst="ellipse">
            <a:avLst/>
          </a:prstGeom>
          <a:solidFill>
            <a:srgbClr val="003B84"/>
          </a:solidFill>
          <a:ln w="19050" cap="flat">
            <a:solidFill>
              <a:srgbClr val="91C2FD"/>
            </a:solidFill>
            <a:miter lim="4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p3d/>
        </p:spPr>
        <p:txBody>
          <a:bodyPr rot="0" spcFirstLastPara="1" vertOverflow="overflow" horzOverflow="overflow" vert="horz" wrap="square" lIns="137160" tIns="91440" rIns="137160" bIns="91440" numCol="1" spcCol="38100" rtlCol="0" anchor="t">
            <a:normAutofit fontScale="25000" lnSpcReduction="20000"/>
          </a:bodyPr>
          <a:lstStyle/>
          <a:p>
            <a:pPr marL="0" marR="0" lvl="0" indent="0" algn="ctr" defTabSz="6096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uLnTx/>
              <a:uFillTx/>
              <a:latin typeface="Lato"/>
              <a:ea typeface="Gill Sans"/>
              <a:cs typeface="Gill Sans"/>
              <a:sym typeface="Gill Sans"/>
            </a:endParaRP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63965076-F474-F841-B9F7-2259139A2114}"/>
              </a:ext>
            </a:extLst>
          </p:cNvPr>
          <p:cNvSpPr/>
          <p:nvPr/>
        </p:nvSpPr>
        <p:spPr>
          <a:xfrm>
            <a:off x="3938425" y="116472"/>
            <a:ext cx="315201" cy="315201"/>
          </a:xfrm>
          <a:prstGeom prst="ellipse">
            <a:avLst/>
          </a:prstGeom>
          <a:noFill/>
          <a:ln w="19050" cap="flat">
            <a:solidFill>
              <a:srgbClr val="91C2FD"/>
            </a:solidFill>
            <a:miter lim="4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p3d/>
        </p:spPr>
        <p:txBody>
          <a:bodyPr rot="0" spcFirstLastPara="1" vertOverflow="overflow" horzOverflow="overflow" vert="horz" wrap="square" lIns="137160" tIns="91440" rIns="137160" bIns="91440" numCol="1" spcCol="38100" rtlCol="0" anchor="t">
            <a:normAutofit fontScale="25000" lnSpcReduction="20000"/>
          </a:bodyPr>
          <a:lstStyle/>
          <a:p>
            <a:pPr marL="0" marR="0" lvl="0" indent="0" algn="ctr" defTabSz="6096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uLnTx/>
              <a:uFillTx/>
              <a:latin typeface="Lato"/>
              <a:ea typeface="Gill Sans"/>
              <a:cs typeface="Gill Sans"/>
              <a:sym typeface="Gill Sans"/>
            </a:endParaRPr>
          </a:p>
        </p:txBody>
      </p:sp>
      <p:pic>
        <p:nvPicPr>
          <p:cNvPr id="9" name="Google Shape;578;p30" descr="Icon&#10;&#10;Description automatically generated">
            <a:extLst>
              <a:ext uri="{FF2B5EF4-FFF2-40B4-BE49-F238E27FC236}">
                <a16:creationId xmlns:a16="http://schemas.microsoft.com/office/drawing/2014/main" id="{4EAC755A-4AED-3F43-7021-18A48D4468D1}"/>
              </a:ext>
            </a:extLst>
          </p:cNvPr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989244" y="169805"/>
            <a:ext cx="222112" cy="222112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Google Shape;597;p30" descr="Icon&#10;&#10;Description automatically generated">
            <a:extLst>
              <a:ext uri="{FF2B5EF4-FFF2-40B4-BE49-F238E27FC236}">
                <a16:creationId xmlns:a16="http://schemas.microsoft.com/office/drawing/2014/main" id="{735E099E-6B12-47F1-12F9-8F138F156737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995794" y="185483"/>
            <a:ext cx="185118" cy="185118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Google Shape;580;p30" descr="Icon&#10;&#10;Description automatically generated">
            <a:extLst>
              <a:ext uri="{FF2B5EF4-FFF2-40B4-BE49-F238E27FC236}">
                <a16:creationId xmlns:a16="http://schemas.microsoft.com/office/drawing/2014/main" id="{E603031F-186B-73D3-A89C-18B43E684A0E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979513" y="152002"/>
            <a:ext cx="239915" cy="239915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Google Shape;663;p31" descr="A picture containing text, sign&#10;&#10;Description automatically generated">
            <a:extLst>
              <a:ext uri="{FF2B5EF4-FFF2-40B4-BE49-F238E27FC236}">
                <a16:creationId xmlns:a16="http://schemas.microsoft.com/office/drawing/2014/main" id="{7AC1FC0B-26B2-5FFD-4147-8422B7DFE699}"/>
              </a:ext>
            </a:extLst>
          </p:cNvPr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4991867" y="201914"/>
            <a:ext cx="173138" cy="173138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Google Shape;666;p31" descr="Icon&#10;&#10;Description automatically generated">
            <a:extLst>
              <a:ext uri="{FF2B5EF4-FFF2-40B4-BE49-F238E27FC236}">
                <a16:creationId xmlns:a16="http://schemas.microsoft.com/office/drawing/2014/main" id="{28B86520-A9A9-2769-801B-A039CA5578A0}"/>
              </a:ext>
            </a:extLst>
          </p:cNvPr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6974453" y="191307"/>
            <a:ext cx="191001" cy="191001"/>
          </a:xfrm>
          <a:prstGeom prst="rect">
            <a:avLst/>
          </a:prstGeom>
          <a:noFill/>
          <a:ln>
            <a:noFill/>
          </a:ln>
        </p:spPr>
      </p:pic>
      <p:pic>
        <p:nvPicPr>
          <p:cNvPr id="14" name="Google Shape;641;p30" descr="Icon&#10;&#10;Description automatically generated">
            <a:extLst>
              <a:ext uri="{FF2B5EF4-FFF2-40B4-BE49-F238E27FC236}">
                <a16:creationId xmlns:a16="http://schemas.microsoft.com/office/drawing/2014/main" id="{D83E8AA5-70EE-4693-62F9-AC05C8EBFF83}"/>
              </a:ext>
            </a:extLst>
          </p:cNvPr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3005107" y="185661"/>
            <a:ext cx="194605" cy="194605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BBAF6105-D5A3-5E0F-8CA0-3911A2A3A100}"/>
              </a:ext>
            </a:extLst>
          </p:cNvPr>
          <p:cNvCxnSpPr>
            <a:cxnSpLocks/>
          </p:cNvCxnSpPr>
          <p:nvPr/>
        </p:nvCxnSpPr>
        <p:spPr>
          <a:xfrm flipH="1">
            <a:off x="3251495" y="282963"/>
            <a:ext cx="677755" cy="0"/>
          </a:xfrm>
          <a:prstGeom prst="line">
            <a:avLst/>
          </a:prstGeom>
          <a:noFill/>
          <a:ln w="19050" cap="flat">
            <a:solidFill>
              <a:srgbClr val="91C2FD"/>
            </a:solidFill>
            <a:prstDash val="solid"/>
            <a:miter lim="4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p3d/>
        </p:spPr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D40533C4-E752-C083-D286-B2FBF8527891}"/>
              </a:ext>
            </a:extLst>
          </p:cNvPr>
          <p:cNvCxnSpPr>
            <a:cxnSpLocks/>
          </p:cNvCxnSpPr>
          <p:nvPr/>
        </p:nvCxnSpPr>
        <p:spPr>
          <a:xfrm flipH="1">
            <a:off x="4253626" y="271959"/>
            <a:ext cx="677755" cy="0"/>
          </a:xfrm>
          <a:prstGeom prst="line">
            <a:avLst/>
          </a:prstGeom>
          <a:noFill/>
          <a:ln w="19050" cap="flat">
            <a:solidFill>
              <a:srgbClr val="91C2FD"/>
            </a:solidFill>
            <a:prstDash val="solid"/>
            <a:miter lim="4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p3d/>
        </p:spPr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98BFE8AB-4AF3-BF3E-6B39-D391E9A7E2C3}"/>
              </a:ext>
            </a:extLst>
          </p:cNvPr>
          <p:cNvCxnSpPr>
            <a:cxnSpLocks/>
          </p:cNvCxnSpPr>
          <p:nvPr/>
        </p:nvCxnSpPr>
        <p:spPr>
          <a:xfrm flipH="1">
            <a:off x="5239144" y="279109"/>
            <a:ext cx="677755" cy="0"/>
          </a:xfrm>
          <a:prstGeom prst="line">
            <a:avLst/>
          </a:prstGeom>
          <a:noFill/>
          <a:ln w="19050" cap="flat">
            <a:solidFill>
              <a:srgbClr val="91C2FD"/>
            </a:solidFill>
            <a:prstDash val="solid"/>
            <a:miter lim="4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p3d/>
        </p:spPr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C8E8DCC2-CB3A-D570-3F90-5483A4CC0CD7}"/>
              </a:ext>
            </a:extLst>
          </p:cNvPr>
          <p:cNvCxnSpPr>
            <a:cxnSpLocks/>
          </p:cNvCxnSpPr>
          <p:nvPr/>
        </p:nvCxnSpPr>
        <p:spPr>
          <a:xfrm flipH="1">
            <a:off x="6231412" y="280861"/>
            <a:ext cx="677755" cy="0"/>
          </a:xfrm>
          <a:prstGeom prst="line">
            <a:avLst/>
          </a:prstGeom>
          <a:noFill/>
          <a:ln w="19050" cap="flat">
            <a:solidFill>
              <a:srgbClr val="91C2FD"/>
            </a:solidFill>
            <a:prstDash val="solid"/>
            <a:miter lim="4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p3d/>
        </p:spPr>
      </p:cxnSp>
      <p:sp>
        <p:nvSpPr>
          <p:cNvPr id="19" name="Oval 18">
            <a:extLst>
              <a:ext uri="{FF2B5EF4-FFF2-40B4-BE49-F238E27FC236}">
                <a16:creationId xmlns:a16="http://schemas.microsoft.com/office/drawing/2014/main" id="{754317A5-6B05-B6E3-1CA9-E3204D30EF4A}"/>
              </a:ext>
            </a:extLst>
          </p:cNvPr>
          <p:cNvSpPr/>
          <p:nvPr/>
        </p:nvSpPr>
        <p:spPr>
          <a:xfrm>
            <a:off x="6912354" y="116472"/>
            <a:ext cx="315201" cy="315201"/>
          </a:xfrm>
          <a:prstGeom prst="ellipse">
            <a:avLst/>
          </a:prstGeom>
          <a:noFill/>
          <a:ln w="19050" cap="flat">
            <a:solidFill>
              <a:srgbClr val="91C2FD"/>
            </a:solidFill>
            <a:miter lim="4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p3d/>
        </p:spPr>
        <p:txBody>
          <a:bodyPr rot="0" spcFirstLastPara="1" vertOverflow="overflow" horzOverflow="overflow" vert="horz" wrap="square" lIns="137160" tIns="91440" rIns="137160" bIns="91440" numCol="1" spcCol="38100" rtlCol="0" anchor="t">
            <a:normAutofit fontScale="25000" lnSpcReduction="20000"/>
          </a:bodyPr>
          <a:lstStyle/>
          <a:p>
            <a:pPr marL="0" marR="0" lvl="0" indent="0" algn="ctr" defTabSz="6096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uLnTx/>
              <a:uFillTx/>
              <a:latin typeface="Lato"/>
              <a:ea typeface="Gill Sans"/>
              <a:cs typeface="Gill Sans"/>
              <a:sym typeface="Gill Sans"/>
            </a:endParaRPr>
          </a:p>
        </p:txBody>
      </p:sp>
      <p:pic>
        <p:nvPicPr>
          <p:cNvPr id="21" name="Picture 20" descr="Graphical user interface, text, application, email&#10;&#10;Description automatically generated">
            <a:extLst>
              <a:ext uri="{FF2B5EF4-FFF2-40B4-BE49-F238E27FC236}">
                <a16:creationId xmlns:a16="http://schemas.microsoft.com/office/drawing/2014/main" id="{5D0082EA-F132-FCEB-DAF5-2F2408B39F88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136" y="1408041"/>
            <a:ext cx="5539778" cy="3070843"/>
          </a:xfrm>
          <a:prstGeom prst="round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24" name="TextBox 23">
            <a:extLst>
              <a:ext uri="{FF2B5EF4-FFF2-40B4-BE49-F238E27FC236}">
                <a16:creationId xmlns:a16="http://schemas.microsoft.com/office/drawing/2014/main" id="{AB071132-6F75-7D79-12F4-86C83207F70B}"/>
              </a:ext>
            </a:extLst>
          </p:cNvPr>
          <p:cNvSpPr txBox="1"/>
          <p:nvPr/>
        </p:nvSpPr>
        <p:spPr>
          <a:xfrm>
            <a:off x="5583994" y="1878317"/>
            <a:ext cx="3304512" cy="20867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800100" marR="0" lvl="1" indent="-342900">
              <a:spcBef>
                <a:spcPts val="0"/>
              </a:spcBef>
              <a:spcAft>
                <a:spcPts val="0"/>
              </a:spcAft>
              <a:buFont typeface="+mj-lt"/>
              <a:buAutoNum type="arabicPeriod" startAt="4"/>
            </a:pPr>
            <a:r>
              <a:rPr lang="en-US" sz="1600" dirty="0">
                <a:solidFill>
                  <a:schemeClr val="bg1"/>
                </a:solidFill>
                <a:effectLst/>
                <a:latin typeface="Lato" panose="020F0502020204030203" pitchFamily="34" charset="77"/>
                <a:ea typeface="DengXian" panose="02010600030101010101" pitchFamily="2" charset="-122"/>
                <a:cs typeface="Calibri" panose="020F0502020204030204" pitchFamily="34" charset="0"/>
              </a:rPr>
              <a:t>Select “</a:t>
            </a:r>
            <a:r>
              <a:rPr lang="en-US" sz="1600" dirty="0" err="1">
                <a:solidFill>
                  <a:schemeClr val="bg1"/>
                </a:solidFill>
                <a:effectLst/>
                <a:latin typeface="Lato" panose="020F0502020204030203" pitchFamily="34" charset="77"/>
                <a:ea typeface="DengXian" panose="02010600030101010101" pitchFamily="2" charset="-122"/>
                <a:cs typeface="Calibri" panose="020F0502020204030204" pitchFamily="34" charset="0"/>
              </a:rPr>
              <a:t>Integration_Acct</a:t>
            </a:r>
            <a:r>
              <a:rPr lang="en-US" sz="1600" dirty="0">
                <a:solidFill>
                  <a:schemeClr val="bg1"/>
                </a:solidFill>
                <a:effectLst/>
                <a:latin typeface="Lato" panose="020F0502020204030203" pitchFamily="34" charset="77"/>
                <a:ea typeface="DengXian" panose="02010600030101010101" pitchFamily="2" charset="-122"/>
                <a:cs typeface="Calibri" panose="020F0502020204030204" pitchFamily="34" charset="0"/>
              </a:rPr>
              <a:t> </a:t>
            </a:r>
            <a:r>
              <a:rPr lang="en-US" sz="1600" dirty="0" err="1">
                <a:solidFill>
                  <a:schemeClr val="bg1"/>
                </a:solidFill>
                <a:effectLst/>
                <a:latin typeface="Lato" panose="020F0502020204030203" pitchFamily="34" charset="77"/>
                <a:ea typeface="DengXian" panose="02010600030101010101" pitchFamily="2" charset="-122"/>
                <a:cs typeface="Calibri" panose="020F0502020204030204" pitchFamily="34" charset="0"/>
              </a:rPr>
              <a:t>Do_NOT_Delete</a:t>
            </a:r>
            <a:r>
              <a:rPr lang="en-US" sz="1600" dirty="0">
                <a:solidFill>
                  <a:schemeClr val="bg1"/>
                </a:solidFill>
                <a:effectLst/>
                <a:latin typeface="Lato" panose="020F0502020204030203" pitchFamily="34" charset="77"/>
                <a:ea typeface="DengXian" panose="02010600030101010101" pitchFamily="2" charset="-122"/>
                <a:cs typeface="Calibri" panose="020F0502020204030204" pitchFamily="34" charset="0"/>
              </a:rPr>
              <a:t> (</a:t>
            </a:r>
            <a:r>
              <a:rPr lang="en-US" sz="1600" dirty="0" err="1">
                <a:solidFill>
                  <a:schemeClr val="bg1"/>
                </a:solidFill>
                <a:effectLst/>
                <a:latin typeface="Lato" panose="020F0502020204030203" pitchFamily="34" charset="77"/>
                <a:ea typeface="DengXian" panose="02010600030101010101" pitchFamily="2" charset="-122"/>
                <a:cs typeface="Calibri" panose="020F0502020204030204" pitchFamily="34" charset="0"/>
              </a:rPr>
              <a:t>box_integration_team</a:t>
            </a:r>
            <a:r>
              <a:rPr lang="en-US" sz="1600" dirty="0">
                <a:solidFill>
                  <a:schemeClr val="bg1"/>
                </a:solidFill>
                <a:effectLst/>
                <a:latin typeface="Lato" panose="020F0502020204030203" pitchFamily="34" charset="77"/>
                <a:ea typeface="DengXian" panose="02010600030101010101" pitchFamily="2" charset="-122"/>
                <a:cs typeface="Calibri" panose="020F0502020204030204" pitchFamily="34" charset="0"/>
              </a:rPr>
              <a:t>)” from results</a:t>
            </a:r>
          </a:p>
          <a:p>
            <a:pPr marL="457200" marR="0" lvl="1">
              <a:spcBef>
                <a:spcPts val="0"/>
              </a:spcBef>
              <a:spcAft>
                <a:spcPts val="0"/>
              </a:spcAft>
            </a:pPr>
            <a:endParaRPr lang="en-US" sz="1600" dirty="0">
              <a:solidFill>
                <a:schemeClr val="bg1"/>
              </a:solidFill>
              <a:effectLst/>
              <a:latin typeface="Lato" panose="020F0502020204030203" pitchFamily="34" charset="77"/>
              <a:ea typeface="DengXian" panose="02010600030101010101" pitchFamily="2" charset="-122"/>
              <a:cs typeface="ScalaSansOT"/>
            </a:endParaRPr>
          </a:p>
          <a:p>
            <a:pPr marL="800100" marR="0" lvl="1" indent="-342900">
              <a:spcBef>
                <a:spcPts val="0"/>
              </a:spcBef>
              <a:spcAft>
                <a:spcPts val="0"/>
              </a:spcAft>
              <a:buFont typeface="+mj-lt"/>
              <a:buAutoNum type="arabicPeriod" startAt="5"/>
            </a:pPr>
            <a:r>
              <a:rPr lang="en-US" sz="1600" dirty="0">
                <a:solidFill>
                  <a:schemeClr val="bg1"/>
                </a:solidFill>
                <a:latin typeface="Lato" panose="020F0502020204030203" pitchFamily="34" charset="77"/>
                <a:ea typeface="DengXian" panose="02010600030101010101" pitchFamily="2" charset="-122"/>
                <a:cs typeface="Calibri" panose="020F0502020204030204" pitchFamily="34" charset="0"/>
              </a:rPr>
              <a:t>C</a:t>
            </a:r>
            <a:r>
              <a:rPr lang="en-US" sz="1600" dirty="0">
                <a:solidFill>
                  <a:schemeClr val="bg1"/>
                </a:solidFill>
                <a:effectLst/>
                <a:latin typeface="Lato" panose="020F0502020204030203" pitchFamily="34" charset="77"/>
                <a:ea typeface="DengXian" panose="02010600030101010101" pitchFamily="2" charset="-122"/>
                <a:cs typeface="Calibri" panose="020F0502020204030204" pitchFamily="34" charset="0"/>
              </a:rPr>
              <a:t>lick the “Add Selected” button</a:t>
            </a:r>
          </a:p>
          <a:p>
            <a:pPr marL="457200" marR="0" lvl="1">
              <a:spcBef>
                <a:spcPts val="0"/>
              </a:spcBef>
              <a:spcAft>
                <a:spcPts val="0"/>
              </a:spcAft>
            </a:pPr>
            <a:endParaRPr lang="en-US" sz="1600" dirty="0">
              <a:solidFill>
                <a:schemeClr val="bg1"/>
              </a:solidFill>
              <a:effectLst/>
              <a:latin typeface="Lato" panose="020F0502020204030203" pitchFamily="34" charset="77"/>
              <a:ea typeface="DengXian" panose="02010600030101010101" pitchFamily="2" charset="-122"/>
              <a:cs typeface="ScalaSansOT"/>
            </a:endParaRPr>
          </a:p>
          <a:p>
            <a:pPr marL="800100" marR="0" lvl="1" indent="-342900">
              <a:spcBef>
                <a:spcPts val="0"/>
              </a:spcBef>
              <a:spcAft>
                <a:spcPts val="0"/>
              </a:spcAft>
              <a:buFont typeface="+mj-lt"/>
              <a:buAutoNum type="arabicPeriod" startAt="6"/>
            </a:pPr>
            <a:r>
              <a:rPr lang="en-US" sz="1600" dirty="0">
                <a:solidFill>
                  <a:schemeClr val="bg1"/>
                </a:solidFill>
                <a:latin typeface="Lato" panose="020F0502020204030203" pitchFamily="34" charset="77"/>
                <a:ea typeface="DengXian" panose="02010600030101010101" pitchFamily="2" charset="-122"/>
                <a:cs typeface="Calibri" panose="020F0502020204030204" pitchFamily="34" charset="0"/>
              </a:rPr>
              <a:t>C</a:t>
            </a:r>
            <a:r>
              <a:rPr lang="en-US" sz="1600" dirty="0">
                <a:solidFill>
                  <a:schemeClr val="bg1"/>
                </a:solidFill>
                <a:effectLst/>
                <a:latin typeface="Lato" panose="020F0502020204030203" pitchFamily="34" charset="77"/>
                <a:ea typeface="DengXian" panose="02010600030101010101" pitchFamily="2" charset="-122"/>
                <a:cs typeface="Calibri" panose="020F0502020204030204" pitchFamily="34" charset="0"/>
              </a:rPr>
              <a:t>lick the “Save” button</a:t>
            </a:r>
            <a:endParaRPr lang="en-US" sz="1600" dirty="0">
              <a:solidFill>
                <a:schemeClr val="bg1"/>
              </a:solidFill>
              <a:effectLst/>
              <a:latin typeface="Lato" panose="020F0502020204030203" pitchFamily="34" charset="77"/>
              <a:ea typeface="DengXian" panose="02010600030101010101" pitchFamily="2" charset="-122"/>
              <a:cs typeface="ScalaSansOT"/>
            </a:endParaRPr>
          </a:p>
        </p:txBody>
      </p:sp>
      <p:sp>
        <p:nvSpPr>
          <p:cNvPr id="23" name="Rounded Rectangle 22">
            <a:extLst>
              <a:ext uri="{FF2B5EF4-FFF2-40B4-BE49-F238E27FC236}">
                <a16:creationId xmlns:a16="http://schemas.microsoft.com/office/drawing/2014/main" id="{C7C1798C-4E0C-4BB4-A977-558D8EB1033C}"/>
              </a:ext>
            </a:extLst>
          </p:cNvPr>
          <p:cNvSpPr/>
          <p:nvPr/>
        </p:nvSpPr>
        <p:spPr>
          <a:xfrm>
            <a:off x="3253112" y="1878317"/>
            <a:ext cx="966316" cy="313554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Title 1">
            <a:extLst>
              <a:ext uri="{FF2B5EF4-FFF2-40B4-BE49-F238E27FC236}">
                <a16:creationId xmlns:a16="http://schemas.microsoft.com/office/drawing/2014/main" id="{9156C003-827E-DB18-A12C-6E80DFE46CE9}"/>
              </a:ext>
            </a:extLst>
          </p:cNvPr>
          <p:cNvSpPr txBox="1">
            <a:spLocks/>
          </p:cNvSpPr>
          <p:nvPr/>
        </p:nvSpPr>
        <p:spPr>
          <a:xfrm>
            <a:off x="530435" y="664616"/>
            <a:ext cx="7497459" cy="6079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Lato"/>
              <a:buNone/>
              <a:defRPr sz="3200" b="1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l" defTabSz="914400" hangingPunct="1"/>
            <a:r>
              <a:rPr lang="en-US" sz="2800" spc="0" dirty="0">
                <a:solidFill>
                  <a:schemeClr val="bg1"/>
                </a:solidFill>
              </a:rPr>
              <a:t>Select </a:t>
            </a:r>
            <a:r>
              <a:rPr lang="en-US" sz="2800" spc="0" dirty="0" err="1">
                <a:solidFill>
                  <a:schemeClr val="bg1"/>
                </a:solidFill>
              </a:rPr>
              <a:t>Integration_Acct</a:t>
            </a:r>
            <a:r>
              <a:rPr lang="en-US" sz="2800" spc="0" dirty="0">
                <a:solidFill>
                  <a:schemeClr val="bg1"/>
                </a:solidFill>
              </a:rPr>
              <a:t> as a Collaborator</a:t>
            </a:r>
            <a:br>
              <a:rPr lang="en-US" sz="2800" spc="0" dirty="0">
                <a:solidFill>
                  <a:schemeClr val="bg1"/>
                </a:solidFill>
              </a:rPr>
            </a:br>
            <a:endParaRPr lang="en-US" sz="2800" spc="0" dirty="0">
              <a:solidFill>
                <a:schemeClr val="bg1"/>
              </a:solidFill>
            </a:endParaRPr>
          </a:p>
        </p:txBody>
      </p:sp>
      <p:sp>
        <p:nvSpPr>
          <p:cNvPr id="29" name="Rounded Rectangle 28">
            <a:extLst>
              <a:ext uri="{FF2B5EF4-FFF2-40B4-BE49-F238E27FC236}">
                <a16:creationId xmlns:a16="http://schemas.microsoft.com/office/drawing/2014/main" id="{7D125735-FACC-742A-50F0-6922FA18FADD}"/>
              </a:ext>
            </a:extLst>
          </p:cNvPr>
          <p:cNvSpPr/>
          <p:nvPr/>
        </p:nvSpPr>
        <p:spPr>
          <a:xfrm>
            <a:off x="5352836" y="4117508"/>
            <a:ext cx="549380" cy="313554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161459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3">
            <a:extLst>
              <a:ext uri="{FF2B5EF4-FFF2-40B4-BE49-F238E27FC236}">
                <a16:creationId xmlns:a16="http://schemas.microsoft.com/office/drawing/2014/main" id="{BDC9A532-EC60-4D72-ED90-A7A745575FAF}"/>
              </a:ext>
            </a:extLst>
          </p:cNvPr>
          <p:cNvSpPr txBox="1">
            <a:spLocks/>
          </p:cNvSpPr>
          <p:nvPr/>
        </p:nvSpPr>
        <p:spPr>
          <a:xfrm>
            <a:off x="216209" y="849200"/>
            <a:ext cx="2509420" cy="8271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Lato"/>
              <a:buNone/>
              <a:defRPr sz="3000" b="1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 defTabSz="914400" hangingPunct="1"/>
            <a:r>
              <a:rPr lang="en-US" sz="4000" spc="0" dirty="0">
                <a:solidFill>
                  <a:schemeClr val="bg1"/>
                </a:solidFill>
              </a:rPr>
              <a:t>Today’s </a:t>
            </a:r>
          </a:p>
          <a:p>
            <a:pPr algn="r" defTabSz="914400" hangingPunct="1"/>
            <a:r>
              <a:rPr lang="en-US" sz="4000" spc="0" dirty="0">
                <a:solidFill>
                  <a:schemeClr val="bg1"/>
                </a:solidFill>
              </a:rPr>
              <a:t>Session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3B21E414-B895-59FB-4CAE-25ED74F606EA}"/>
              </a:ext>
            </a:extLst>
          </p:cNvPr>
          <p:cNvCxnSpPr>
            <a:cxnSpLocks/>
          </p:cNvCxnSpPr>
          <p:nvPr/>
        </p:nvCxnSpPr>
        <p:spPr>
          <a:xfrm flipH="1">
            <a:off x="1343944" y="1992486"/>
            <a:ext cx="1536737" cy="0"/>
          </a:xfrm>
          <a:prstGeom prst="line">
            <a:avLst/>
          </a:prstGeom>
          <a:noFill/>
          <a:ln w="19050" cap="flat">
            <a:solidFill>
              <a:srgbClr val="91C2FD"/>
            </a:solidFill>
            <a:prstDash val="solid"/>
            <a:miter lim="4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6C12C8A0-73DE-5E26-5166-F3A3BBC3547B}"/>
              </a:ext>
            </a:extLst>
          </p:cNvPr>
          <p:cNvCxnSpPr>
            <a:cxnSpLocks/>
          </p:cNvCxnSpPr>
          <p:nvPr/>
        </p:nvCxnSpPr>
        <p:spPr>
          <a:xfrm>
            <a:off x="2880681" y="1439878"/>
            <a:ext cx="0" cy="552608"/>
          </a:xfrm>
          <a:prstGeom prst="line">
            <a:avLst/>
          </a:prstGeom>
          <a:noFill/>
          <a:ln w="19050" cap="flat">
            <a:solidFill>
              <a:srgbClr val="91C2FD"/>
            </a:solidFill>
            <a:prstDash val="solid"/>
            <a:miter lim="4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3EF3958C-7222-9211-1C80-2DC0EC680EE4}"/>
              </a:ext>
            </a:extLst>
          </p:cNvPr>
          <p:cNvCxnSpPr>
            <a:cxnSpLocks/>
          </p:cNvCxnSpPr>
          <p:nvPr/>
        </p:nvCxnSpPr>
        <p:spPr>
          <a:xfrm flipH="1">
            <a:off x="461088" y="575197"/>
            <a:ext cx="1536737" cy="0"/>
          </a:xfrm>
          <a:prstGeom prst="line">
            <a:avLst/>
          </a:prstGeom>
          <a:noFill/>
          <a:ln w="19050" cap="flat">
            <a:solidFill>
              <a:srgbClr val="91C2FD"/>
            </a:solidFill>
            <a:prstDash val="solid"/>
            <a:miter lim="4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986ED3CE-B95E-9C20-491C-B524883956C1}"/>
              </a:ext>
            </a:extLst>
          </p:cNvPr>
          <p:cNvCxnSpPr>
            <a:cxnSpLocks/>
          </p:cNvCxnSpPr>
          <p:nvPr/>
        </p:nvCxnSpPr>
        <p:spPr>
          <a:xfrm>
            <a:off x="461088" y="575197"/>
            <a:ext cx="0" cy="552608"/>
          </a:xfrm>
          <a:prstGeom prst="line">
            <a:avLst/>
          </a:prstGeom>
          <a:noFill/>
          <a:ln w="19050" cap="flat">
            <a:solidFill>
              <a:srgbClr val="91C2FD"/>
            </a:solidFill>
            <a:prstDash val="solid"/>
            <a:miter lim="4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2" name="Straight Connector 1">
            <a:extLst>
              <a:ext uri="{FF2B5EF4-FFF2-40B4-BE49-F238E27FC236}">
                <a16:creationId xmlns:a16="http://schemas.microsoft.com/office/drawing/2014/main" id="{834D6C64-14CE-72E7-2F83-C2F5DC506C66}"/>
              </a:ext>
            </a:extLst>
          </p:cNvPr>
          <p:cNvCxnSpPr>
            <a:cxnSpLocks/>
          </p:cNvCxnSpPr>
          <p:nvPr/>
        </p:nvCxnSpPr>
        <p:spPr>
          <a:xfrm flipH="1">
            <a:off x="1420238" y="2900144"/>
            <a:ext cx="845131" cy="0"/>
          </a:xfrm>
          <a:prstGeom prst="line">
            <a:avLst/>
          </a:prstGeom>
          <a:noFill/>
          <a:ln w="19050" cap="flat">
            <a:solidFill>
              <a:srgbClr val="91C2FD"/>
            </a:solidFill>
            <a:prstDash val="solid"/>
            <a:miter lim="4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p3d/>
        </p:spPr>
      </p:cxnSp>
      <p:sp>
        <p:nvSpPr>
          <p:cNvPr id="4" name="Oval 3">
            <a:extLst>
              <a:ext uri="{FF2B5EF4-FFF2-40B4-BE49-F238E27FC236}">
                <a16:creationId xmlns:a16="http://schemas.microsoft.com/office/drawing/2014/main" id="{2112DC9E-5B35-917E-A07A-3F8ED6CF82ED}"/>
              </a:ext>
            </a:extLst>
          </p:cNvPr>
          <p:cNvSpPr/>
          <p:nvPr/>
        </p:nvSpPr>
        <p:spPr>
          <a:xfrm>
            <a:off x="929764" y="2664752"/>
            <a:ext cx="490474" cy="490474"/>
          </a:xfrm>
          <a:prstGeom prst="ellipse">
            <a:avLst/>
          </a:prstGeom>
          <a:noFill/>
          <a:ln w="19050" cap="flat">
            <a:solidFill>
              <a:srgbClr val="91C2FD"/>
            </a:solidFill>
            <a:miter lim="4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p3d/>
        </p:spPr>
        <p:txBody>
          <a:bodyPr rot="0" spcFirstLastPara="1" vertOverflow="overflow" horzOverflow="overflow" vert="horz" wrap="square" lIns="137160" tIns="91440" rIns="137160" bIns="91440" numCol="1" spcCol="38100" rtlCol="0" anchor="t">
            <a:normAutofit fontScale="47500" lnSpcReduction="20000"/>
          </a:bodyPr>
          <a:lstStyle/>
          <a:p>
            <a:pPr marL="0" marR="0" lvl="0" indent="0" algn="ctr" defTabSz="6096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uLnTx/>
              <a:uFillTx/>
              <a:latin typeface="Lato"/>
              <a:ea typeface="Gill Sans"/>
              <a:cs typeface="Gill Sans"/>
              <a:sym typeface="Gill Sans"/>
            </a:endParaRP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CB1E7647-BE58-4E5D-5492-13E2102B0F47}"/>
              </a:ext>
            </a:extLst>
          </p:cNvPr>
          <p:cNvSpPr/>
          <p:nvPr/>
        </p:nvSpPr>
        <p:spPr>
          <a:xfrm>
            <a:off x="2262829" y="2653602"/>
            <a:ext cx="490474" cy="490474"/>
          </a:xfrm>
          <a:prstGeom prst="ellipse">
            <a:avLst/>
          </a:prstGeom>
          <a:noFill/>
          <a:ln w="19050" cap="flat">
            <a:solidFill>
              <a:srgbClr val="91C2FD"/>
            </a:solidFill>
            <a:miter lim="4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p3d/>
        </p:spPr>
        <p:txBody>
          <a:bodyPr rot="0" spcFirstLastPara="1" vertOverflow="overflow" horzOverflow="overflow" vert="horz" wrap="square" lIns="137160" tIns="91440" rIns="137160" bIns="91440" numCol="1" spcCol="38100" rtlCol="0" anchor="t">
            <a:normAutofit fontScale="47500" lnSpcReduction="20000"/>
          </a:bodyPr>
          <a:lstStyle/>
          <a:p>
            <a:pPr marL="0" marR="0" lvl="0" indent="0" algn="ctr" defTabSz="6096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uLnTx/>
              <a:uFillTx/>
              <a:latin typeface="Lato"/>
              <a:ea typeface="Gill Sans"/>
              <a:cs typeface="Gill Sans"/>
              <a:sym typeface="Gill Sans"/>
            </a:endParaRP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2C4D574A-8A1E-B032-F7AA-7F7E8525077C}"/>
              </a:ext>
            </a:extLst>
          </p:cNvPr>
          <p:cNvSpPr/>
          <p:nvPr/>
        </p:nvSpPr>
        <p:spPr>
          <a:xfrm>
            <a:off x="6272049" y="2670145"/>
            <a:ext cx="490474" cy="490474"/>
          </a:xfrm>
          <a:prstGeom prst="ellipse">
            <a:avLst/>
          </a:prstGeom>
          <a:noFill/>
          <a:ln w="19050" cap="flat">
            <a:solidFill>
              <a:srgbClr val="91C2FD"/>
            </a:solidFill>
            <a:miter lim="4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p3d/>
        </p:spPr>
        <p:txBody>
          <a:bodyPr rot="0" spcFirstLastPara="1" vertOverflow="overflow" horzOverflow="overflow" vert="horz" wrap="square" lIns="137160" tIns="91440" rIns="137160" bIns="91440" numCol="1" spcCol="38100" rtlCol="0" anchor="t">
            <a:normAutofit fontScale="47500" lnSpcReduction="20000"/>
          </a:bodyPr>
          <a:lstStyle/>
          <a:p>
            <a:pPr marL="0" marR="0" lvl="0" indent="0" algn="ctr" defTabSz="6096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uLnTx/>
              <a:uFillTx/>
              <a:latin typeface="Lato"/>
              <a:ea typeface="Gill Sans"/>
              <a:cs typeface="Gill Sans"/>
              <a:sym typeface="Gill Sans"/>
            </a:endParaRP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A768A9D0-0BA0-4823-692E-E4978B8C8B13}"/>
              </a:ext>
            </a:extLst>
          </p:cNvPr>
          <p:cNvSpPr/>
          <p:nvPr/>
        </p:nvSpPr>
        <p:spPr>
          <a:xfrm>
            <a:off x="4937040" y="2673183"/>
            <a:ext cx="490474" cy="490474"/>
          </a:xfrm>
          <a:prstGeom prst="ellipse">
            <a:avLst/>
          </a:prstGeom>
          <a:noFill/>
          <a:ln w="19050" cap="flat">
            <a:solidFill>
              <a:srgbClr val="91C2FD"/>
            </a:solidFill>
            <a:miter lim="4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p3d/>
        </p:spPr>
        <p:txBody>
          <a:bodyPr rot="0" spcFirstLastPara="1" vertOverflow="overflow" horzOverflow="overflow" vert="horz" wrap="square" lIns="137160" tIns="91440" rIns="137160" bIns="91440" numCol="1" spcCol="38100" rtlCol="0" anchor="t">
            <a:normAutofit fontScale="47500" lnSpcReduction="20000"/>
          </a:bodyPr>
          <a:lstStyle/>
          <a:p>
            <a:pPr marL="0" marR="0" lvl="0" indent="0" algn="ctr" defTabSz="6096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uLnTx/>
              <a:uFillTx/>
              <a:latin typeface="Lato"/>
              <a:ea typeface="Gill Sans"/>
              <a:cs typeface="Gill Sans"/>
              <a:sym typeface="Gill Sans"/>
            </a:endParaRP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7744D277-B22F-C446-296B-FAD9CDCCD462}"/>
              </a:ext>
            </a:extLst>
          </p:cNvPr>
          <p:cNvSpPr/>
          <p:nvPr/>
        </p:nvSpPr>
        <p:spPr>
          <a:xfrm>
            <a:off x="3599690" y="2661254"/>
            <a:ext cx="490474" cy="490474"/>
          </a:xfrm>
          <a:prstGeom prst="ellipse">
            <a:avLst/>
          </a:prstGeom>
          <a:noFill/>
          <a:ln w="19050" cap="flat">
            <a:solidFill>
              <a:srgbClr val="91C2FD"/>
            </a:solidFill>
            <a:miter lim="4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p3d/>
        </p:spPr>
        <p:txBody>
          <a:bodyPr rot="0" spcFirstLastPara="1" vertOverflow="overflow" horzOverflow="overflow" vert="horz" wrap="square" lIns="137160" tIns="91440" rIns="137160" bIns="91440" numCol="1" spcCol="38100" rtlCol="0" anchor="t">
            <a:normAutofit fontScale="47500" lnSpcReduction="20000"/>
          </a:bodyPr>
          <a:lstStyle/>
          <a:p>
            <a:pPr marL="0" marR="0" lvl="0" indent="0" algn="ctr" defTabSz="6096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uLnTx/>
              <a:uFillTx/>
              <a:latin typeface="Lato"/>
              <a:ea typeface="Gill Sans"/>
              <a:cs typeface="Gill Sans"/>
              <a:sym typeface="Gill Sans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B173E60A-CEC7-82AC-9A1B-D65BEF550FBE}"/>
              </a:ext>
            </a:extLst>
          </p:cNvPr>
          <p:cNvSpPr txBox="1"/>
          <p:nvPr/>
        </p:nvSpPr>
        <p:spPr>
          <a:xfrm>
            <a:off x="716094" y="3375294"/>
            <a:ext cx="908756" cy="4801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What is Box?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63D0811B-8E95-8C12-529E-6C4ADB379F8E}"/>
              </a:ext>
            </a:extLst>
          </p:cNvPr>
          <p:cNvSpPr txBox="1"/>
          <p:nvPr/>
        </p:nvSpPr>
        <p:spPr>
          <a:xfrm>
            <a:off x="1956174" y="3370291"/>
            <a:ext cx="1103319" cy="4801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Navigating Box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A6E7E00D-D678-9E1F-91C1-7E6098D7ACDB}"/>
              </a:ext>
            </a:extLst>
          </p:cNvPr>
          <p:cNvSpPr txBox="1"/>
          <p:nvPr/>
        </p:nvSpPr>
        <p:spPr>
          <a:xfrm>
            <a:off x="3208693" y="3370290"/>
            <a:ext cx="1277150" cy="4801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Qualtrics Integration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83F8C006-2A4D-0CFB-9662-149DFE0D301A}"/>
              </a:ext>
            </a:extLst>
          </p:cNvPr>
          <p:cNvSpPr txBox="1"/>
          <p:nvPr/>
        </p:nvSpPr>
        <p:spPr>
          <a:xfrm>
            <a:off x="4543702" y="3378722"/>
            <a:ext cx="1277150" cy="4801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Qualtrics and Box How-To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3D572C16-D605-D560-5423-BD58F20D10E5}"/>
              </a:ext>
            </a:extLst>
          </p:cNvPr>
          <p:cNvSpPr txBox="1"/>
          <p:nvPr/>
        </p:nvSpPr>
        <p:spPr>
          <a:xfrm>
            <a:off x="5878711" y="3382405"/>
            <a:ext cx="1277150" cy="2862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Box Features</a:t>
            </a:r>
          </a:p>
        </p:txBody>
      </p:sp>
      <p:pic>
        <p:nvPicPr>
          <p:cNvPr id="30" name="Google Shape;578;p30" descr="Icon&#10;&#10;Description automatically generated">
            <a:extLst>
              <a:ext uri="{FF2B5EF4-FFF2-40B4-BE49-F238E27FC236}">
                <a16:creationId xmlns:a16="http://schemas.microsoft.com/office/drawing/2014/main" id="{805C5934-A0A0-859E-CC19-9E4EF4D6D74A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03431" y="2736513"/>
            <a:ext cx="345621" cy="345621"/>
          </a:xfrm>
          <a:prstGeom prst="rect">
            <a:avLst/>
          </a:prstGeom>
          <a:noFill/>
          <a:ln>
            <a:noFill/>
          </a:ln>
        </p:spPr>
      </p:pic>
      <p:pic>
        <p:nvPicPr>
          <p:cNvPr id="31" name="Google Shape;597;p30" descr="Icon&#10;&#10;Description automatically generated">
            <a:extLst>
              <a:ext uri="{FF2B5EF4-FFF2-40B4-BE49-F238E27FC236}">
                <a16:creationId xmlns:a16="http://schemas.microsoft.com/office/drawing/2014/main" id="{9D8F1380-C1C9-48C5-7B58-77F22C96575A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376107" y="2763862"/>
            <a:ext cx="288056" cy="288056"/>
          </a:xfrm>
          <a:prstGeom prst="rect">
            <a:avLst/>
          </a:prstGeom>
          <a:noFill/>
          <a:ln>
            <a:noFill/>
          </a:ln>
        </p:spPr>
      </p:pic>
      <p:pic>
        <p:nvPicPr>
          <p:cNvPr id="32" name="Google Shape;580;p30" descr="Icon&#10;&#10;Description automatically generated">
            <a:extLst>
              <a:ext uri="{FF2B5EF4-FFF2-40B4-BE49-F238E27FC236}">
                <a16:creationId xmlns:a16="http://schemas.microsoft.com/office/drawing/2014/main" id="{A6753F9E-B704-B478-529A-711C38080AE8}"/>
              </a:ext>
            </a:extLst>
          </p:cNvPr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3658265" y="2702607"/>
            <a:ext cx="373324" cy="373324"/>
          </a:xfrm>
          <a:prstGeom prst="rect">
            <a:avLst/>
          </a:prstGeom>
          <a:noFill/>
          <a:ln>
            <a:noFill/>
          </a:ln>
        </p:spPr>
      </p:pic>
      <p:pic>
        <p:nvPicPr>
          <p:cNvPr id="33" name="Google Shape;663;p31" descr="A picture containing text, sign&#10;&#10;Description automatically generated">
            <a:extLst>
              <a:ext uri="{FF2B5EF4-FFF2-40B4-BE49-F238E27FC236}">
                <a16:creationId xmlns:a16="http://schemas.microsoft.com/office/drawing/2014/main" id="{7E51260B-88B9-0D61-99C3-44477CC12A66}"/>
              </a:ext>
            </a:extLst>
          </p:cNvPr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5029760" y="2788275"/>
            <a:ext cx="269415" cy="269415"/>
          </a:xfrm>
          <a:prstGeom prst="rect">
            <a:avLst/>
          </a:prstGeom>
          <a:noFill/>
          <a:ln>
            <a:noFill/>
          </a:ln>
        </p:spPr>
      </p:pic>
      <p:pic>
        <p:nvPicPr>
          <p:cNvPr id="34" name="Google Shape;666;p31" descr="Icon&#10;&#10;Description automatically generated">
            <a:extLst>
              <a:ext uri="{FF2B5EF4-FFF2-40B4-BE49-F238E27FC236}">
                <a16:creationId xmlns:a16="http://schemas.microsoft.com/office/drawing/2014/main" id="{F68F2152-E9C7-3F54-C5F2-A4143FE69E0D}"/>
              </a:ext>
            </a:extLst>
          </p:cNvPr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7698693" y="2788275"/>
            <a:ext cx="297211" cy="297211"/>
          </a:xfrm>
          <a:prstGeom prst="rect">
            <a:avLst/>
          </a:prstGeom>
          <a:noFill/>
          <a:ln>
            <a:noFill/>
          </a:ln>
        </p:spPr>
      </p:pic>
      <p:pic>
        <p:nvPicPr>
          <p:cNvPr id="35" name="Google Shape;641;p30" descr="Icon&#10;&#10;Description automatically generated">
            <a:extLst>
              <a:ext uri="{FF2B5EF4-FFF2-40B4-BE49-F238E27FC236}">
                <a16:creationId xmlns:a16="http://schemas.microsoft.com/office/drawing/2014/main" id="{E1CA51D3-1C47-6BFC-17C2-A055D0813066}"/>
              </a:ext>
            </a:extLst>
          </p:cNvPr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2357988" y="2748953"/>
            <a:ext cx="302818" cy="302818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F9192E6B-EF68-645E-1F7D-713FE8BCCCDF}"/>
              </a:ext>
            </a:extLst>
          </p:cNvPr>
          <p:cNvCxnSpPr>
            <a:cxnSpLocks/>
          </p:cNvCxnSpPr>
          <p:nvPr/>
        </p:nvCxnSpPr>
        <p:spPr>
          <a:xfrm flipH="1">
            <a:off x="2753303" y="2900144"/>
            <a:ext cx="845131" cy="0"/>
          </a:xfrm>
          <a:prstGeom prst="line">
            <a:avLst/>
          </a:prstGeom>
          <a:noFill/>
          <a:ln w="19050" cap="flat">
            <a:solidFill>
              <a:srgbClr val="91C2FD"/>
            </a:solidFill>
            <a:prstDash val="solid"/>
            <a:miter lim="4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p3d/>
        </p:spPr>
      </p:cxnSp>
      <p:cxnSp>
        <p:nvCxnSpPr>
          <p:cNvPr id="37" name="Straight Connector 36">
            <a:extLst>
              <a:ext uri="{FF2B5EF4-FFF2-40B4-BE49-F238E27FC236}">
                <a16:creationId xmlns:a16="http://schemas.microsoft.com/office/drawing/2014/main" id="{D0C5F845-051F-DECE-1933-7E6F925AFE67}"/>
              </a:ext>
            </a:extLst>
          </p:cNvPr>
          <p:cNvCxnSpPr>
            <a:cxnSpLocks/>
          </p:cNvCxnSpPr>
          <p:nvPr/>
        </p:nvCxnSpPr>
        <p:spPr>
          <a:xfrm flipH="1">
            <a:off x="4090164" y="2915382"/>
            <a:ext cx="845131" cy="0"/>
          </a:xfrm>
          <a:prstGeom prst="line">
            <a:avLst/>
          </a:prstGeom>
          <a:noFill/>
          <a:ln w="19050" cap="flat">
            <a:solidFill>
              <a:srgbClr val="91C2FD"/>
            </a:solidFill>
            <a:prstDash val="solid"/>
            <a:miter lim="4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p3d/>
        </p:spPr>
      </p:cxnSp>
      <p:cxnSp>
        <p:nvCxnSpPr>
          <p:cNvPr id="38" name="Straight Connector 37">
            <a:extLst>
              <a:ext uri="{FF2B5EF4-FFF2-40B4-BE49-F238E27FC236}">
                <a16:creationId xmlns:a16="http://schemas.microsoft.com/office/drawing/2014/main" id="{5B617807-5BEE-C4E2-B97B-3275706C6AD5}"/>
              </a:ext>
            </a:extLst>
          </p:cNvPr>
          <p:cNvCxnSpPr>
            <a:cxnSpLocks/>
          </p:cNvCxnSpPr>
          <p:nvPr/>
        </p:nvCxnSpPr>
        <p:spPr>
          <a:xfrm flipH="1">
            <a:off x="5427514" y="2915382"/>
            <a:ext cx="845131" cy="0"/>
          </a:xfrm>
          <a:prstGeom prst="line">
            <a:avLst/>
          </a:prstGeom>
          <a:noFill/>
          <a:ln w="19050" cap="flat">
            <a:solidFill>
              <a:srgbClr val="91C2FD"/>
            </a:solidFill>
            <a:prstDash val="solid"/>
            <a:miter lim="4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p3d/>
        </p:spPr>
      </p:cxnSp>
      <p:cxnSp>
        <p:nvCxnSpPr>
          <p:cNvPr id="39" name="Straight Connector 38">
            <a:extLst>
              <a:ext uri="{FF2B5EF4-FFF2-40B4-BE49-F238E27FC236}">
                <a16:creationId xmlns:a16="http://schemas.microsoft.com/office/drawing/2014/main" id="{A84C3FDD-761E-90DA-9EB6-8791EBF355EF}"/>
              </a:ext>
            </a:extLst>
          </p:cNvPr>
          <p:cNvCxnSpPr>
            <a:cxnSpLocks/>
          </p:cNvCxnSpPr>
          <p:nvPr/>
        </p:nvCxnSpPr>
        <p:spPr>
          <a:xfrm flipH="1">
            <a:off x="6762523" y="2915382"/>
            <a:ext cx="845131" cy="0"/>
          </a:xfrm>
          <a:prstGeom prst="line">
            <a:avLst/>
          </a:prstGeom>
          <a:noFill/>
          <a:ln w="19050" cap="flat">
            <a:solidFill>
              <a:srgbClr val="91C2FD"/>
            </a:solidFill>
            <a:prstDash val="solid"/>
            <a:miter lim="4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p3d/>
        </p:spPr>
      </p:cxnSp>
      <p:sp>
        <p:nvSpPr>
          <p:cNvPr id="40" name="Oval 39">
            <a:extLst>
              <a:ext uri="{FF2B5EF4-FFF2-40B4-BE49-F238E27FC236}">
                <a16:creationId xmlns:a16="http://schemas.microsoft.com/office/drawing/2014/main" id="{BB301042-50DF-F9E9-274C-EB1273F7AB11}"/>
              </a:ext>
            </a:extLst>
          </p:cNvPr>
          <p:cNvSpPr/>
          <p:nvPr/>
        </p:nvSpPr>
        <p:spPr>
          <a:xfrm>
            <a:off x="7606966" y="2675664"/>
            <a:ext cx="490474" cy="490474"/>
          </a:xfrm>
          <a:prstGeom prst="ellipse">
            <a:avLst/>
          </a:prstGeom>
          <a:noFill/>
          <a:ln w="19050" cap="flat">
            <a:solidFill>
              <a:srgbClr val="91C2FD"/>
            </a:solidFill>
            <a:miter lim="4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p3d/>
        </p:spPr>
        <p:txBody>
          <a:bodyPr rot="0" spcFirstLastPara="1" vertOverflow="overflow" horzOverflow="overflow" vert="horz" wrap="square" lIns="137160" tIns="91440" rIns="137160" bIns="91440" numCol="1" spcCol="38100" rtlCol="0" anchor="t">
            <a:normAutofit fontScale="47500" lnSpcReduction="20000"/>
          </a:bodyPr>
          <a:lstStyle/>
          <a:p>
            <a:pPr marL="0" marR="0" lvl="0" indent="0" algn="ctr" defTabSz="6096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uLnTx/>
              <a:uFillTx/>
              <a:latin typeface="Lato"/>
              <a:ea typeface="Gill Sans"/>
              <a:cs typeface="Gill Sans"/>
              <a:sym typeface="Gill Sans"/>
            </a:endParaRP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E58E589C-D083-24CD-AA19-18A172525587}"/>
              </a:ext>
            </a:extLst>
          </p:cNvPr>
          <p:cNvSpPr txBox="1"/>
          <p:nvPr/>
        </p:nvSpPr>
        <p:spPr>
          <a:xfrm>
            <a:off x="7208777" y="3378721"/>
            <a:ext cx="1277150" cy="2862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Next Steps</a:t>
            </a:r>
          </a:p>
        </p:txBody>
      </p:sp>
    </p:spTree>
    <p:extLst>
      <p:ext uri="{BB962C8B-B14F-4D97-AF65-F5344CB8AC3E}">
        <p14:creationId xmlns:p14="http://schemas.microsoft.com/office/powerpoint/2010/main" val="47318133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6819AFEA-9208-F674-38A8-214A431E6BD5}"/>
              </a:ext>
            </a:extLst>
          </p:cNvPr>
          <p:cNvCxnSpPr>
            <a:cxnSpLocks/>
          </p:cNvCxnSpPr>
          <p:nvPr/>
        </p:nvCxnSpPr>
        <p:spPr>
          <a:xfrm flipH="1">
            <a:off x="2263328" y="282964"/>
            <a:ext cx="677755" cy="0"/>
          </a:xfrm>
          <a:prstGeom prst="line">
            <a:avLst/>
          </a:prstGeom>
          <a:noFill/>
          <a:ln w="19050" cap="flat">
            <a:solidFill>
              <a:srgbClr val="91C2FD"/>
            </a:solidFill>
            <a:prstDash val="solid"/>
            <a:miter lim="4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p3d/>
        </p:spPr>
      </p:cxnSp>
      <p:sp>
        <p:nvSpPr>
          <p:cNvPr id="4" name="Oval 3">
            <a:extLst>
              <a:ext uri="{FF2B5EF4-FFF2-40B4-BE49-F238E27FC236}">
                <a16:creationId xmlns:a16="http://schemas.microsoft.com/office/drawing/2014/main" id="{EF276FC3-B4E1-18D7-2A4B-CB706565B7F5}"/>
              </a:ext>
            </a:extLst>
          </p:cNvPr>
          <p:cNvSpPr/>
          <p:nvPr/>
        </p:nvSpPr>
        <p:spPr>
          <a:xfrm>
            <a:off x="1942089" y="121204"/>
            <a:ext cx="315201" cy="315201"/>
          </a:xfrm>
          <a:prstGeom prst="ellipse">
            <a:avLst/>
          </a:prstGeom>
          <a:noFill/>
          <a:ln w="19050" cap="flat">
            <a:solidFill>
              <a:srgbClr val="91C2FD"/>
            </a:solidFill>
            <a:miter lim="4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p3d/>
        </p:spPr>
        <p:txBody>
          <a:bodyPr rot="0" spcFirstLastPara="1" vertOverflow="overflow" horzOverflow="overflow" vert="horz" wrap="square" lIns="137160" tIns="91440" rIns="137160" bIns="91440" numCol="1" spcCol="38100" rtlCol="0" anchor="t">
            <a:normAutofit fontScale="25000" lnSpcReduction="20000"/>
          </a:bodyPr>
          <a:lstStyle/>
          <a:p>
            <a:pPr marL="0" marR="0" lvl="0" indent="0" algn="ctr" defTabSz="6096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uLnTx/>
              <a:uFillTx/>
              <a:latin typeface="Lato"/>
              <a:ea typeface="Gill Sans"/>
              <a:cs typeface="Gill Sans"/>
              <a:sym typeface="Gill Sans"/>
            </a:endParaRP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EC6AD1C4-94C4-5E96-EBD2-5D65314E337C}"/>
              </a:ext>
            </a:extLst>
          </p:cNvPr>
          <p:cNvSpPr/>
          <p:nvPr/>
        </p:nvSpPr>
        <p:spPr>
          <a:xfrm>
            <a:off x="2936294" y="116472"/>
            <a:ext cx="315201" cy="315201"/>
          </a:xfrm>
          <a:prstGeom prst="ellipse">
            <a:avLst/>
          </a:prstGeom>
          <a:noFill/>
          <a:ln w="19050" cap="flat">
            <a:solidFill>
              <a:srgbClr val="91C2FD"/>
            </a:solidFill>
            <a:miter lim="4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p3d/>
        </p:spPr>
        <p:txBody>
          <a:bodyPr rot="0" spcFirstLastPara="1" vertOverflow="overflow" horzOverflow="overflow" vert="horz" wrap="square" lIns="137160" tIns="91440" rIns="137160" bIns="91440" numCol="1" spcCol="38100" rtlCol="0" anchor="t">
            <a:normAutofit fontScale="25000" lnSpcReduction="20000"/>
          </a:bodyPr>
          <a:lstStyle/>
          <a:p>
            <a:pPr marL="0" marR="0" lvl="0" indent="0" algn="ctr" defTabSz="6096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uLnTx/>
              <a:uFillTx/>
              <a:latin typeface="Lato"/>
              <a:ea typeface="Gill Sans"/>
              <a:cs typeface="Gill Sans"/>
              <a:sym typeface="Gill Sans"/>
            </a:endParaRP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D2B174B2-712D-9F30-F6EE-1D0A27B8A7CA}"/>
              </a:ext>
            </a:extLst>
          </p:cNvPr>
          <p:cNvSpPr/>
          <p:nvPr/>
        </p:nvSpPr>
        <p:spPr>
          <a:xfrm>
            <a:off x="5916211" y="108544"/>
            <a:ext cx="315201" cy="315201"/>
          </a:xfrm>
          <a:prstGeom prst="ellipse">
            <a:avLst/>
          </a:prstGeom>
          <a:noFill/>
          <a:ln w="19050" cap="flat">
            <a:solidFill>
              <a:srgbClr val="91C2FD"/>
            </a:solidFill>
            <a:miter lim="4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p3d/>
        </p:spPr>
        <p:txBody>
          <a:bodyPr rot="0" spcFirstLastPara="1" vertOverflow="overflow" horzOverflow="overflow" vert="horz" wrap="square" lIns="137160" tIns="91440" rIns="137160" bIns="91440" numCol="1" spcCol="38100" rtlCol="0" anchor="t">
            <a:normAutofit fontScale="25000" lnSpcReduction="20000"/>
          </a:bodyPr>
          <a:lstStyle/>
          <a:p>
            <a:pPr marL="0" marR="0" lvl="0" indent="0" algn="ctr" defTabSz="6096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uLnTx/>
              <a:uFillTx/>
              <a:latin typeface="Lato"/>
              <a:ea typeface="Gill Sans"/>
              <a:cs typeface="Gill Sans"/>
              <a:sym typeface="Gill Sans"/>
            </a:endParaRP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4A40AEB4-1AAF-6484-E44E-62A65D897FA3}"/>
              </a:ext>
            </a:extLst>
          </p:cNvPr>
          <p:cNvSpPr/>
          <p:nvPr/>
        </p:nvSpPr>
        <p:spPr>
          <a:xfrm>
            <a:off x="4923943" y="110942"/>
            <a:ext cx="315201" cy="315201"/>
          </a:xfrm>
          <a:prstGeom prst="ellipse">
            <a:avLst/>
          </a:prstGeom>
          <a:solidFill>
            <a:srgbClr val="003B84"/>
          </a:solidFill>
          <a:ln w="19050" cap="flat">
            <a:solidFill>
              <a:srgbClr val="91C2FD"/>
            </a:solidFill>
            <a:miter lim="4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p3d/>
        </p:spPr>
        <p:txBody>
          <a:bodyPr rot="0" spcFirstLastPara="1" vertOverflow="overflow" horzOverflow="overflow" vert="horz" wrap="square" lIns="137160" tIns="91440" rIns="137160" bIns="91440" numCol="1" spcCol="38100" rtlCol="0" anchor="t">
            <a:normAutofit fontScale="25000" lnSpcReduction="20000"/>
          </a:bodyPr>
          <a:lstStyle/>
          <a:p>
            <a:pPr marL="0" marR="0" lvl="0" indent="0" algn="ctr" defTabSz="6096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uLnTx/>
              <a:uFillTx/>
              <a:latin typeface="Lato"/>
              <a:ea typeface="Gill Sans"/>
              <a:cs typeface="Gill Sans"/>
              <a:sym typeface="Gill Sans"/>
            </a:endParaRP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0E81BFB4-35C3-DA7B-5986-CA76F3013783}"/>
              </a:ext>
            </a:extLst>
          </p:cNvPr>
          <p:cNvSpPr/>
          <p:nvPr/>
        </p:nvSpPr>
        <p:spPr>
          <a:xfrm>
            <a:off x="3938425" y="116472"/>
            <a:ext cx="315201" cy="315201"/>
          </a:xfrm>
          <a:prstGeom prst="ellipse">
            <a:avLst/>
          </a:prstGeom>
          <a:noFill/>
          <a:ln w="19050" cap="flat">
            <a:solidFill>
              <a:srgbClr val="91C2FD"/>
            </a:solidFill>
            <a:miter lim="4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p3d/>
        </p:spPr>
        <p:txBody>
          <a:bodyPr rot="0" spcFirstLastPara="1" vertOverflow="overflow" horzOverflow="overflow" vert="horz" wrap="square" lIns="137160" tIns="91440" rIns="137160" bIns="91440" numCol="1" spcCol="38100" rtlCol="0" anchor="t">
            <a:normAutofit fontScale="25000" lnSpcReduction="20000"/>
          </a:bodyPr>
          <a:lstStyle/>
          <a:p>
            <a:pPr marL="0" marR="0" lvl="0" indent="0" algn="ctr" defTabSz="6096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uLnTx/>
              <a:uFillTx/>
              <a:latin typeface="Lato"/>
              <a:ea typeface="Gill Sans"/>
              <a:cs typeface="Gill Sans"/>
              <a:sym typeface="Gill Sans"/>
            </a:endParaRPr>
          </a:p>
        </p:txBody>
      </p:sp>
      <p:pic>
        <p:nvPicPr>
          <p:cNvPr id="9" name="Google Shape;578;p30" descr="Icon&#10;&#10;Description automatically generated">
            <a:extLst>
              <a:ext uri="{FF2B5EF4-FFF2-40B4-BE49-F238E27FC236}">
                <a16:creationId xmlns:a16="http://schemas.microsoft.com/office/drawing/2014/main" id="{5D62E2FC-7608-E82D-1850-737E7153C947}"/>
              </a:ext>
            </a:extLst>
          </p:cNvPr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989244" y="169805"/>
            <a:ext cx="222112" cy="222112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Google Shape;597;p30" descr="Icon&#10;&#10;Description automatically generated">
            <a:extLst>
              <a:ext uri="{FF2B5EF4-FFF2-40B4-BE49-F238E27FC236}">
                <a16:creationId xmlns:a16="http://schemas.microsoft.com/office/drawing/2014/main" id="{46E522D2-44DB-14B6-9760-07D7E1D62177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995794" y="185483"/>
            <a:ext cx="185118" cy="185118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Google Shape;580;p30" descr="Icon&#10;&#10;Description automatically generated">
            <a:extLst>
              <a:ext uri="{FF2B5EF4-FFF2-40B4-BE49-F238E27FC236}">
                <a16:creationId xmlns:a16="http://schemas.microsoft.com/office/drawing/2014/main" id="{C69BD1B6-FD71-72E1-6C6B-AE3356FDE554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979513" y="152002"/>
            <a:ext cx="239915" cy="239915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Google Shape;663;p31" descr="A picture containing text, sign&#10;&#10;Description automatically generated">
            <a:extLst>
              <a:ext uri="{FF2B5EF4-FFF2-40B4-BE49-F238E27FC236}">
                <a16:creationId xmlns:a16="http://schemas.microsoft.com/office/drawing/2014/main" id="{5A09E629-B592-31D0-05F8-D9DBD972E14B}"/>
              </a:ext>
            </a:extLst>
          </p:cNvPr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4991867" y="201914"/>
            <a:ext cx="173138" cy="173138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Google Shape;666;p31" descr="Icon&#10;&#10;Description automatically generated">
            <a:extLst>
              <a:ext uri="{FF2B5EF4-FFF2-40B4-BE49-F238E27FC236}">
                <a16:creationId xmlns:a16="http://schemas.microsoft.com/office/drawing/2014/main" id="{8D881169-7CB1-9C84-1D6F-AA8F48B1D5EC}"/>
              </a:ext>
            </a:extLst>
          </p:cNvPr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6974453" y="191307"/>
            <a:ext cx="191001" cy="191001"/>
          </a:xfrm>
          <a:prstGeom prst="rect">
            <a:avLst/>
          </a:prstGeom>
          <a:noFill/>
          <a:ln>
            <a:noFill/>
          </a:ln>
        </p:spPr>
      </p:pic>
      <p:pic>
        <p:nvPicPr>
          <p:cNvPr id="14" name="Google Shape;641;p30" descr="Icon&#10;&#10;Description automatically generated">
            <a:extLst>
              <a:ext uri="{FF2B5EF4-FFF2-40B4-BE49-F238E27FC236}">
                <a16:creationId xmlns:a16="http://schemas.microsoft.com/office/drawing/2014/main" id="{42A17FC7-D08E-F278-0C19-B3F071847A2B}"/>
              </a:ext>
            </a:extLst>
          </p:cNvPr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3005107" y="185661"/>
            <a:ext cx="194605" cy="194605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61315556-4AFB-08A9-F279-387B1A5B7EE5}"/>
              </a:ext>
            </a:extLst>
          </p:cNvPr>
          <p:cNvCxnSpPr>
            <a:cxnSpLocks/>
          </p:cNvCxnSpPr>
          <p:nvPr/>
        </p:nvCxnSpPr>
        <p:spPr>
          <a:xfrm flipH="1">
            <a:off x="3251495" y="282963"/>
            <a:ext cx="677755" cy="0"/>
          </a:xfrm>
          <a:prstGeom prst="line">
            <a:avLst/>
          </a:prstGeom>
          <a:noFill/>
          <a:ln w="19050" cap="flat">
            <a:solidFill>
              <a:srgbClr val="91C2FD"/>
            </a:solidFill>
            <a:prstDash val="solid"/>
            <a:miter lim="4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p3d/>
        </p:spPr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F9B6F0CD-B7A1-50BC-B873-F0103A9A481D}"/>
              </a:ext>
            </a:extLst>
          </p:cNvPr>
          <p:cNvCxnSpPr>
            <a:cxnSpLocks/>
          </p:cNvCxnSpPr>
          <p:nvPr/>
        </p:nvCxnSpPr>
        <p:spPr>
          <a:xfrm flipH="1">
            <a:off x="4253626" y="271959"/>
            <a:ext cx="677755" cy="0"/>
          </a:xfrm>
          <a:prstGeom prst="line">
            <a:avLst/>
          </a:prstGeom>
          <a:noFill/>
          <a:ln w="19050" cap="flat">
            <a:solidFill>
              <a:srgbClr val="91C2FD"/>
            </a:solidFill>
            <a:prstDash val="solid"/>
            <a:miter lim="4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p3d/>
        </p:spPr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FAFA5A14-03C9-C44C-6911-FB696A79A69E}"/>
              </a:ext>
            </a:extLst>
          </p:cNvPr>
          <p:cNvCxnSpPr>
            <a:cxnSpLocks/>
          </p:cNvCxnSpPr>
          <p:nvPr/>
        </p:nvCxnSpPr>
        <p:spPr>
          <a:xfrm flipH="1">
            <a:off x="5239144" y="279109"/>
            <a:ext cx="677755" cy="0"/>
          </a:xfrm>
          <a:prstGeom prst="line">
            <a:avLst/>
          </a:prstGeom>
          <a:noFill/>
          <a:ln w="19050" cap="flat">
            <a:solidFill>
              <a:srgbClr val="91C2FD"/>
            </a:solidFill>
            <a:prstDash val="solid"/>
            <a:miter lim="4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p3d/>
        </p:spPr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9AF943E6-9097-53CE-2DE9-2BBFC7977F7B}"/>
              </a:ext>
            </a:extLst>
          </p:cNvPr>
          <p:cNvCxnSpPr>
            <a:cxnSpLocks/>
          </p:cNvCxnSpPr>
          <p:nvPr/>
        </p:nvCxnSpPr>
        <p:spPr>
          <a:xfrm flipH="1">
            <a:off x="6231412" y="280861"/>
            <a:ext cx="677755" cy="0"/>
          </a:xfrm>
          <a:prstGeom prst="line">
            <a:avLst/>
          </a:prstGeom>
          <a:noFill/>
          <a:ln w="19050" cap="flat">
            <a:solidFill>
              <a:srgbClr val="91C2FD"/>
            </a:solidFill>
            <a:prstDash val="solid"/>
            <a:miter lim="4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p3d/>
        </p:spPr>
      </p:cxnSp>
      <p:sp>
        <p:nvSpPr>
          <p:cNvPr id="19" name="Oval 18">
            <a:extLst>
              <a:ext uri="{FF2B5EF4-FFF2-40B4-BE49-F238E27FC236}">
                <a16:creationId xmlns:a16="http://schemas.microsoft.com/office/drawing/2014/main" id="{FBB12E5B-8B3A-9DD0-206F-217640BBE322}"/>
              </a:ext>
            </a:extLst>
          </p:cNvPr>
          <p:cNvSpPr/>
          <p:nvPr/>
        </p:nvSpPr>
        <p:spPr>
          <a:xfrm>
            <a:off x="6912354" y="116472"/>
            <a:ext cx="315201" cy="315201"/>
          </a:xfrm>
          <a:prstGeom prst="ellipse">
            <a:avLst/>
          </a:prstGeom>
          <a:noFill/>
          <a:ln w="19050" cap="flat">
            <a:solidFill>
              <a:srgbClr val="91C2FD"/>
            </a:solidFill>
            <a:miter lim="4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p3d/>
        </p:spPr>
        <p:txBody>
          <a:bodyPr rot="0" spcFirstLastPara="1" vertOverflow="overflow" horzOverflow="overflow" vert="horz" wrap="square" lIns="137160" tIns="91440" rIns="137160" bIns="91440" numCol="1" spcCol="38100" rtlCol="0" anchor="t">
            <a:normAutofit fontScale="25000" lnSpcReduction="20000"/>
          </a:bodyPr>
          <a:lstStyle/>
          <a:p>
            <a:pPr marL="0" marR="0" lvl="0" indent="0" algn="ctr" defTabSz="6096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uLnTx/>
              <a:uFillTx/>
              <a:latin typeface="Lato"/>
              <a:ea typeface="Gill Sans"/>
              <a:cs typeface="Gill Sans"/>
              <a:sym typeface="Gill Sans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3E05DB72-D725-98D1-922E-A83A9A468217}"/>
              </a:ext>
            </a:extLst>
          </p:cNvPr>
          <p:cNvSpPr txBox="1"/>
          <p:nvPr/>
        </p:nvSpPr>
        <p:spPr>
          <a:xfrm>
            <a:off x="6180912" y="2469348"/>
            <a:ext cx="2868959" cy="7571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buFont typeface="+mj-lt"/>
              <a:buAutoNum type="arabicPeriod" startAt="7"/>
            </a:pPr>
            <a:r>
              <a:rPr lang="en-US" sz="1600" dirty="0">
                <a:solidFill>
                  <a:schemeClr val="bg1"/>
                </a:solidFill>
                <a:latin typeface="Lato" panose="020F0502020204030203" pitchFamily="34" charset="77"/>
              </a:rPr>
              <a:t>Select the “Invite” button. (No custom message is needed)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A4560FEC-9431-EC83-5D8E-206CF4ED5A64}"/>
              </a:ext>
            </a:extLst>
          </p:cNvPr>
          <p:cNvSpPr txBox="1"/>
          <p:nvPr/>
        </p:nvSpPr>
        <p:spPr>
          <a:xfrm>
            <a:off x="6231412" y="1381492"/>
            <a:ext cx="2367177" cy="5355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600" dirty="0">
                <a:solidFill>
                  <a:schemeClr val="bg1"/>
                </a:solidFill>
                <a:latin typeface="Lato" panose="020F0502020204030203" pitchFamily="34" charset="77"/>
              </a:rPr>
              <a:t>The Invite to collaborate page opens</a:t>
            </a:r>
            <a:endParaRPr lang="en-US" sz="1600" dirty="0"/>
          </a:p>
        </p:txBody>
      </p:sp>
      <p:pic>
        <p:nvPicPr>
          <p:cNvPr id="25" name="Picture 24">
            <a:extLst>
              <a:ext uri="{FF2B5EF4-FFF2-40B4-BE49-F238E27FC236}">
                <a16:creationId xmlns:a16="http://schemas.microsoft.com/office/drawing/2014/main" id="{51397771-7B2F-C082-9878-B07C1BC74A83}"/>
              </a:ext>
            </a:extLst>
          </p:cNvPr>
          <p:cNvPicPr>
            <a:picLocks noChangeAspect="1"/>
          </p:cNvPicPr>
          <p:nvPr/>
        </p:nvPicPr>
        <p:blipFill>
          <a:blip r:embed="rId8" r:link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3099" y="1320943"/>
            <a:ext cx="5612695" cy="3107970"/>
          </a:xfrm>
          <a:prstGeom prst="roundRect">
            <a:avLst/>
          </a:prstGeom>
          <a:noFill/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26" name="Title 1">
            <a:extLst>
              <a:ext uri="{FF2B5EF4-FFF2-40B4-BE49-F238E27FC236}">
                <a16:creationId xmlns:a16="http://schemas.microsoft.com/office/drawing/2014/main" id="{70D0F0C0-5107-BE95-5F5B-D3B22C642FA9}"/>
              </a:ext>
            </a:extLst>
          </p:cNvPr>
          <p:cNvSpPr txBox="1">
            <a:spLocks/>
          </p:cNvSpPr>
          <p:nvPr/>
        </p:nvSpPr>
        <p:spPr>
          <a:xfrm>
            <a:off x="530435" y="664616"/>
            <a:ext cx="7497459" cy="6079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Lato"/>
              <a:buNone/>
              <a:defRPr sz="3200" b="1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l" defTabSz="914400" hangingPunct="1"/>
            <a:r>
              <a:rPr lang="en-US" sz="2800" spc="0" dirty="0">
                <a:solidFill>
                  <a:schemeClr val="bg1"/>
                </a:solidFill>
              </a:rPr>
              <a:t>Select </a:t>
            </a:r>
            <a:r>
              <a:rPr lang="en-US" sz="2800" spc="0" dirty="0" err="1">
                <a:solidFill>
                  <a:schemeClr val="bg1"/>
                </a:solidFill>
              </a:rPr>
              <a:t>Integration_Acct</a:t>
            </a:r>
            <a:r>
              <a:rPr lang="en-US" sz="2800" spc="0" dirty="0">
                <a:solidFill>
                  <a:schemeClr val="bg1"/>
                </a:solidFill>
              </a:rPr>
              <a:t> as a Collaborator</a:t>
            </a:r>
            <a:br>
              <a:rPr lang="en-US" sz="2800" spc="0" dirty="0">
                <a:solidFill>
                  <a:schemeClr val="bg1"/>
                </a:solidFill>
              </a:rPr>
            </a:br>
            <a:endParaRPr lang="en-US" sz="2800" spc="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930485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6819AFEA-9208-F674-38A8-214A431E6BD5}"/>
              </a:ext>
            </a:extLst>
          </p:cNvPr>
          <p:cNvCxnSpPr>
            <a:cxnSpLocks/>
          </p:cNvCxnSpPr>
          <p:nvPr/>
        </p:nvCxnSpPr>
        <p:spPr>
          <a:xfrm flipH="1">
            <a:off x="2263328" y="282964"/>
            <a:ext cx="677755" cy="0"/>
          </a:xfrm>
          <a:prstGeom prst="line">
            <a:avLst/>
          </a:prstGeom>
          <a:noFill/>
          <a:ln w="19050" cap="flat">
            <a:solidFill>
              <a:srgbClr val="91C2FD"/>
            </a:solidFill>
            <a:prstDash val="solid"/>
            <a:miter lim="4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p3d/>
        </p:spPr>
      </p:cxnSp>
      <p:sp>
        <p:nvSpPr>
          <p:cNvPr id="4" name="Oval 3">
            <a:extLst>
              <a:ext uri="{FF2B5EF4-FFF2-40B4-BE49-F238E27FC236}">
                <a16:creationId xmlns:a16="http://schemas.microsoft.com/office/drawing/2014/main" id="{EF276FC3-B4E1-18D7-2A4B-CB706565B7F5}"/>
              </a:ext>
            </a:extLst>
          </p:cNvPr>
          <p:cNvSpPr/>
          <p:nvPr/>
        </p:nvSpPr>
        <p:spPr>
          <a:xfrm>
            <a:off x="1942089" y="121204"/>
            <a:ext cx="315201" cy="315201"/>
          </a:xfrm>
          <a:prstGeom prst="ellipse">
            <a:avLst/>
          </a:prstGeom>
          <a:noFill/>
          <a:ln w="19050" cap="flat">
            <a:solidFill>
              <a:srgbClr val="91C2FD"/>
            </a:solidFill>
            <a:miter lim="4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p3d/>
        </p:spPr>
        <p:txBody>
          <a:bodyPr rot="0" spcFirstLastPara="1" vertOverflow="overflow" horzOverflow="overflow" vert="horz" wrap="square" lIns="137160" tIns="91440" rIns="137160" bIns="91440" numCol="1" spcCol="38100" rtlCol="0" anchor="t">
            <a:normAutofit fontScale="25000" lnSpcReduction="20000"/>
          </a:bodyPr>
          <a:lstStyle/>
          <a:p>
            <a:pPr marL="0" marR="0" lvl="0" indent="0" algn="ctr" defTabSz="6096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uLnTx/>
              <a:uFillTx/>
              <a:latin typeface="Lato"/>
              <a:ea typeface="Gill Sans"/>
              <a:cs typeface="Gill Sans"/>
              <a:sym typeface="Gill Sans"/>
            </a:endParaRP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EC6AD1C4-94C4-5E96-EBD2-5D65314E337C}"/>
              </a:ext>
            </a:extLst>
          </p:cNvPr>
          <p:cNvSpPr/>
          <p:nvPr/>
        </p:nvSpPr>
        <p:spPr>
          <a:xfrm>
            <a:off x="2936294" y="116472"/>
            <a:ext cx="315201" cy="315201"/>
          </a:xfrm>
          <a:prstGeom prst="ellipse">
            <a:avLst/>
          </a:prstGeom>
          <a:noFill/>
          <a:ln w="19050" cap="flat">
            <a:solidFill>
              <a:srgbClr val="91C2FD"/>
            </a:solidFill>
            <a:miter lim="4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p3d/>
        </p:spPr>
        <p:txBody>
          <a:bodyPr rot="0" spcFirstLastPara="1" vertOverflow="overflow" horzOverflow="overflow" vert="horz" wrap="square" lIns="137160" tIns="91440" rIns="137160" bIns="91440" numCol="1" spcCol="38100" rtlCol="0" anchor="t">
            <a:normAutofit fontScale="25000" lnSpcReduction="20000"/>
          </a:bodyPr>
          <a:lstStyle/>
          <a:p>
            <a:pPr marL="0" marR="0" lvl="0" indent="0" algn="ctr" defTabSz="6096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uLnTx/>
              <a:uFillTx/>
              <a:latin typeface="Lato"/>
              <a:ea typeface="Gill Sans"/>
              <a:cs typeface="Gill Sans"/>
              <a:sym typeface="Gill Sans"/>
            </a:endParaRP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D2B174B2-712D-9F30-F6EE-1D0A27B8A7CA}"/>
              </a:ext>
            </a:extLst>
          </p:cNvPr>
          <p:cNvSpPr/>
          <p:nvPr/>
        </p:nvSpPr>
        <p:spPr>
          <a:xfrm>
            <a:off x="5916211" y="108544"/>
            <a:ext cx="315201" cy="315201"/>
          </a:xfrm>
          <a:prstGeom prst="ellipse">
            <a:avLst/>
          </a:prstGeom>
          <a:noFill/>
          <a:ln w="19050" cap="flat">
            <a:solidFill>
              <a:srgbClr val="91C2FD"/>
            </a:solidFill>
            <a:miter lim="4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p3d/>
        </p:spPr>
        <p:txBody>
          <a:bodyPr rot="0" spcFirstLastPara="1" vertOverflow="overflow" horzOverflow="overflow" vert="horz" wrap="square" lIns="137160" tIns="91440" rIns="137160" bIns="91440" numCol="1" spcCol="38100" rtlCol="0" anchor="t">
            <a:normAutofit fontScale="25000" lnSpcReduction="20000"/>
          </a:bodyPr>
          <a:lstStyle/>
          <a:p>
            <a:pPr marL="0" marR="0" lvl="0" indent="0" algn="ctr" defTabSz="6096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uLnTx/>
              <a:uFillTx/>
              <a:latin typeface="Lato"/>
              <a:ea typeface="Gill Sans"/>
              <a:cs typeface="Gill Sans"/>
              <a:sym typeface="Gill Sans"/>
            </a:endParaRP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4A40AEB4-1AAF-6484-E44E-62A65D897FA3}"/>
              </a:ext>
            </a:extLst>
          </p:cNvPr>
          <p:cNvSpPr/>
          <p:nvPr/>
        </p:nvSpPr>
        <p:spPr>
          <a:xfrm>
            <a:off x="4923943" y="110942"/>
            <a:ext cx="315201" cy="315201"/>
          </a:xfrm>
          <a:prstGeom prst="ellipse">
            <a:avLst/>
          </a:prstGeom>
          <a:solidFill>
            <a:srgbClr val="003B84"/>
          </a:solidFill>
          <a:ln w="19050" cap="flat">
            <a:solidFill>
              <a:srgbClr val="91C2FD"/>
            </a:solidFill>
            <a:miter lim="4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p3d/>
        </p:spPr>
        <p:txBody>
          <a:bodyPr rot="0" spcFirstLastPara="1" vertOverflow="overflow" horzOverflow="overflow" vert="horz" wrap="square" lIns="137160" tIns="91440" rIns="137160" bIns="91440" numCol="1" spcCol="38100" rtlCol="0" anchor="t">
            <a:normAutofit fontScale="25000" lnSpcReduction="20000"/>
          </a:bodyPr>
          <a:lstStyle/>
          <a:p>
            <a:pPr marL="0" marR="0" lvl="0" indent="0" algn="ctr" defTabSz="6096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uLnTx/>
              <a:uFillTx/>
              <a:latin typeface="Lato"/>
              <a:ea typeface="Gill Sans"/>
              <a:cs typeface="Gill Sans"/>
              <a:sym typeface="Gill Sans"/>
            </a:endParaRP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0E81BFB4-35C3-DA7B-5986-CA76F3013783}"/>
              </a:ext>
            </a:extLst>
          </p:cNvPr>
          <p:cNvSpPr/>
          <p:nvPr/>
        </p:nvSpPr>
        <p:spPr>
          <a:xfrm>
            <a:off x="3938425" y="116472"/>
            <a:ext cx="315201" cy="315201"/>
          </a:xfrm>
          <a:prstGeom prst="ellipse">
            <a:avLst/>
          </a:prstGeom>
          <a:noFill/>
          <a:ln w="19050" cap="flat">
            <a:solidFill>
              <a:srgbClr val="91C2FD"/>
            </a:solidFill>
            <a:miter lim="4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p3d/>
        </p:spPr>
        <p:txBody>
          <a:bodyPr rot="0" spcFirstLastPara="1" vertOverflow="overflow" horzOverflow="overflow" vert="horz" wrap="square" lIns="137160" tIns="91440" rIns="137160" bIns="91440" numCol="1" spcCol="38100" rtlCol="0" anchor="t">
            <a:normAutofit fontScale="25000" lnSpcReduction="20000"/>
          </a:bodyPr>
          <a:lstStyle/>
          <a:p>
            <a:pPr marL="0" marR="0" lvl="0" indent="0" algn="ctr" defTabSz="6096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uLnTx/>
              <a:uFillTx/>
              <a:latin typeface="Lato"/>
              <a:ea typeface="Gill Sans"/>
              <a:cs typeface="Gill Sans"/>
              <a:sym typeface="Gill Sans"/>
            </a:endParaRPr>
          </a:p>
        </p:txBody>
      </p:sp>
      <p:pic>
        <p:nvPicPr>
          <p:cNvPr id="9" name="Google Shape;578;p30" descr="Icon&#10;&#10;Description automatically generated">
            <a:extLst>
              <a:ext uri="{FF2B5EF4-FFF2-40B4-BE49-F238E27FC236}">
                <a16:creationId xmlns:a16="http://schemas.microsoft.com/office/drawing/2014/main" id="{5D62E2FC-7608-E82D-1850-737E7153C947}"/>
              </a:ext>
            </a:extLst>
          </p:cNvPr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989244" y="169805"/>
            <a:ext cx="222112" cy="222112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Google Shape;597;p30" descr="Icon&#10;&#10;Description automatically generated">
            <a:extLst>
              <a:ext uri="{FF2B5EF4-FFF2-40B4-BE49-F238E27FC236}">
                <a16:creationId xmlns:a16="http://schemas.microsoft.com/office/drawing/2014/main" id="{46E522D2-44DB-14B6-9760-07D7E1D62177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995794" y="185483"/>
            <a:ext cx="185118" cy="185118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Google Shape;580;p30" descr="Icon&#10;&#10;Description automatically generated">
            <a:extLst>
              <a:ext uri="{FF2B5EF4-FFF2-40B4-BE49-F238E27FC236}">
                <a16:creationId xmlns:a16="http://schemas.microsoft.com/office/drawing/2014/main" id="{C69BD1B6-FD71-72E1-6C6B-AE3356FDE554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979513" y="152002"/>
            <a:ext cx="239915" cy="239915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Google Shape;663;p31" descr="A picture containing text, sign&#10;&#10;Description automatically generated">
            <a:extLst>
              <a:ext uri="{FF2B5EF4-FFF2-40B4-BE49-F238E27FC236}">
                <a16:creationId xmlns:a16="http://schemas.microsoft.com/office/drawing/2014/main" id="{5A09E629-B592-31D0-05F8-D9DBD972E14B}"/>
              </a:ext>
            </a:extLst>
          </p:cNvPr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4991867" y="201914"/>
            <a:ext cx="173138" cy="173138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Google Shape;666;p31" descr="Icon&#10;&#10;Description automatically generated">
            <a:extLst>
              <a:ext uri="{FF2B5EF4-FFF2-40B4-BE49-F238E27FC236}">
                <a16:creationId xmlns:a16="http://schemas.microsoft.com/office/drawing/2014/main" id="{8D881169-7CB1-9C84-1D6F-AA8F48B1D5EC}"/>
              </a:ext>
            </a:extLst>
          </p:cNvPr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6974453" y="191307"/>
            <a:ext cx="191001" cy="191001"/>
          </a:xfrm>
          <a:prstGeom prst="rect">
            <a:avLst/>
          </a:prstGeom>
          <a:noFill/>
          <a:ln>
            <a:noFill/>
          </a:ln>
        </p:spPr>
      </p:pic>
      <p:pic>
        <p:nvPicPr>
          <p:cNvPr id="14" name="Google Shape;641;p30" descr="Icon&#10;&#10;Description automatically generated">
            <a:extLst>
              <a:ext uri="{FF2B5EF4-FFF2-40B4-BE49-F238E27FC236}">
                <a16:creationId xmlns:a16="http://schemas.microsoft.com/office/drawing/2014/main" id="{42A17FC7-D08E-F278-0C19-B3F071847A2B}"/>
              </a:ext>
            </a:extLst>
          </p:cNvPr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3005107" y="185661"/>
            <a:ext cx="194605" cy="194605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61315556-4AFB-08A9-F279-387B1A5B7EE5}"/>
              </a:ext>
            </a:extLst>
          </p:cNvPr>
          <p:cNvCxnSpPr>
            <a:cxnSpLocks/>
          </p:cNvCxnSpPr>
          <p:nvPr/>
        </p:nvCxnSpPr>
        <p:spPr>
          <a:xfrm flipH="1">
            <a:off x="3251495" y="282963"/>
            <a:ext cx="677755" cy="0"/>
          </a:xfrm>
          <a:prstGeom prst="line">
            <a:avLst/>
          </a:prstGeom>
          <a:noFill/>
          <a:ln w="19050" cap="flat">
            <a:solidFill>
              <a:srgbClr val="91C2FD"/>
            </a:solidFill>
            <a:prstDash val="solid"/>
            <a:miter lim="4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p3d/>
        </p:spPr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F9B6F0CD-B7A1-50BC-B873-F0103A9A481D}"/>
              </a:ext>
            </a:extLst>
          </p:cNvPr>
          <p:cNvCxnSpPr>
            <a:cxnSpLocks/>
          </p:cNvCxnSpPr>
          <p:nvPr/>
        </p:nvCxnSpPr>
        <p:spPr>
          <a:xfrm flipH="1">
            <a:off x="4253626" y="271959"/>
            <a:ext cx="677755" cy="0"/>
          </a:xfrm>
          <a:prstGeom prst="line">
            <a:avLst/>
          </a:prstGeom>
          <a:noFill/>
          <a:ln w="19050" cap="flat">
            <a:solidFill>
              <a:srgbClr val="91C2FD"/>
            </a:solidFill>
            <a:prstDash val="solid"/>
            <a:miter lim="4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p3d/>
        </p:spPr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FAFA5A14-03C9-C44C-6911-FB696A79A69E}"/>
              </a:ext>
            </a:extLst>
          </p:cNvPr>
          <p:cNvCxnSpPr>
            <a:cxnSpLocks/>
          </p:cNvCxnSpPr>
          <p:nvPr/>
        </p:nvCxnSpPr>
        <p:spPr>
          <a:xfrm flipH="1">
            <a:off x="5239144" y="279109"/>
            <a:ext cx="677755" cy="0"/>
          </a:xfrm>
          <a:prstGeom prst="line">
            <a:avLst/>
          </a:prstGeom>
          <a:noFill/>
          <a:ln w="19050" cap="flat">
            <a:solidFill>
              <a:srgbClr val="91C2FD"/>
            </a:solidFill>
            <a:prstDash val="solid"/>
            <a:miter lim="4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p3d/>
        </p:spPr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9AF943E6-9097-53CE-2DE9-2BBFC7977F7B}"/>
              </a:ext>
            </a:extLst>
          </p:cNvPr>
          <p:cNvCxnSpPr>
            <a:cxnSpLocks/>
          </p:cNvCxnSpPr>
          <p:nvPr/>
        </p:nvCxnSpPr>
        <p:spPr>
          <a:xfrm flipH="1">
            <a:off x="6231412" y="280861"/>
            <a:ext cx="677755" cy="0"/>
          </a:xfrm>
          <a:prstGeom prst="line">
            <a:avLst/>
          </a:prstGeom>
          <a:noFill/>
          <a:ln w="19050" cap="flat">
            <a:solidFill>
              <a:srgbClr val="91C2FD"/>
            </a:solidFill>
            <a:prstDash val="solid"/>
            <a:miter lim="4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p3d/>
        </p:spPr>
      </p:cxnSp>
      <p:sp>
        <p:nvSpPr>
          <p:cNvPr id="19" name="Oval 18">
            <a:extLst>
              <a:ext uri="{FF2B5EF4-FFF2-40B4-BE49-F238E27FC236}">
                <a16:creationId xmlns:a16="http://schemas.microsoft.com/office/drawing/2014/main" id="{FBB12E5B-8B3A-9DD0-206F-217640BBE322}"/>
              </a:ext>
            </a:extLst>
          </p:cNvPr>
          <p:cNvSpPr/>
          <p:nvPr/>
        </p:nvSpPr>
        <p:spPr>
          <a:xfrm>
            <a:off x="6912354" y="116472"/>
            <a:ext cx="315201" cy="315201"/>
          </a:xfrm>
          <a:prstGeom prst="ellipse">
            <a:avLst/>
          </a:prstGeom>
          <a:noFill/>
          <a:ln w="19050" cap="flat">
            <a:solidFill>
              <a:srgbClr val="91C2FD"/>
            </a:solidFill>
            <a:miter lim="4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p3d/>
        </p:spPr>
        <p:txBody>
          <a:bodyPr rot="0" spcFirstLastPara="1" vertOverflow="overflow" horzOverflow="overflow" vert="horz" wrap="square" lIns="137160" tIns="91440" rIns="137160" bIns="91440" numCol="1" spcCol="38100" rtlCol="0" anchor="t">
            <a:normAutofit fontScale="25000" lnSpcReduction="20000"/>
          </a:bodyPr>
          <a:lstStyle/>
          <a:p>
            <a:pPr marL="0" marR="0" lvl="0" indent="0" algn="ctr" defTabSz="6096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uLnTx/>
              <a:uFillTx/>
              <a:latin typeface="Lato"/>
              <a:ea typeface="Gill Sans"/>
              <a:cs typeface="Gill Sans"/>
              <a:sym typeface="Gill Sans"/>
            </a:endParaRPr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5DD53F5E-9895-F884-39B3-6CB4C4B93B4A}"/>
              </a:ext>
            </a:extLst>
          </p:cNvPr>
          <p:cNvPicPr>
            <a:picLocks noChangeAspect="1"/>
          </p:cNvPicPr>
          <p:nvPr/>
        </p:nvPicPr>
        <p:blipFill>
          <a:blip r:embed="rId8" r:link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2276" y="1565746"/>
            <a:ext cx="5284768" cy="2777326"/>
          </a:xfrm>
          <a:prstGeom prst="roundRect">
            <a:avLst/>
          </a:prstGeom>
          <a:noFill/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id="{B14A6F3F-C682-CB67-4639-68214E475D26}"/>
              </a:ext>
            </a:extLst>
          </p:cNvPr>
          <p:cNvSpPr txBox="1"/>
          <p:nvPr/>
        </p:nvSpPr>
        <p:spPr>
          <a:xfrm>
            <a:off x="419866" y="684290"/>
            <a:ext cx="5761045" cy="4801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chemeClr val="bg1"/>
                </a:solidFill>
                <a:latin typeface="Lato" panose="020F0502020204030203" pitchFamily="34" charset="77"/>
              </a:rPr>
              <a:t>Set </a:t>
            </a:r>
            <a:r>
              <a:rPr lang="en-US" sz="2800" b="1" dirty="0" err="1">
                <a:solidFill>
                  <a:schemeClr val="bg1"/>
                </a:solidFill>
                <a:latin typeface="Lato" panose="020F0502020204030203" pitchFamily="34" charset="77"/>
              </a:rPr>
              <a:t>Integration_Acct</a:t>
            </a:r>
            <a:r>
              <a:rPr lang="en-US" sz="2800" b="1" dirty="0">
                <a:solidFill>
                  <a:schemeClr val="bg1"/>
                </a:solidFill>
                <a:latin typeface="Lato" panose="020F0502020204030203" pitchFamily="34" charset="77"/>
              </a:rPr>
              <a:t> API Settings 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664E7943-4B6D-F9CB-9C04-F5ACDA664372}"/>
              </a:ext>
            </a:extLst>
          </p:cNvPr>
          <p:cNvSpPr txBox="1"/>
          <p:nvPr/>
        </p:nvSpPr>
        <p:spPr>
          <a:xfrm>
            <a:off x="5823744" y="2148576"/>
            <a:ext cx="3032580" cy="141833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buFont typeface="+mj-lt"/>
              <a:buAutoNum type="arabicPeriod" startAt="8"/>
            </a:pPr>
            <a:r>
              <a:rPr lang="en-US" sz="1600" dirty="0">
                <a:solidFill>
                  <a:schemeClr val="bg1"/>
                </a:solidFill>
                <a:latin typeface="Lato" panose="020F0502020204030203" pitchFamily="34" charset="77"/>
              </a:rPr>
              <a:t>All collaboration permissions are automatically checked for the </a:t>
            </a:r>
            <a:r>
              <a:rPr lang="en-US" sz="1600" dirty="0" err="1">
                <a:solidFill>
                  <a:schemeClr val="bg1"/>
                </a:solidFill>
                <a:latin typeface="Lato" panose="020F0502020204030203" pitchFamily="34" charset="77"/>
              </a:rPr>
              <a:t>Integration_Acct</a:t>
            </a:r>
            <a:r>
              <a:rPr lang="en-US" sz="1600" dirty="0">
                <a:solidFill>
                  <a:schemeClr val="bg1"/>
                </a:solidFill>
                <a:latin typeface="Lato" panose="020F0502020204030203" pitchFamily="34" charset="77"/>
              </a:rPr>
              <a:t> and no changes should be made </a:t>
            </a:r>
          </a:p>
          <a:p>
            <a:pPr marL="342900" indent="-342900">
              <a:buFont typeface="+mj-lt"/>
              <a:buAutoNum type="arabicPeriod" startAt="9"/>
            </a:pPr>
            <a:r>
              <a:rPr lang="en-US" sz="1600" dirty="0">
                <a:solidFill>
                  <a:schemeClr val="bg1"/>
                </a:solidFill>
                <a:latin typeface="Lato" panose="020F0502020204030203" pitchFamily="34" charset="77"/>
              </a:rPr>
              <a:t>Click the “Save” button</a:t>
            </a:r>
          </a:p>
        </p:txBody>
      </p:sp>
    </p:spTree>
    <p:extLst>
      <p:ext uri="{BB962C8B-B14F-4D97-AF65-F5344CB8AC3E}">
        <p14:creationId xmlns:p14="http://schemas.microsoft.com/office/powerpoint/2010/main" val="213992352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traight Connector 1">
            <a:extLst>
              <a:ext uri="{FF2B5EF4-FFF2-40B4-BE49-F238E27FC236}">
                <a16:creationId xmlns:a16="http://schemas.microsoft.com/office/drawing/2014/main" id="{EBB76804-871A-5E59-E51B-23C72DD34F49}"/>
              </a:ext>
            </a:extLst>
          </p:cNvPr>
          <p:cNvCxnSpPr>
            <a:cxnSpLocks/>
          </p:cNvCxnSpPr>
          <p:nvPr/>
        </p:nvCxnSpPr>
        <p:spPr>
          <a:xfrm flipH="1">
            <a:off x="2263328" y="282964"/>
            <a:ext cx="677755" cy="0"/>
          </a:xfrm>
          <a:prstGeom prst="line">
            <a:avLst/>
          </a:prstGeom>
          <a:noFill/>
          <a:ln w="19050" cap="flat">
            <a:solidFill>
              <a:srgbClr val="91C2FD"/>
            </a:solidFill>
            <a:prstDash val="solid"/>
            <a:miter lim="4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p3d/>
        </p:spPr>
      </p:cxnSp>
      <p:sp>
        <p:nvSpPr>
          <p:cNvPr id="3" name="Oval 2">
            <a:extLst>
              <a:ext uri="{FF2B5EF4-FFF2-40B4-BE49-F238E27FC236}">
                <a16:creationId xmlns:a16="http://schemas.microsoft.com/office/drawing/2014/main" id="{BF1E71E4-D587-99A4-6E5C-6DDBCAD4AC5D}"/>
              </a:ext>
            </a:extLst>
          </p:cNvPr>
          <p:cNvSpPr/>
          <p:nvPr/>
        </p:nvSpPr>
        <p:spPr>
          <a:xfrm>
            <a:off x="1942089" y="121204"/>
            <a:ext cx="315201" cy="315201"/>
          </a:xfrm>
          <a:prstGeom prst="ellipse">
            <a:avLst/>
          </a:prstGeom>
          <a:noFill/>
          <a:ln w="19050" cap="flat">
            <a:solidFill>
              <a:srgbClr val="91C2FD"/>
            </a:solidFill>
            <a:miter lim="4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p3d/>
        </p:spPr>
        <p:txBody>
          <a:bodyPr rot="0" spcFirstLastPara="1" vertOverflow="overflow" horzOverflow="overflow" vert="horz" wrap="square" lIns="137160" tIns="91440" rIns="137160" bIns="91440" numCol="1" spcCol="38100" rtlCol="0" anchor="t">
            <a:normAutofit fontScale="25000" lnSpcReduction="20000"/>
          </a:bodyPr>
          <a:lstStyle/>
          <a:p>
            <a:pPr marL="0" marR="0" lvl="0" indent="0" algn="ctr" defTabSz="6096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uLnTx/>
              <a:uFillTx/>
              <a:latin typeface="Lato"/>
              <a:ea typeface="Gill Sans"/>
              <a:cs typeface="Gill Sans"/>
              <a:sym typeface="Gill Sans"/>
            </a:endParaRP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2614C8E5-C3FC-1861-B922-648B69121916}"/>
              </a:ext>
            </a:extLst>
          </p:cNvPr>
          <p:cNvSpPr/>
          <p:nvPr/>
        </p:nvSpPr>
        <p:spPr>
          <a:xfrm>
            <a:off x="2936294" y="116472"/>
            <a:ext cx="315201" cy="315201"/>
          </a:xfrm>
          <a:prstGeom prst="ellipse">
            <a:avLst/>
          </a:prstGeom>
          <a:noFill/>
          <a:ln w="19050" cap="flat">
            <a:solidFill>
              <a:srgbClr val="91C2FD"/>
            </a:solidFill>
            <a:miter lim="4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p3d/>
        </p:spPr>
        <p:txBody>
          <a:bodyPr rot="0" spcFirstLastPara="1" vertOverflow="overflow" horzOverflow="overflow" vert="horz" wrap="square" lIns="137160" tIns="91440" rIns="137160" bIns="91440" numCol="1" spcCol="38100" rtlCol="0" anchor="t">
            <a:normAutofit fontScale="25000" lnSpcReduction="20000"/>
          </a:bodyPr>
          <a:lstStyle/>
          <a:p>
            <a:pPr marL="0" marR="0" lvl="0" indent="0" algn="ctr" defTabSz="6096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uLnTx/>
              <a:uFillTx/>
              <a:latin typeface="Lato"/>
              <a:ea typeface="Gill Sans"/>
              <a:cs typeface="Gill Sans"/>
              <a:sym typeface="Gill Sans"/>
            </a:endParaRP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9138FD07-9E01-2B48-9C67-9F35E1DC5D70}"/>
              </a:ext>
            </a:extLst>
          </p:cNvPr>
          <p:cNvSpPr/>
          <p:nvPr/>
        </p:nvSpPr>
        <p:spPr>
          <a:xfrm>
            <a:off x="5916211" y="108544"/>
            <a:ext cx="315201" cy="315201"/>
          </a:xfrm>
          <a:prstGeom prst="ellipse">
            <a:avLst/>
          </a:prstGeom>
          <a:noFill/>
          <a:ln w="19050" cap="flat">
            <a:solidFill>
              <a:srgbClr val="91C2FD"/>
            </a:solidFill>
            <a:miter lim="4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p3d/>
        </p:spPr>
        <p:txBody>
          <a:bodyPr rot="0" spcFirstLastPara="1" vertOverflow="overflow" horzOverflow="overflow" vert="horz" wrap="square" lIns="137160" tIns="91440" rIns="137160" bIns="91440" numCol="1" spcCol="38100" rtlCol="0" anchor="t">
            <a:normAutofit fontScale="25000" lnSpcReduction="20000"/>
          </a:bodyPr>
          <a:lstStyle/>
          <a:p>
            <a:pPr marL="0" marR="0" lvl="0" indent="0" algn="ctr" defTabSz="6096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uLnTx/>
              <a:uFillTx/>
              <a:latin typeface="Lato"/>
              <a:ea typeface="Gill Sans"/>
              <a:cs typeface="Gill Sans"/>
              <a:sym typeface="Gill Sans"/>
            </a:endParaRP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42DB3FDD-B386-14A6-F42B-E5CDC1756FC1}"/>
              </a:ext>
            </a:extLst>
          </p:cNvPr>
          <p:cNvSpPr/>
          <p:nvPr/>
        </p:nvSpPr>
        <p:spPr>
          <a:xfrm>
            <a:off x="4923943" y="110942"/>
            <a:ext cx="315201" cy="315201"/>
          </a:xfrm>
          <a:prstGeom prst="ellipse">
            <a:avLst/>
          </a:prstGeom>
          <a:solidFill>
            <a:srgbClr val="003B84"/>
          </a:solidFill>
          <a:ln w="19050" cap="flat">
            <a:solidFill>
              <a:srgbClr val="91C2FD"/>
            </a:solidFill>
            <a:miter lim="4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p3d/>
        </p:spPr>
        <p:txBody>
          <a:bodyPr rot="0" spcFirstLastPara="1" vertOverflow="overflow" horzOverflow="overflow" vert="horz" wrap="square" lIns="137160" tIns="91440" rIns="137160" bIns="91440" numCol="1" spcCol="38100" rtlCol="0" anchor="t">
            <a:normAutofit fontScale="25000" lnSpcReduction="20000"/>
          </a:bodyPr>
          <a:lstStyle/>
          <a:p>
            <a:pPr marL="0" marR="0" lvl="0" indent="0" algn="ctr" defTabSz="6096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uLnTx/>
              <a:uFillTx/>
              <a:latin typeface="Lato"/>
              <a:ea typeface="Gill Sans"/>
              <a:cs typeface="Gill Sans"/>
              <a:sym typeface="Gill Sans"/>
            </a:endParaRP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AF2A8DE2-13B9-3DB9-7A86-164417F9580C}"/>
              </a:ext>
            </a:extLst>
          </p:cNvPr>
          <p:cNvSpPr/>
          <p:nvPr/>
        </p:nvSpPr>
        <p:spPr>
          <a:xfrm>
            <a:off x="3938425" y="116472"/>
            <a:ext cx="315201" cy="315201"/>
          </a:xfrm>
          <a:prstGeom prst="ellipse">
            <a:avLst/>
          </a:prstGeom>
          <a:noFill/>
          <a:ln w="19050" cap="flat">
            <a:solidFill>
              <a:srgbClr val="91C2FD"/>
            </a:solidFill>
            <a:miter lim="4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p3d/>
        </p:spPr>
        <p:txBody>
          <a:bodyPr rot="0" spcFirstLastPara="1" vertOverflow="overflow" horzOverflow="overflow" vert="horz" wrap="square" lIns="137160" tIns="91440" rIns="137160" bIns="91440" numCol="1" spcCol="38100" rtlCol="0" anchor="t">
            <a:normAutofit fontScale="25000" lnSpcReduction="20000"/>
          </a:bodyPr>
          <a:lstStyle/>
          <a:p>
            <a:pPr marL="0" marR="0" lvl="0" indent="0" algn="ctr" defTabSz="6096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uLnTx/>
              <a:uFillTx/>
              <a:latin typeface="Lato"/>
              <a:ea typeface="Gill Sans"/>
              <a:cs typeface="Gill Sans"/>
              <a:sym typeface="Gill Sans"/>
            </a:endParaRPr>
          </a:p>
        </p:txBody>
      </p:sp>
      <p:pic>
        <p:nvPicPr>
          <p:cNvPr id="8" name="Google Shape;578;p30" descr="Icon&#10;&#10;Description automatically generated">
            <a:extLst>
              <a:ext uri="{FF2B5EF4-FFF2-40B4-BE49-F238E27FC236}">
                <a16:creationId xmlns:a16="http://schemas.microsoft.com/office/drawing/2014/main" id="{EAC3A20A-77AF-88B5-8E85-3F7A422DACB5}"/>
              </a:ext>
            </a:extLst>
          </p:cNvPr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989244" y="169805"/>
            <a:ext cx="222112" cy="222112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Google Shape;597;p30" descr="Icon&#10;&#10;Description automatically generated">
            <a:extLst>
              <a:ext uri="{FF2B5EF4-FFF2-40B4-BE49-F238E27FC236}">
                <a16:creationId xmlns:a16="http://schemas.microsoft.com/office/drawing/2014/main" id="{53A1F51F-D1A6-7BD7-C945-7590F8E883CB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995794" y="185483"/>
            <a:ext cx="185118" cy="185118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Google Shape;580;p30" descr="Icon&#10;&#10;Description automatically generated">
            <a:extLst>
              <a:ext uri="{FF2B5EF4-FFF2-40B4-BE49-F238E27FC236}">
                <a16:creationId xmlns:a16="http://schemas.microsoft.com/office/drawing/2014/main" id="{3DA4ACC2-4169-144F-CA1C-AC1AF831F3FB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979513" y="152002"/>
            <a:ext cx="239915" cy="239915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Google Shape;663;p31" descr="A picture containing text, sign&#10;&#10;Description automatically generated">
            <a:extLst>
              <a:ext uri="{FF2B5EF4-FFF2-40B4-BE49-F238E27FC236}">
                <a16:creationId xmlns:a16="http://schemas.microsoft.com/office/drawing/2014/main" id="{16380712-BD6C-CE1C-29FD-3BAB92FAF120}"/>
              </a:ext>
            </a:extLst>
          </p:cNvPr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4991867" y="201914"/>
            <a:ext cx="173138" cy="173138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Google Shape;666;p31" descr="Icon&#10;&#10;Description automatically generated">
            <a:extLst>
              <a:ext uri="{FF2B5EF4-FFF2-40B4-BE49-F238E27FC236}">
                <a16:creationId xmlns:a16="http://schemas.microsoft.com/office/drawing/2014/main" id="{D42AAF78-E2F1-80BC-749D-CE274C95ADF5}"/>
              </a:ext>
            </a:extLst>
          </p:cNvPr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6974453" y="191307"/>
            <a:ext cx="191001" cy="191001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Google Shape;641;p30" descr="Icon&#10;&#10;Description automatically generated">
            <a:extLst>
              <a:ext uri="{FF2B5EF4-FFF2-40B4-BE49-F238E27FC236}">
                <a16:creationId xmlns:a16="http://schemas.microsoft.com/office/drawing/2014/main" id="{8A6CEA57-E772-09BC-1490-3584A9E00631}"/>
              </a:ext>
            </a:extLst>
          </p:cNvPr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3005107" y="185661"/>
            <a:ext cx="194605" cy="194605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BF370C08-40BC-5BC8-3987-289FA0B2ABF5}"/>
              </a:ext>
            </a:extLst>
          </p:cNvPr>
          <p:cNvCxnSpPr>
            <a:cxnSpLocks/>
          </p:cNvCxnSpPr>
          <p:nvPr/>
        </p:nvCxnSpPr>
        <p:spPr>
          <a:xfrm flipH="1">
            <a:off x="3251495" y="282963"/>
            <a:ext cx="677755" cy="0"/>
          </a:xfrm>
          <a:prstGeom prst="line">
            <a:avLst/>
          </a:prstGeom>
          <a:noFill/>
          <a:ln w="19050" cap="flat">
            <a:solidFill>
              <a:srgbClr val="91C2FD"/>
            </a:solidFill>
            <a:prstDash val="solid"/>
            <a:miter lim="4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p3d/>
        </p:spPr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BE3CA13A-A1D3-DF90-28C3-3CABB8BC9BE9}"/>
              </a:ext>
            </a:extLst>
          </p:cNvPr>
          <p:cNvCxnSpPr>
            <a:cxnSpLocks/>
          </p:cNvCxnSpPr>
          <p:nvPr/>
        </p:nvCxnSpPr>
        <p:spPr>
          <a:xfrm flipH="1">
            <a:off x="4253626" y="271959"/>
            <a:ext cx="677755" cy="0"/>
          </a:xfrm>
          <a:prstGeom prst="line">
            <a:avLst/>
          </a:prstGeom>
          <a:noFill/>
          <a:ln w="19050" cap="flat">
            <a:solidFill>
              <a:srgbClr val="91C2FD"/>
            </a:solidFill>
            <a:prstDash val="solid"/>
            <a:miter lim="4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p3d/>
        </p:spPr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361AA54F-C65F-9242-CB3D-390F0445ED8D}"/>
              </a:ext>
            </a:extLst>
          </p:cNvPr>
          <p:cNvCxnSpPr>
            <a:cxnSpLocks/>
          </p:cNvCxnSpPr>
          <p:nvPr/>
        </p:nvCxnSpPr>
        <p:spPr>
          <a:xfrm flipH="1">
            <a:off x="5239144" y="279109"/>
            <a:ext cx="677755" cy="0"/>
          </a:xfrm>
          <a:prstGeom prst="line">
            <a:avLst/>
          </a:prstGeom>
          <a:noFill/>
          <a:ln w="19050" cap="flat">
            <a:solidFill>
              <a:srgbClr val="91C2FD"/>
            </a:solidFill>
            <a:prstDash val="solid"/>
            <a:miter lim="4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p3d/>
        </p:spPr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A687FC24-EA6F-0FC9-F0F0-9BB52F1A7646}"/>
              </a:ext>
            </a:extLst>
          </p:cNvPr>
          <p:cNvCxnSpPr>
            <a:cxnSpLocks/>
          </p:cNvCxnSpPr>
          <p:nvPr/>
        </p:nvCxnSpPr>
        <p:spPr>
          <a:xfrm flipH="1">
            <a:off x="6231412" y="280861"/>
            <a:ext cx="677755" cy="0"/>
          </a:xfrm>
          <a:prstGeom prst="line">
            <a:avLst/>
          </a:prstGeom>
          <a:noFill/>
          <a:ln w="19050" cap="flat">
            <a:solidFill>
              <a:srgbClr val="91C2FD"/>
            </a:solidFill>
            <a:prstDash val="solid"/>
            <a:miter lim="4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p3d/>
        </p:spPr>
      </p:cxnSp>
      <p:sp>
        <p:nvSpPr>
          <p:cNvPr id="18" name="Oval 17">
            <a:extLst>
              <a:ext uri="{FF2B5EF4-FFF2-40B4-BE49-F238E27FC236}">
                <a16:creationId xmlns:a16="http://schemas.microsoft.com/office/drawing/2014/main" id="{EAAEF29C-DAF5-5F4B-EC8E-5449A3A1EA27}"/>
              </a:ext>
            </a:extLst>
          </p:cNvPr>
          <p:cNvSpPr/>
          <p:nvPr/>
        </p:nvSpPr>
        <p:spPr>
          <a:xfrm>
            <a:off x="6912354" y="116472"/>
            <a:ext cx="315201" cy="315201"/>
          </a:xfrm>
          <a:prstGeom prst="ellipse">
            <a:avLst/>
          </a:prstGeom>
          <a:noFill/>
          <a:ln w="19050" cap="flat">
            <a:solidFill>
              <a:srgbClr val="91C2FD"/>
            </a:solidFill>
            <a:miter lim="4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p3d/>
        </p:spPr>
        <p:txBody>
          <a:bodyPr rot="0" spcFirstLastPara="1" vertOverflow="overflow" horzOverflow="overflow" vert="horz" wrap="square" lIns="137160" tIns="91440" rIns="137160" bIns="91440" numCol="1" spcCol="38100" rtlCol="0" anchor="t">
            <a:normAutofit fontScale="25000" lnSpcReduction="20000"/>
          </a:bodyPr>
          <a:lstStyle/>
          <a:p>
            <a:pPr marL="0" marR="0" lvl="0" indent="0" algn="ctr" defTabSz="6096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uLnTx/>
              <a:uFillTx/>
              <a:latin typeface="Lato"/>
              <a:ea typeface="Gill Sans"/>
              <a:cs typeface="Gill Sans"/>
              <a:sym typeface="Gill Sans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EB96BA25-7ABD-757D-88A9-07DF7661EF04}"/>
              </a:ext>
            </a:extLst>
          </p:cNvPr>
          <p:cNvSpPr txBox="1"/>
          <p:nvPr/>
        </p:nvSpPr>
        <p:spPr>
          <a:xfrm>
            <a:off x="419866" y="684290"/>
            <a:ext cx="5761045" cy="4801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chemeClr val="bg1"/>
                </a:solidFill>
                <a:latin typeface="Lato" panose="020F0502020204030203" pitchFamily="34" charset="77"/>
              </a:rPr>
              <a:t>Qualtrics to Box Cadence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8F563ACA-B832-9233-5D97-CBFB9371C23D}"/>
              </a:ext>
            </a:extLst>
          </p:cNvPr>
          <p:cNvSpPr txBox="1"/>
          <p:nvPr/>
        </p:nvSpPr>
        <p:spPr>
          <a:xfrm>
            <a:off x="900563" y="1694587"/>
            <a:ext cx="7068553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bg1"/>
                </a:solidFill>
                <a:effectLst/>
                <a:latin typeface="Lato Light" panose="020F0302020204030203" pitchFamily="34" charset="77"/>
                <a:ea typeface="DengXian" panose="02010600030101010101" pitchFamily="2" charset="-122"/>
                <a:cs typeface="Calibri" panose="020F0502020204030204" pitchFamily="34" charset="0"/>
              </a:rPr>
              <a:t>New Survey Responses will be pushed into Box every two hours</a:t>
            </a: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bg1"/>
                </a:solidFill>
                <a:latin typeface="Lato Light" panose="020F0302020204030203" pitchFamily="34" charset="77"/>
                <a:ea typeface="DengXian" panose="02010600030101010101" pitchFamily="2" charset="-122"/>
                <a:cs typeface="Calibri" panose="020F0502020204030204" pitchFamily="34" charset="0"/>
              </a:rPr>
              <a:t>Each data push will be maintained in the same csv document as a new version</a:t>
            </a:r>
            <a:endParaRPr lang="en-US" sz="2400" dirty="0">
              <a:solidFill>
                <a:schemeClr val="bg1"/>
              </a:solidFill>
              <a:effectLst/>
              <a:latin typeface="Lato Light" panose="020F0302020204030203" pitchFamily="34" charset="77"/>
              <a:ea typeface="DengXian" panose="02010600030101010101" pitchFamily="2" charset="-122"/>
              <a:cs typeface="ScalaSansOT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2400" dirty="0">
                <a:solidFill>
                  <a:schemeClr val="bg1"/>
                </a:solidFill>
                <a:effectLst/>
                <a:latin typeface="Lato" panose="020F0502020204030203" pitchFamily="34" charset="77"/>
                <a:ea typeface="DengXian" panose="02010600030101010101" pitchFamily="2" charset="-122"/>
                <a:cs typeface="Calibri" panose="020F0502020204030204" pitchFamily="34" charset="0"/>
              </a:rPr>
              <a:t> </a:t>
            </a:r>
            <a:endParaRPr lang="en-US" sz="2400" dirty="0">
              <a:solidFill>
                <a:schemeClr val="bg1"/>
              </a:solidFill>
              <a:effectLst/>
              <a:latin typeface="Lato" panose="020F0502020204030203" pitchFamily="34" charset="77"/>
              <a:ea typeface="DengXian" panose="02010600030101010101" pitchFamily="2" charset="-122"/>
              <a:cs typeface="ScalaSansOT"/>
            </a:endParaRPr>
          </a:p>
        </p:txBody>
      </p:sp>
      <p:pic>
        <p:nvPicPr>
          <p:cNvPr id="29" name="Picture 28" descr="A picture containing logo&#10;&#10;Description automatically generated">
            <a:extLst>
              <a:ext uri="{FF2B5EF4-FFF2-40B4-BE49-F238E27FC236}">
                <a16:creationId xmlns:a16="http://schemas.microsoft.com/office/drawing/2014/main" id="{BB418F8B-A7E4-7D0C-755F-DD5E20CA324E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7195" y="3443758"/>
            <a:ext cx="2767726" cy="535321"/>
          </a:xfrm>
          <a:prstGeom prst="round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31" name="Picture 30" descr="A picture containing logo&#10;&#10;Description automatically generated">
            <a:extLst>
              <a:ext uri="{FF2B5EF4-FFF2-40B4-BE49-F238E27FC236}">
                <a16:creationId xmlns:a16="http://schemas.microsoft.com/office/drawing/2014/main" id="{9C74E68C-04F8-9714-5C6E-73DC2F6CE6FF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9080" y="3443758"/>
            <a:ext cx="2767726" cy="535321"/>
          </a:xfrm>
          <a:prstGeom prst="round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27" name="Picture 26" descr="Text&#10;&#10;Description automatically generated">
            <a:extLst>
              <a:ext uri="{FF2B5EF4-FFF2-40B4-BE49-F238E27FC236}">
                <a16:creationId xmlns:a16="http://schemas.microsoft.com/office/drawing/2014/main" id="{4061FECB-075F-77E8-A900-7AE8566E84BF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11483" y="3546318"/>
            <a:ext cx="406400" cy="330200"/>
          </a:xfrm>
          <a:prstGeom prst="rect">
            <a:avLst/>
          </a:prstGeom>
        </p:spPr>
      </p:pic>
      <p:sp>
        <p:nvSpPr>
          <p:cNvPr id="32" name="Right Arrow 31">
            <a:extLst>
              <a:ext uri="{FF2B5EF4-FFF2-40B4-BE49-F238E27FC236}">
                <a16:creationId xmlns:a16="http://schemas.microsoft.com/office/drawing/2014/main" id="{FF9732C4-08EA-248B-3227-4C155B271A34}"/>
              </a:ext>
            </a:extLst>
          </p:cNvPr>
          <p:cNvSpPr/>
          <p:nvPr/>
        </p:nvSpPr>
        <p:spPr>
          <a:xfrm>
            <a:off x="4382172" y="3631446"/>
            <a:ext cx="359381" cy="165100"/>
          </a:xfrm>
          <a:prstGeom prst="rightArrow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423248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traight Connector 1">
            <a:extLst>
              <a:ext uri="{FF2B5EF4-FFF2-40B4-BE49-F238E27FC236}">
                <a16:creationId xmlns:a16="http://schemas.microsoft.com/office/drawing/2014/main" id="{4F38EB6D-9947-321E-CD32-0DCEE0D587F9}"/>
              </a:ext>
            </a:extLst>
          </p:cNvPr>
          <p:cNvCxnSpPr>
            <a:cxnSpLocks/>
          </p:cNvCxnSpPr>
          <p:nvPr/>
        </p:nvCxnSpPr>
        <p:spPr>
          <a:xfrm flipH="1">
            <a:off x="2263328" y="282964"/>
            <a:ext cx="677755" cy="0"/>
          </a:xfrm>
          <a:prstGeom prst="line">
            <a:avLst/>
          </a:prstGeom>
          <a:noFill/>
          <a:ln w="19050" cap="flat">
            <a:solidFill>
              <a:srgbClr val="91C2FD"/>
            </a:solidFill>
            <a:prstDash val="solid"/>
            <a:miter lim="4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p3d/>
        </p:spPr>
      </p:cxnSp>
      <p:sp>
        <p:nvSpPr>
          <p:cNvPr id="4" name="Oval 3">
            <a:extLst>
              <a:ext uri="{FF2B5EF4-FFF2-40B4-BE49-F238E27FC236}">
                <a16:creationId xmlns:a16="http://schemas.microsoft.com/office/drawing/2014/main" id="{0C39A868-C282-5121-265D-5A32CBC79944}"/>
              </a:ext>
            </a:extLst>
          </p:cNvPr>
          <p:cNvSpPr/>
          <p:nvPr/>
        </p:nvSpPr>
        <p:spPr>
          <a:xfrm>
            <a:off x="1942089" y="121204"/>
            <a:ext cx="315201" cy="315201"/>
          </a:xfrm>
          <a:prstGeom prst="ellipse">
            <a:avLst/>
          </a:prstGeom>
          <a:noFill/>
          <a:ln w="19050" cap="flat">
            <a:solidFill>
              <a:srgbClr val="91C2FD"/>
            </a:solidFill>
            <a:miter lim="4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p3d/>
        </p:spPr>
        <p:txBody>
          <a:bodyPr rot="0" spcFirstLastPara="1" vertOverflow="overflow" horzOverflow="overflow" vert="horz" wrap="square" lIns="137160" tIns="91440" rIns="137160" bIns="91440" numCol="1" spcCol="38100" rtlCol="0" anchor="t">
            <a:normAutofit fontScale="25000" lnSpcReduction="20000"/>
          </a:bodyPr>
          <a:lstStyle/>
          <a:p>
            <a:pPr marL="0" marR="0" lvl="0" indent="0" algn="ctr" defTabSz="6096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uLnTx/>
              <a:uFillTx/>
              <a:latin typeface="Lato"/>
              <a:ea typeface="Gill Sans"/>
              <a:cs typeface="Gill Sans"/>
              <a:sym typeface="Gill Sans"/>
            </a:endParaRP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C758480F-4E12-09B3-1F0A-AC6B2AC33D05}"/>
              </a:ext>
            </a:extLst>
          </p:cNvPr>
          <p:cNvSpPr/>
          <p:nvPr/>
        </p:nvSpPr>
        <p:spPr>
          <a:xfrm>
            <a:off x="2936294" y="116472"/>
            <a:ext cx="315201" cy="315201"/>
          </a:xfrm>
          <a:prstGeom prst="ellipse">
            <a:avLst/>
          </a:prstGeom>
          <a:noFill/>
          <a:ln w="19050" cap="flat">
            <a:solidFill>
              <a:srgbClr val="91C2FD"/>
            </a:solidFill>
            <a:miter lim="4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p3d/>
        </p:spPr>
        <p:txBody>
          <a:bodyPr rot="0" spcFirstLastPara="1" vertOverflow="overflow" horzOverflow="overflow" vert="horz" wrap="square" lIns="137160" tIns="91440" rIns="137160" bIns="91440" numCol="1" spcCol="38100" rtlCol="0" anchor="t">
            <a:normAutofit fontScale="25000" lnSpcReduction="20000"/>
          </a:bodyPr>
          <a:lstStyle/>
          <a:p>
            <a:pPr marL="0" marR="0" lvl="0" indent="0" algn="ctr" defTabSz="6096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uLnTx/>
              <a:uFillTx/>
              <a:latin typeface="Lato"/>
              <a:ea typeface="Gill Sans"/>
              <a:cs typeface="Gill Sans"/>
              <a:sym typeface="Gill Sans"/>
            </a:endParaRP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4C67F785-73D1-6530-EB4D-947A83DB559E}"/>
              </a:ext>
            </a:extLst>
          </p:cNvPr>
          <p:cNvSpPr/>
          <p:nvPr/>
        </p:nvSpPr>
        <p:spPr>
          <a:xfrm>
            <a:off x="5916211" y="108544"/>
            <a:ext cx="315201" cy="315201"/>
          </a:xfrm>
          <a:prstGeom prst="ellipse">
            <a:avLst/>
          </a:prstGeom>
          <a:noFill/>
          <a:ln w="19050" cap="flat">
            <a:solidFill>
              <a:srgbClr val="91C2FD"/>
            </a:solidFill>
            <a:miter lim="4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p3d/>
        </p:spPr>
        <p:txBody>
          <a:bodyPr rot="0" spcFirstLastPara="1" vertOverflow="overflow" horzOverflow="overflow" vert="horz" wrap="square" lIns="137160" tIns="91440" rIns="137160" bIns="91440" numCol="1" spcCol="38100" rtlCol="0" anchor="t">
            <a:normAutofit fontScale="25000" lnSpcReduction="20000"/>
          </a:bodyPr>
          <a:lstStyle/>
          <a:p>
            <a:pPr marL="0" marR="0" lvl="0" indent="0" algn="ctr" defTabSz="6096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uLnTx/>
              <a:uFillTx/>
              <a:latin typeface="Lato"/>
              <a:ea typeface="Gill Sans"/>
              <a:cs typeface="Gill Sans"/>
              <a:sym typeface="Gill Sans"/>
            </a:endParaRP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0F6E0FBD-6CE5-6FA6-AC7E-D12E60922BE1}"/>
              </a:ext>
            </a:extLst>
          </p:cNvPr>
          <p:cNvSpPr/>
          <p:nvPr/>
        </p:nvSpPr>
        <p:spPr>
          <a:xfrm>
            <a:off x="4923943" y="110942"/>
            <a:ext cx="315201" cy="315201"/>
          </a:xfrm>
          <a:prstGeom prst="ellipse">
            <a:avLst/>
          </a:prstGeom>
          <a:solidFill>
            <a:srgbClr val="003B84"/>
          </a:solidFill>
          <a:ln w="19050" cap="flat">
            <a:solidFill>
              <a:srgbClr val="91C2FD"/>
            </a:solidFill>
            <a:miter lim="4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p3d/>
        </p:spPr>
        <p:txBody>
          <a:bodyPr rot="0" spcFirstLastPara="1" vertOverflow="overflow" horzOverflow="overflow" vert="horz" wrap="square" lIns="137160" tIns="91440" rIns="137160" bIns="91440" numCol="1" spcCol="38100" rtlCol="0" anchor="t">
            <a:normAutofit fontScale="25000" lnSpcReduction="20000"/>
          </a:bodyPr>
          <a:lstStyle/>
          <a:p>
            <a:pPr marL="0" marR="0" lvl="0" indent="0" algn="ctr" defTabSz="6096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uLnTx/>
              <a:uFillTx/>
              <a:latin typeface="Lato"/>
              <a:ea typeface="Gill Sans"/>
              <a:cs typeface="Gill Sans"/>
              <a:sym typeface="Gill Sans"/>
            </a:endParaRP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7A153635-A66D-458D-3C50-34BBE421D8A2}"/>
              </a:ext>
            </a:extLst>
          </p:cNvPr>
          <p:cNvSpPr/>
          <p:nvPr/>
        </p:nvSpPr>
        <p:spPr>
          <a:xfrm>
            <a:off x="3938425" y="116472"/>
            <a:ext cx="315201" cy="315201"/>
          </a:xfrm>
          <a:prstGeom prst="ellipse">
            <a:avLst/>
          </a:prstGeom>
          <a:noFill/>
          <a:ln w="19050" cap="flat">
            <a:solidFill>
              <a:srgbClr val="91C2FD"/>
            </a:solidFill>
            <a:miter lim="4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p3d/>
        </p:spPr>
        <p:txBody>
          <a:bodyPr rot="0" spcFirstLastPara="1" vertOverflow="overflow" horzOverflow="overflow" vert="horz" wrap="square" lIns="137160" tIns="91440" rIns="137160" bIns="91440" numCol="1" spcCol="38100" rtlCol="0" anchor="t">
            <a:normAutofit fontScale="25000" lnSpcReduction="20000"/>
          </a:bodyPr>
          <a:lstStyle/>
          <a:p>
            <a:pPr marL="0" marR="0" lvl="0" indent="0" algn="ctr" defTabSz="6096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uLnTx/>
              <a:uFillTx/>
              <a:latin typeface="Lato"/>
              <a:ea typeface="Gill Sans"/>
              <a:cs typeface="Gill Sans"/>
              <a:sym typeface="Gill Sans"/>
            </a:endParaRPr>
          </a:p>
        </p:txBody>
      </p:sp>
      <p:pic>
        <p:nvPicPr>
          <p:cNvPr id="9" name="Google Shape;578;p30" descr="Icon&#10;&#10;Description automatically generated">
            <a:extLst>
              <a:ext uri="{FF2B5EF4-FFF2-40B4-BE49-F238E27FC236}">
                <a16:creationId xmlns:a16="http://schemas.microsoft.com/office/drawing/2014/main" id="{CCEA3033-B825-EF89-2919-09DD13489766}"/>
              </a:ext>
            </a:extLst>
          </p:cNvPr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989244" y="169805"/>
            <a:ext cx="222112" cy="222112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Google Shape;597;p30" descr="Icon&#10;&#10;Description automatically generated">
            <a:extLst>
              <a:ext uri="{FF2B5EF4-FFF2-40B4-BE49-F238E27FC236}">
                <a16:creationId xmlns:a16="http://schemas.microsoft.com/office/drawing/2014/main" id="{C82DA065-E2BE-FBCA-4E07-AAD66BF04B4B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995794" y="185483"/>
            <a:ext cx="185118" cy="185118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Google Shape;580;p30" descr="Icon&#10;&#10;Description automatically generated">
            <a:extLst>
              <a:ext uri="{FF2B5EF4-FFF2-40B4-BE49-F238E27FC236}">
                <a16:creationId xmlns:a16="http://schemas.microsoft.com/office/drawing/2014/main" id="{73DD88B9-2E22-532F-3013-D5CEBCA14E38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979513" y="152002"/>
            <a:ext cx="239915" cy="239915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Google Shape;663;p31" descr="A picture containing text, sign&#10;&#10;Description automatically generated">
            <a:extLst>
              <a:ext uri="{FF2B5EF4-FFF2-40B4-BE49-F238E27FC236}">
                <a16:creationId xmlns:a16="http://schemas.microsoft.com/office/drawing/2014/main" id="{081B3694-E4ED-05F9-3628-7B5D081C7998}"/>
              </a:ext>
            </a:extLst>
          </p:cNvPr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4991867" y="201914"/>
            <a:ext cx="173138" cy="173138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Google Shape;666;p31" descr="Icon&#10;&#10;Description automatically generated">
            <a:extLst>
              <a:ext uri="{FF2B5EF4-FFF2-40B4-BE49-F238E27FC236}">
                <a16:creationId xmlns:a16="http://schemas.microsoft.com/office/drawing/2014/main" id="{BB04F8DF-DE02-1E7D-4B72-94052E4B5993}"/>
              </a:ext>
            </a:extLst>
          </p:cNvPr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6974453" y="191307"/>
            <a:ext cx="191001" cy="191001"/>
          </a:xfrm>
          <a:prstGeom prst="rect">
            <a:avLst/>
          </a:prstGeom>
          <a:noFill/>
          <a:ln>
            <a:noFill/>
          </a:ln>
        </p:spPr>
      </p:pic>
      <p:pic>
        <p:nvPicPr>
          <p:cNvPr id="14" name="Google Shape;641;p30" descr="Icon&#10;&#10;Description automatically generated">
            <a:extLst>
              <a:ext uri="{FF2B5EF4-FFF2-40B4-BE49-F238E27FC236}">
                <a16:creationId xmlns:a16="http://schemas.microsoft.com/office/drawing/2014/main" id="{01E4B9C3-880F-9A65-AC7A-524B9FFF1193}"/>
              </a:ext>
            </a:extLst>
          </p:cNvPr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3005107" y="185661"/>
            <a:ext cx="194605" cy="194605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9E04D8CF-B040-0ECC-761C-25E9CB1CAC96}"/>
              </a:ext>
            </a:extLst>
          </p:cNvPr>
          <p:cNvCxnSpPr>
            <a:cxnSpLocks/>
          </p:cNvCxnSpPr>
          <p:nvPr/>
        </p:nvCxnSpPr>
        <p:spPr>
          <a:xfrm flipH="1">
            <a:off x="3251495" y="282963"/>
            <a:ext cx="677755" cy="0"/>
          </a:xfrm>
          <a:prstGeom prst="line">
            <a:avLst/>
          </a:prstGeom>
          <a:noFill/>
          <a:ln w="19050" cap="flat">
            <a:solidFill>
              <a:srgbClr val="91C2FD"/>
            </a:solidFill>
            <a:prstDash val="solid"/>
            <a:miter lim="4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p3d/>
        </p:spPr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032E92BE-72BD-68E4-657F-5BF179028B04}"/>
              </a:ext>
            </a:extLst>
          </p:cNvPr>
          <p:cNvCxnSpPr>
            <a:cxnSpLocks/>
          </p:cNvCxnSpPr>
          <p:nvPr/>
        </p:nvCxnSpPr>
        <p:spPr>
          <a:xfrm flipH="1">
            <a:off x="4253626" y="271959"/>
            <a:ext cx="677755" cy="0"/>
          </a:xfrm>
          <a:prstGeom prst="line">
            <a:avLst/>
          </a:prstGeom>
          <a:noFill/>
          <a:ln w="19050" cap="flat">
            <a:solidFill>
              <a:srgbClr val="91C2FD"/>
            </a:solidFill>
            <a:prstDash val="solid"/>
            <a:miter lim="4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p3d/>
        </p:spPr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5635D7E7-7594-8230-5562-2FBD511F6312}"/>
              </a:ext>
            </a:extLst>
          </p:cNvPr>
          <p:cNvCxnSpPr>
            <a:cxnSpLocks/>
          </p:cNvCxnSpPr>
          <p:nvPr/>
        </p:nvCxnSpPr>
        <p:spPr>
          <a:xfrm flipH="1">
            <a:off x="5239144" y="279109"/>
            <a:ext cx="677755" cy="0"/>
          </a:xfrm>
          <a:prstGeom prst="line">
            <a:avLst/>
          </a:prstGeom>
          <a:noFill/>
          <a:ln w="19050" cap="flat">
            <a:solidFill>
              <a:srgbClr val="91C2FD"/>
            </a:solidFill>
            <a:prstDash val="solid"/>
            <a:miter lim="4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p3d/>
        </p:spPr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0C93CDBA-C5BC-BE70-9328-817554F7D7F6}"/>
              </a:ext>
            </a:extLst>
          </p:cNvPr>
          <p:cNvCxnSpPr>
            <a:cxnSpLocks/>
          </p:cNvCxnSpPr>
          <p:nvPr/>
        </p:nvCxnSpPr>
        <p:spPr>
          <a:xfrm flipH="1">
            <a:off x="6231412" y="280861"/>
            <a:ext cx="677755" cy="0"/>
          </a:xfrm>
          <a:prstGeom prst="line">
            <a:avLst/>
          </a:prstGeom>
          <a:noFill/>
          <a:ln w="19050" cap="flat">
            <a:solidFill>
              <a:srgbClr val="91C2FD"/>
            </a:solidFill>
            <a:prstDash val="solid"/>
            <a:miter lim="4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p3d/>
        </p:spPr>
      </p:cxnSp>
      <p:sp>
        <p:nvSpPr>
          <p:cNvPr id="19" name="Oval 18">
            <a:extLst>
              <a:ext uri="{FF2B5EF4-FFF2-40B4-BE49-F238E27FC236}">
                <a16:creationId xmlns:a16="http://schemas.microsoft.com/office/drawing/2014/main" id="{98F5544E-2C0C-8155-3D14-9F2FA5A26977}"/>
              </a:ext>
            </a:extLst>
          </p:cNvPr>
          <p:cNvSpPr/>
          <p:nvPr/>
        </p:nvSpPr>
        <p:spPr>
          <a:xfrm>
            <a:off x="6912354" y="116472"/>
            <a:ext cx="315201" cy="315201"/>
          </a:xfrm>
          <a:prstGeom prst="ellipse">
            <a:avLst/>
          </a:prstGeom>
          <a:noFill/>
          <a:ln w="19050" cap="flat">
            <a:solidFill>
              <a:srgbClr val="91C2FD"/>
            </a:solidFill>
            <a:miter lim="4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p3d/>
        </p:spPr>
        <p:txBody>
          <a:bodyPr rot="0" spcFirstLastPara="1" vertOverflow="overflow" horzOverflow="overflow" vert="horz" wrap="square" lIns="137160" tIns="91440" rIns="137160" bIns="91440" numCol="1" spcCol="38100" rtlCol="0" anchor="t">
            <a:normAutofit fontScale="25000" lnSpcReduction="20000"/>
          </a:bodyPr>
          <a:lstStyle/>
          <a:p>
            <a:pPr marL="0" marR="0" lvl="0" indent="0" algn="ctr" defTabSz="6096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uLnTx/>
              <a:uFillTx/>
              <a:latin typeface="Lato"/>
              <a:ea typeface="Gill Sans"/>
              <a:cs typeface="Gill Sans"/>
              <a:sym typeface="Gill Sans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714E8EB2-10B8-54D3-FC26-FC696BD14FBC}"/>
              </a:ext>
            </a:extLst>
          </p:cNvPr>
          <p:cNvSpPr txBox="1"/>
          <p:nvPr/>
        </p:nvSpPr>
        <p:spPr>
          <a:xfrm>
            <a:off x="661211" y="2099016"/>
            <a:ext cx="8301010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bg1"/>
                </a:solidFill>
                <a:effectLst/>
                <a:latin typeface="Lato Light" panose="020F0302020204030203" pitchFamily="34" charset="77"/>
                <a:ea typeface="DengXian" panose="02010600030101010101" pitchFamily="2" charset="-122"/>
                <a:cs typeface="Calibri" panose="020F0502020204030204" pitchFamily="34" charset="0"/>
              </a:rPr>
              <a:t>Please do NOT start this process now</a:t>
            </a: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bg1"/>
                </a:solidFill>
                <a:effectLst/>
                <a:latin typeface="Lato Light" panose="020F0302020204030203" pitchFamily="34" charset="77"/>
                <a:ea typeface="DengXian" panose="02010600030101010101" pitchFamily="2" charset="-122"/>
                <a:cs typeface="Calibri" panose="020F0502020204030204" pitchFamily="34" charset="0"/>
              </a:rPr>
              <a:t>Once the workflow is in production you will receive an email</a:t>
            </a: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bg1"/>
                </a:solidFill>
                <a:latin typeface="Lato Light" panose="020F0302020204030203" pitchFamily="34" charset="77"/>
                <a:ea typeface="DengXian" panose="02010600030101010101" pitchFamily="2" charset="-122"/>
                <a:cs typeface="Calibri" panose="020F0502020204030204" pitchFamily="34" charset="0"/>
              </a:rPr>
              <a:t>If you do not receive an email and you think you should have, reach out to an administrator</a:t>
            </a:r>
            <a:endParaRPr lang="en-US" sz="2400" dirty="0">
              <a:solidFill>
                <a:schemeClr val="bg1"/>
              </a:solidFill>
              <a:effectLst/>
              <a:latin typeface="Lato Light" panose="020F0302020204030203" pitchFamily="34" charset="77"/>
              <a:ea typeface="DengXian" panose="02010600030101010101" pitchFamily="2" charset="-122"/>
              <a:cs typeface="ScalaSansOT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2400" dirty="0">
                <a:solidFill>
                  <a:schemeClr val="bg1"/>
                </a:solidFill>
                <a:effectLst/>
                <a:latin typeface="Lato" panose="020F0502020204030203" pitchFamily="34" charset="77"/>
                <a:ea typeface="DengXian" panose="02010600030101010101" pitchFamily="2" charset="-122"/>
                <a:cs typeface="Calibri" panose="020F0502020204030204" pitchFamily="34" charset="0"/>
              </a:rPr>
              <a:t> </a:t>
            </a:r>
            <a:endParaRPr lang="en-US" sz="2400" dirty="0">
              <a:solidFill>
                <a:schemeClr val="bg1"/>
              </a:solidFill>
              <a:effectLst/>
              <a:latin typeface="Lato" panose="020F0502020204030203" pitchFamily="34" charset="77"/>
              <a:ea typeface="DengXian" panose="02010600030101010101" pitchFamily="2" charset="-122"/>
              <a:cs typeface="ScalaSansOT"/>
            </a:endParaRPr>
          </a:p>
        </p:txBody>
      </p:sp>
      <p:sp>
        <p:nvSpPr>
          <p:cNvPr id="24" name="Title 1">
            <a:extLst>
              <a:ext uri="{FF2B5EF4-FFF2-40B4-BE49-F238E27FC236}">
                <a16:creationId xmlns:a16="http://schemas.microsoft.com/office/drawing/2014/main" id="{315C9DD9-8044-F839-3B67-96346BB400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680350"/>
            <a:ext cx="4811716" cy="607941"/>
          </a:xfrm>
        </p:spPr>
        <p:txBody>
          <a:bodyPr>
            <a:noAutofit/>
          </a:bodyPr>
          <a:lstStyle/>
          <a:p>
            <a:r>
              <a:rPr lang="en-US" sz="2800" dirty="0">
                <a:solidFill>
                  <a:schemeClr val="bg1"/>
                </a:solidFill>
              </a:rPr>
              <a:t>What are my next steps?</a:t>
            </a:r>
          </a:p>
        </p:txBody>
      </p:sp>
    </p:spTree>
    <p:extLst>
      <p:ext uri="{BB962C8B-B14F-4D97-AF65-F5344CB8AC3E}">
        <p14:creationId xmlns:p14="http://schemas.microsoft.com/office/powerpoint/2010/main" val="215354951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86247FD9-6BE5-9A14-B950-350F322D4DA7}"/>
              </a:ext>
            </a:extLst>
          </p:cNvPr>
          <p:cNvCxnSpPr>
            <a:cxnSpLocks/>
          </p:cNvCxnSpPr>
          <p:nvPr/>
        </p:nvCxnSpPr>
        <p:spPr>
          <a:xfrm flipH="1">
            <a:off x="5334978" y="3154481"/>
            <a:ext cx="800915" cy="7652"/>
          </a:xfrm>
          <a:prstGeom prst="line">
            <a:avLst/>
          </a:prstGeom>
          <a:noFill/>
          <a:ln w="19050" cap="flat">
            <a:solidFill>
              <a:srgbClr val="91C2FD"/>
            </a:solidFill>
            <a:prstDash val="solid"/>
            <a:miter lim="4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p3d/>
        </p:spPr>
      </p:cxnSp>
      <p:sp>
        <p:nvSpPr>
          <p:cNvPr id="10" name="Title 3">
            <a:extLst>
              <a:ext uri="{FF2B5EF4-FFF2-40B4-BE49-F238E27FC236}">
                <a16:creationId xmlns:a16="http://schemas.microsoft.com/office/drawing/2014/main" id="{BDC9A532-EC60-4D72-ED90-A7A745575FAF}"/>
              </a:ext>
            </a:extLst>
          </p:cNvPr>
          <p:cNvSpPr txBox="1">
            <a:spLocks/>
          </p:cNvSpPr>
          <p:nvPr/>
        </p:nvSpPr>
        <p:spPr>
          <a:xfrm>
            <a:off x="670579" y="571038"/>
            <a:ext cx="3589003" cy="8271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Lato"/>
              <a:buNone/>
              <a:defRPr sz="3000" b="1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defTabSz="914400" hangingPunct="1"/>
            <a:r>
              <a:rPr lang="en-US" sz="4000" spc="0" dirty="0">
                <a:solidFill>
                  <a:schemeClr val="bg1"/>
                </a:solidFill>
              </a:rPr>
              <a:t>Box Features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3B21E414-B895-59FB-4CAE-25ED74F606EA}"/>
              </a:ext>
            </a:extLst>
          </p:cNvPr>
          <p:cNvCxnSpPr>
            <a:cxnSpLocks/>
          </p:cNvCxnSpPr>
          <p:nvPr/>
        </p:nvCxnSpPr>
        <p:spPr>
          <a:xfrm flipH="1">
            <a:off x="2504429" y="1398181"/>
            <a:ext cx="1536737" cy="0"/>
          </a:xfrm>
          <a:prstGeom prst="line">
            <a:avLst/>
          </a:prstGeom>
          <a:noFill/>
          <a:ln w="19050" cap="flat">
            <a:solidFill>
              <a:srgbClr val="91C2FD"/>
            </a:solidFill>
            <a:prstDash val="solid"/>
            <a:miter lim="4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6C12C8A0-73DE-5E26-5166-F3A3BBC3547B}"/>
              </a:ext>
            </a:extLst>
          </p:cNvPr>
          <p:cNvCxnSpPr>
            <a:cxnSpLocks/>
          </p:cNvCxnSpPr>
          <p:nvPr/>
        </p:nvCxnSpPr>
        <p:spPr>
          <a:xfrm>
            <a:off x="4041166" y="845573"/>
            <a:ext cx="0" cy="552608"/>
          </a:xfrm>
          <a:prstGeom prst="line">
            <a:avLst/>
          </a:prstGeom>
          <a:noFill/>
          <a:ln w="19050" cap="flat">
            <a:solidFill>
              <a:srgbClr val="91C2FD"/>
            </a:solidFill>
            <a:prstDash val="solid"/>
            <a:miter lim="4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3EF3958C-7222-9211-1C80-2DC0EC680EE4}"/>
              </a:ext>
            </a:extLst>
          </p:cNvPr>
          <p:cNvCxnSpPr>
            <a:cxnSpLocks/>
          </p:cNvCxnSpPr>
          <p:nvPr/>
        </p:nvCxnSpPr>
        <p:spPr>
          <a:xfrm flipH="1">
            <a:off x="461088" y="575197"/>
            <a:ext cx="1536737" cy="0"/>
          </a:xfrm>
          <a:prstGeom prst="line">
            <a:avLst/>
          </a:prstGeom>
          <a:noFill/>
          <a:ln w="19050" cap="flat">
            <a:solidFill>
              <a:srgbClr val="91C2FD"/>
            </a:solidFill>
            <a:prstDash val="solid"/>
            <a:miter lim="4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986ED3CE-B95E-9C20-491C-B524883956C1}"/>
              </a:ext>
            </a:extLst>
          </p:cNvPr>
          <p:cNvCxnSpPr>
            <a:cxnSpLocks/>
          </p:cNvCxnSpPr>
          <p:nvPr/>
        </p:nvCxnSpPr>
        <p:spPr>
          <a:xfrm>
            <a:off x="461088" y="575197"/>
            <a:ext cx="0" cy="552608"/>
          </a:xfrm>
          <a:prstGeom prst="line">
            <a:avLst/>
          </a:prstGeom>
          <a:noFill/>
          <a:ln w="19050" cap="flat">
            <a:solidFill>
              <a:srgbClr val="91C2FD"/>
            </a:solidFill>
            <a:prstDash val="solid"/>
            <a:miter lim="4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105C87A3-DA59-ACCD-01B0-B79326248C4A}"/>
              </a:ext>
            </a:extLst>
          </p:cNvPr>
          <p:cNvCxnSpPr>
            <a:cxnSpLocks/>
          </p:cNvCxnSpPr>
          <p:nvPr/>
        </p:nvCxnSpPr>
        <p:spPr>
          <a:xfrm flipH="1">
            <a:off x="1377788" y="3165054"/>
            <a:ext cx="845131" cy="0"/>
          </a:xfrm>
          <a:prstGeom prst="line">
            <a:avLst/>
          </a:prstGeom>
          <a:noFill/>
          <a:ln w="19050" cap="flat">
            <a:solidFill>
              <a:srgbClr val="91C2FD"/>
            </a:solidFill>
            <a:prstDash val="solid"/>
            <a:miter lim="4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p3d/>
        </p:spPr>
      </p:cxnSp>
      <p:sp>
        <p:nvSpPr>
          <p:cNvPr id="16" name="Oval 15">
            <a:extLst>
              <a:ext uri="{FF2B5EF4-FFF2-40B4-BE49-F238E27FC236}">
                <a16:creationId xmlns:a16="http://schemas.microsoft.com/office/drawing/2014/main" id="{560741D2-3A59-78E2-C04C-831346D147C8}"/>
              </a:ext>
            </a:extLst>
          </p:cNvPr>
          <p:cNvSpPr/>
          <p:nvPr/>
        </p:nvSpPr>
        <p:spPr>
          <a:xfrm>
            <a:off x="887314" y="2929662"/>
            <a:ext cx="490474" cy="490474"/>
          </a:xfrm>
          <a:prstGeom prst="ellipse">
            <a:avLst/>
          </a:prstGeom>
          <a:noFill/>
          <a:ln w="19050" cap="flat">
            <a:solidFill>
              <a:srgbClr val="91C2FD"/>
            </a:solidFill>
            <a:miter lim="4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p3d/>
        </p:spPr>
        <p:txBody>
          <a:bodyPr rot="0" spcFirstLastPara="1" vertOverflow="overflow" horzOverflow="overflow" vert="horz" wrap="square" lIns="137160" tIns="91440" rIns="137160" bIns="91440" numCol="1" spcCol="38100" rtlCol="0" anchor="t">
            <a:normAutofit fontScale="47500" lnSpcReduction="20000"/>
          </a:bodyPr>
          <a:lstStyle/>
          <a:p>
            <a:pPr marL="0" marR="0" lvl="0" indent="0" algn="ctr" defTabSz="6096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uLnTx/>
              <a:uFillTx/>
              <a:latin typeface="Lato"/>
              <a:ea typeface="Gill Sans"/>
              <a:cs typeface="Gill Sans"/>
              <a:sym typeface="Gill Sans"/>
            </a:endParaRPr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A9A7F285-9348-61A5-63FC-DDA3E1D17777}"/>
              </a:ext>
            </a:extLst>
          </p:cNvPr>
          <p:cNvSpPr/>
          <p:nvPr/>
        </p:nvSpPr>
        <p:spPr>
          <a:xfrm>
            <a:off x="2220379" y="2918512"/>
            <a:ext cx="490474" cy="490474"/>
          </a:xfrm>
          <a:prstGeom prst="ellipse">
            <a:avLst/>
          </a:prstGeom>
          <a:noFill/>
          <a:ln w="19050" cap="flat">
            <a:solidFill>
              <a:srgbClr val="91C2FD"/>
            </a:solidFill>
            <a:miter lim="4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p3d/>
        </p:spPr>
        <p:txBody>
          <a:bodyPr rot="0" spcFirstLastPara="1" vertOverflow="overflow" horzOverflow="overflow" vert="horz" wrap="square" lIns="137160" tIns="91440" rIns="137160" bIns="91440" numCol="1" spcCol="38100" rtlCol="0" anchor="t">
            <a:normAutofit fontScale="47500" lnSpcReduction="20000"/>
          </a:bodyPr>
          <a:lstStyle/>
          <a:p>
            <a:pPr marL="0" marR="0" lvl="0" indent="0" algn="ctr" defTabSz="6096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uLnTx/>
              <a:uFillTx/>
              <a:latin typeface="Lato"/>
              <a:ea typeface="Gill Sans"/>
              <a:cs typeface="Gill Sans"/>
              <a:sym typeface="Gill Sans"/>
            </a:endParaRPr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16D5AE69-AA3D-BA45-A620-A7CF311F2834}"/>
              </a:ext>
            </a:extLst>
          </p:cNvPr>
          <p:cNvSpPr/>
          <p:nvPr/>
        </p:nvSpPr>
        <p:spPr>
          <a:xfrm>
            <a:off x="7557073" y="2922022"/>
            <a:ext cx="490474" cy="490474"/>
          </a:xfrm>
          <a:prstGeom prst="ellipse">
            <a:avLst/>
          </a:prstGeom>
          <a:noFill/>
          <a:ln w="19050" cap="flat">
            <a:solidFill>
              <a:srgbClr val="91C2FD"/>
            </a:solidFill>
            <a:miter lim="4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p3d/>
        </p:spPr>
        <p:txBody>
          <a:bodyPr rot="0" spcFirstLastPara="1" vertOverflow="overflow" horzOverflow="overflow" vert="horz" wrap="square" lIns="137160" tIns="91440" rIns="137160" bIns="91440" numCol="1" spcCol="38100" rtlCol="0" anchor="t">
            <a:normAutofit fontScale="47500" lnSpcReduction="20000"/>
          </a:bodyPr>
          <a:lstStyle/>
          <a:p>
            <a:pPr marL="0" marR="0" lvl="0" indent="0" algn="ctr" defTabSz="6096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uLnTx/>
              <a:uFillTx/>
              <a:latin typeface="Lato"/>
              <a:ea typeface="Gill Sans"/>
              <a:cs typeface="Gill Sans"/>
              <a:sym typeface="Gill Sans"/>
            </a:endParaRPr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CE1736FC-F504-F0DE-AB5E-C6E159004129}"/>
              </a:ext>
            </a:extLst>
          </p:cNvPr>
          <p:cNvSpPr/>
          <p:nvPr/>
        </p:nvSpPr>
        <p:spPr>
          <a:xfrm>
            <a:off x="3557240" y="2926164"/>
            <a:ext cx="490474" cy="490474"/>
          </a:xfrm>
          <a:prstGeom prst="ellipse">
            <a:avLst/>
          </a:prstGeom>
          <a:noFill/>
          <a:ln w="19050" cap="flat">
            <a:solidFill>
              <a:srgbClr val="91C2FD"/>
            </a:solidFill>
            <a:miter lim="4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p3d/>
        </p:spPr>
        <p:txBody>
          <a:bodyPr rot="0" spcFirstLastPara="1" vertOverflow="overflow" horzOverflow="overflow" vert="horz" wrap="square" lIns="137160" tIns="91440" rIns="137160" bIns="91440" numCol="1" spcCol="38100" rtlCol="0" anchor="t">
            <a:normAutofit fontScale="47500" lnSpcReduction="20000"/>
          </a:bodyPr>
          <a:lstStyle/>
          <a:p>
            <a:pPr marL="0" marR="0" lvl="0" indent="0" algn="ctr" defTabSz="6096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uLnTx/>
              <a:uFillTx/>
              <a:latin typeface="Lato"/>
              <a:ea typeface="Gill Sans"/>
              <a:cs typeface="Gill Sans"/>
              <a:sym typeface="Gill Sans"/>
            </a:endParaRPr>
          </a:p>
        </p:txBody>
      </p:sp>
      <p:pic>
        <p:nvPicPr>
          <p:cNvPr id="44" name="Google Shape;578;p30" descr="Icon&#10;&#10;Description automatically generated">
            <a:extLst>
              <a:ext uri="{FF2B5EF4-FFF2-40B4-BE49-F238E27FC236}">
                <a16:creationId xmlns:a16="http://schemas.microsoft.com/office/drawing/2014/main" id="{6D4F9146-749B-0DDC-63ED-D440C8217457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60981" y="3001423"/>
            <a:ext cx="345621" cy="345621"/>
          </a:xfrm>
          <a:prstGeom prst="rect">
            <a:avLst/>
          </a:prstGeom>
          <a:noFill/>
          <a:ln>
            <a:noFill/>
          </a:ln>
        </p:spPr>
      </p:pic>
      <p:pic>
        <p:nvPicPr>
          <p:cNvPr id="46" name="Google Shape;580;p30" descr="Icon&#10;&#10;Description automatically generated">
            <a:extLst>
              <a:ext uri="{FF2B5EF4-FFF2-40B4-BE49-F238E27FC236}">
                <a16:creationId xmlns:a16="http://schemas.microsoft.com/office/drawing/2014/main" id="{ABEE3603-CDB0-0AEB-1DBA-2A574BC2B718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615815" y="2967517"/>
            <a:ext cx="373324" cy="373324"/>
          </a:xfrm>
          <a:prstGeom prst="rect">
            <a:avLst/>
          </a:prstGeom>
          <a:noFill/>
          <a:ln>
            <a:noFill/>
          </a:ln>
        </p:spPr>
      </p:pic>
      <p:pic>
        <p:nvPicPr>
          <p:cNvPr id="50" name="Google Shape;641;p30" descr="Icon&#10;&#10;Description automatically generated">
            <a:extLst>
              <a:ext uri="{FF2B5EF4-FFF2-40B4-BE49-F238E27FC236}">
                <a16:creationId xmlns:a16="http://schemas.microsoft.com/office/drawing/2014/main" id="{166D0DD5-EF59-87CC-FAAD-90A3BFEF6A46}"/>
              </a:ext>
            </a:extLst>
          </p:cNvPr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2315538" y="3013863"/>
            <a:ext cx="302818" cy="302818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51" name="Straight Connector 50">
            <a:extLst>
              <a:ext uri="{FF2B5EF4-FFF2-40B4-BE49-F238E27FC236}">
                <a16:creationId xmlns:a16="http://schemas.microsoft.com/office/drawing/2014/main" id="{F674E749-DB9C-DD26-B48E-15B675DE8471}"/>
              </a:ext>
            </a:extLst>
          </p:cNvPr>
          <p:cNvCxnSpPr>
            <a:cxnSpLocks/>
          </p:cNvCxnSpPr>
          <p:nvPr/>
        </p:nvCxnSpPr>
        <p:spPr>
          <a:xfrm flipH="1">
            <a:off x="2710853" y="3165054"/>
            <a:ext cx="845131" cy="0"/>
          </a:xfrm>
          <a:prstGeom prst="line">
            <a:avLst/>
          </a:prstGeom>
          <a:noFill/>
          <a:ln w="19050" cap="flat">
            <a:solidFill>
              <a:srgbClr val="91C2FD"/>
            </a:solidFill>
            <a:prstDash val="solid"/>
            <a:miter lim="4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p3d/>
        </p:spPr>
      </p:cxnSp>
      <p:cxnSp>
        <p:nvCxnSpPr>
          <p:cNvPr id="52" name="Straight Connector 51">
            <a:extLst>
              <a:ext uri="{FF2B5EF4-FFF2-40B4-BE49-F238E27FC236}">
                <a16:creationId xmlns:a16="http://schemas.microsoft.com/office/drawing/2014/main" id="{488142FC-CDC2-0E71-EF6F-404E43E3DEA3}"/>
              </a:ext>
            </a:extLst>
          </p:cNvPr>
          <p:cNvCxnSpPr>
            <a:cxnSpLocks/>
            <a:stCxn id="9" idx="2"/>
            <a:endCxn id="22" idx="6"/>
          </p:cNvCxnSpPr>
          <p:nvPr/>
        </p:nvCxnSpPr>
        <p:spPr>
          <a:xfrm flipH="1">
            <a:off x="4047714" y="3163749"/>
            <a:ext cx="800915" cy="7652"/>
          </a:xfrm>
          <a:prstGeom prst="line">
            <a:avLst/>
          </a:prstGeom>
          <a:noFill/>
          <a:ln w="19050" cap="flat">
            <a:solidFill>
              <a:srgbClr val="91C2FD"/>
            </a:solidFill>
            <a:prstDash val="solid"/>
            <a:miter lim="4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p3d/>
        </p:spPr>
      </p:cxnSp>
      <p:sp>
        <p:nvSpPr>
          <p:cNvPr id="36" name="Text Placeholder 4">
            <a:extLst>
              <a:ext uri="{FF2B5EF4-FFF2-40B4-BE49-F238E27FC236}">
                <a16:creationId xmlns:a16="http://schemas.microsoft.com/office/drawing/2014/main" id="{19ADFFCE-9F03-42BC-9F14-07C40CDDE2B5}"/>
              </a:ext>
            </a:extLst>
          </p:cNvPr>
          <p:cNvSpPr txBox="1">
            <a:spLocks/>
          </p:cNvSpPr>
          <p:nvPr/>
        </p:nvSpPr>
        <p:spPr>
          <a:xfrm>
            <a:off x="5860161" y="907582"/>
            <a:ext cx="3070027" cy="981197"/>
          </a:xfrm>
          <a:prstGeom prst="rect">
            <a:avLst/>
          </a:prstGeom>
        </p:spPr>
        <p:txBody>
          <a:bodyPr anchor="ctr"/>
          <a:lstStyle>
            <a:lvl1pPr marL="238125" marR="0" indent="-238125" algn="l" defTabSz="309563" latinLnBrk="0">
              <a:lnSpc>
                <a:spcPct val="100000"/>
              </a:lnSpc>
              <a:spcBef>
                <a:spcPts val="0"/>
              </a:spcBef>
              <a:spcAft>
                <a:spcPts val="825"/>
              </a:spcAft>
              <a:buClrTx/>
              <a:buSzPct val="75000"/>
              <a:buFontTx/>
              <a:buChar char="•"/>
              <a:tabLst/>
              <a:defRPr kumimoji="0" sz="1500" b="0" i="0" u="none" strike="noStrike" cap="none" spc="0" normalizeH="0" baseline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Lato Bold"/>
                <a:ea typeface="Lato Bold"/>
                <a:cs typeface="Lato Bold"/>
                <a:sym typeface="BrownStd-Light"/>
              </a:defRPr>
            </a:lvl1pPr>
            <a:lvl2pPr marL="476250" marR="0" indent="-238125" algn="l" defTabSz="309563" latinLnBrk="0">
              <a:lnSpc>
                <a:spcPct val="100000"/>
              </a:lnSpc>
              <a:spcBef>
                <a:spcPts val="0"/>
              </a:spcBef>
              <a:spcAft>
                <a:spcPts val="825"/>
              </a:spcAft>
              <a:buClrTx/>
              <a:buSzPct val="75000"/>
              <a:buFontTx/>
              <a:buChar char="•"/>
              <a:tabLst/>
              <a:defRPr kumimoji="0" sz="1350" b="0" i="0" u="none" strike="noStrike" cap="none" spc="0" normalizeH="0" baseline="0" dirty="0">
                <a:ln>
                  <a:noFill/>
                </a:ln>
                <a:solidFill>
                  <a:srgbClr val="151F26"/>
                </a:solidFill>
                <a:effectLst/>
                <a:uFillTx/>
                <a:latin typeface="+mn-lt"/>
                <a:ea typeface="+mn-ea"/>
                <a:cs typeface="+mn-cs"/>
                <a:sym typeface="BrownStd-Light"/>
              </a:defRPr>
            </a:lvl2pPr>
            <a:lvl3pPr marL="714375" marR="0" indent="-238125" algn="l" defTabSz="309563" latinLnBrk="0">
              <a:lnSpc>
                <a:spcPct val="100000"/>
              </a:lnSpc>
              <a:spcBef>
                <a:spcPts val="0"/>
              </a:spcBef>
              <a:spcAft>
                <a:spcPts val="825"/>
              </a:spcAft>
              <a:buClrTx/>
              <a:buSzPct val="75000"/>
              <a:buFontTx/>
              <a:buChar char="•"/>
              <a:tabLst/>
              <a:defRPr kumimoji="0" sz="1350" b="0" i="0" u="none" strike="noStrike" cap="none" spc="0" normalizeH="0" baseline="0" dirty="0">
                <a:ln>
                  <a:noFill/>
                </a:ln>
                <a:solidFill>
                  <a:srgbClr val="151F26"/>
                </a:solidFill>
                <a:effectLst/>
                <a:uFillTx/>
                <a:latin typeface="+mn-lt"/>
                <a:ea typeface="+mn-ea"/>
                <a:cs typeface="+mn-cs"/>
                <a:sym typeface="BrownStd-Light"/>
              </a:defRPr>
            </a:lvl3pPr>
            <a:lvl4pPr marL="952500" marR="0" indent="-238125" algn="l" defTabSz="309563" latinLnBrk="0">
              <a:lnSpc>
                <a:spcPct val="100000"/>
              </a:lnSpc>
              <a:spcBef>
                <a:spcPts val="0"/>
              </a:spcBef>
              <a:spcAft>
                <a:spcPts val="825"/>
              </a:spcAft>
              <a:buClrTx/>
              <a:buSzPct val="75000"/>
              <a:buFontTx/>
              <a:buChar char="•"/>
              <a:tabLst/>
              <a:defRPr kumimoji="0" sz="1350" b="0" i="0" u="none" strike="noStrike" cap="none" spc="0" normalizeH="0" baseline="0" dirty="0">
                <a:ln>
                  <a:noFill/>
                </a:ln>
                <a:solidFill>
                  <a:srgbClr val="151F26"/>
                </a:solidFill>
                <a:effectLst/>
                <a:uFillTx/>
                <a:latin typeface="+mn-lt"/>
                <a:ea typeface="+mn-ea"/>
                <a:cs typeface="+mn-cs"/>
                <a:sym typeface="BrownStd-Light"/>
              </a:defRPr>
            </a:lvl4pPr>
            <a:lvl5pPr marL="1190625" marR="0" indent="-238125" algn="l" defTabSz="309563" latinLnBrk="0">
              <a:lnSpc>
                <a:spcPct val="100000"/>
              </a:lnSpc>
              <a:spcBef>
                <a:spcPts val="0"/>
              </a:spcBef>
              <a:spcAft>
                <a:spcPts val="825"/>
              </a:spcAft>
              <a:buClrTx/>
              <a:buSzPct val="75000"/>
              <a:buFontTx/>
              <a:buChar char="•"/>
              <a:tabLst/>
              <a:defRPr kumimoji="0" sz="1350" b="0" i="0" u="none" strike="noStrike" cap="none" spc="0" normalizeH="0" baseline="0" dirty="0">
                <a:ln>
                  <a:noFill/>
                </a:ln>
                <a:solidFill>
                  <a:srgbClr val="151F26"/>
                </a:solidFill>
                <a:effectLst/>
                <a:uFillTx/>
                <a:latin typeface="+mn-lt"/>
                <a:ea typeface="+mn-ea"/>
                <a:cs typeface="+mn-cs"/>
                <a:sym typeface="BrownStd-Light"/>
              </a:defRPr>
            </a:lvl5pPr>
            <a:lvl6pPr marL="1428750" marR="0" indent="-238125" algn="l" defTabSz="309563" latinLnBrk="0">
              <a:lnSpc>
                <a:spcPct val="100000"/>
              </a:lnSpc>
              <a:spcBef>
                <a:spcPts val="1950"/>
              </a:spcBef>
              <a:spcAft>
                <a:spcPts val="0"/>
              </a:spcAft>
              <a:buClrTx/>
              <a:buSzPct val="75000"/>
              <a:buFontTx/>
              <a:buChar char="•"/>
              <a:tabLst/>
              <a:defRPr sz="195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Helvetica Light"/>
                <a:ea typeface="Helvetica Light"/>
                <a:cs typeface="Helvetica Light"/>
                <a:sym typeface="Helvetica Light"/>
              </a:defRPr>
            </a:lvl6pPr>
            <a:lvl7pPr marL="1666875" marR="0" indent="-238125" algn="l" defTabSz="309563" latinLnBrk="0">
              <a:lnSpc>
                <a:spcPct val="100000"/>
              </a:lnSpc>
              <a:spcBef>
                <a:spcPts val="1950"/>
              </a:spcBef>
              <a:spcAft>
                <a:spcPts val="0"/>
              </a:spcAft>
              <a:buClrTx/>
              <a:buSzPct val="75000"/>
              <a:buFontTx/>
              <a:buChar char="•"/>
              <a:tabLst/>
              <a:defRPr sz="195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Helvetica Light"/>
                <a:ea typeface="Helvetica Light"/>
                <a:cs typeface="Helvetica Light"/>
                <a:sym typeface="Helvetica Light"/>
              </a:defRPr>
            </a:lvl7pPr>
            <a:lvl8pPr marL="1905000" marR="0" indent="-238125" algn="l" defTabSz="309563" latinLnBrk="0">
              <a:lnSpc>
                <a:spcPct val="100000"/>
              </a:lnSpc>
              <a:spcBef>
                <a:spcPts val="1950"/>
              </a:spcBef>
              <a:spcAft>
                <a:spcPts val="0"/>
              </a:spcAft>
              <a:buClrTx/>
              <a:buSzPct val="75000"/>
              <a:buFontTx/>
              <a:buChar char="•"/>
              <a:tabLst/>
              <a:defRPr sz="195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Helvetica Light"/>
                <a:ea typeface="Helvetica Light"/>
                <a:cs typeface="Helvetica Light"/>
                <a:sym typeface="Helvetica Light"/>
              </a:defRPr>
            </a:lvl8pPr>
            <a:lvl9pPr marL="2143125" marR="0" indent="-238125" algn="l" defTabSz="309563" latinLnBrk="0">
              <a:lnSpc>
                <a:spcPct val="100000"/>
              </a:lnSpc>
              <a:spcBef>
                <a:spcPts val="1950"/>
              </a:spcBef>
              <a:spcAft>
                <a:spcPts val="0"/>
              </a:spcAft>
              <a:buClrTx/>
              <a:buSzPct val="75000"/>
              <a:buFontTx/>
              <a:buChar char="•"/>
              <a:tabLst/>
              <a:defRPr sz="195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Helvetica Light"/>
                <a:ea typeface="Helvetica Light"/>
                <a:cs typeface="Helvetica Light"/>
                <a:sym typeface="Helvetica Light"/>
              </a:defRPr>
            </a:lvl9pPr>
          </a:lstStyle>
          <a:p>
            <a:pPr marL="0" indent="0" hangingPunct="1">
              <a:spcAft>
                <a:spcPts val="300"/>
              </a:spcAft>
              <a:buNone/>
            </a:pPr>
            <a:r>
              <a:rPr lang="en-US" sz="1800" dirty="0">
                <a:solidFill>
                  <a:srgbClr val="F9F9F9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/</a:t>
            </a:r>
            <a:r>
              <a:rPr lang="en-US" sz="1800" dirty="0">
                <a:solidFill>
                  <a:srgbClr val="F9F9F9"/>
                </a:solidFill>
                <a:latin typeface="Lato" panose="020F0502020204030203" pitchFamily="34" charset="77"/>
                <a:ea typeface="Lato" panose="020F0502020204030203" pitchFamily="34" charset="0"/>
                <a:cs typeface="Lato" panose="020F0502020204030203" pitchFamily="34" charset="0"/>
              </a:rPr>
              <a:t>Now that our information is in Box, how do we share and organize our content?</a:t>
            </a:r>
            <a:endParaRPr lang="en-US" sz="1800" dirty="0">
              <a:solidFill>
                <a:srgbClr val="262626"/>
              </a:solidFill>
              <a:effectLst/>
              <a:latin typeface="Lato" panose="020F0502020204030203" pitchFamily="34" charset="77"/>
              <a:ea typeface="DengXian" panose="02010600030101010101" pitchFamily="2" charset="-122"/>
              <a:cs typeface="ScalaSansOT"/>
            </a:endParaRPr>
          </a:p>
          <a:p>
            <a:pPr marL="0" indent="0" hangingPunct="1">
              <a:spcAft>
                <a:spcPts val="300"/>
              </a:spcAft>
              <a:buNone/>
            </a:pPr>
            <a:endParaRPr lang="en-US" sz="1800" dirty="0">
              <a:solidFill>
                <a:srgbClr val="F9F9F9"/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pic>
        <p:nvPicPr>
          <p:cNvPr id="2" name="Google Shape;666;p31" descr="Icon&#10;&#10;Description automatically generated">
            <a:extLst>
              <a:ext uri="{FF2B5EF4-FFF2-40B4-BE49-F238E27FC236}">
                <a16:creationId xmlns:a16="http://schemas.microsoft.com/office/drawing/2014/main" id="{333C4279-00FD-2D84-FEB8-93983B336D8B}"/>
              </a:ext>
            </a:extLst>
          </p:cNvPr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7653704" y="3038515"/>
            <a:ext cx="297211" cy="297211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23F12B2D-4460-2F2C-9478-0F931EFE35DC}"/>
              </a:ext>
            </a:extLst>
          </p:cNvPr>
          <p:cNvCxnSpPr>
            <a:cxnSpLocks/>
          </p:cNvCxnSpPr>
          <p:nvPr/>
        </p:nvCxnSpPr>
        <p:spPr>
          <a:xfrm flipH="1">
            <a:off x="6710213" y="3171444"/>
            <a:ext cx="845131" cy="0"/>
          </a:xfrm>
          <a:prstGeom prst="line">
            <a:avLst/>
          </a:prstGeom>
          <a:noFill/>
          <a:ln w="19050" cap="flat">
            <a:solidFill>
              <a:srgbClr val="91C2FD"/>
            </a:solidFill>
            <a:prstDash val="solid"/>
            <a:miter lim="4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p3d/>
        </p:spPr>
      </p:cxnSp>
      <p:sp>
        <p:nvSpPr>
          <p:cNvPr id="3" name="Oval 2">
            <a:extLst>
              <a:ext uri="{FF2B5EF4-FFF2-40B4-BE49-F238E27FC236}">
                <a16:creationId xmlns:a16="http://schemas.microsoft.com/office/drawing/2014/main" id="{7F96479E-9763-1D41-5864-EB1B3AA42691}"/>
              </a:ext>
            </a:extLst>
          </p:cNvPr>
          <p:cNvSpPr/>
          <p:nvPr/>
        </p:nvSpPr>
        <p:spPr>
          <a:xfrm>
            <a:off x="6115026" y="2821117"/>
            <a:ext cx="666124" cy="666124"/>
          </a:xfrm>
          <a:prstGeom prst="ellipse">
            <a:avLst/>
          </a:prstGeom>
          <a:solidFill>
            <a:srgbClr val="003B84"/>
          </a:solidFill>
          <a:ln w="19050" cap="flat">
            <a:solidFill>
              <a:srgbClr val="91C2FD"/>
            </a:solidFill>
            <a:miter lim="4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p3d/>
        </p:spPr>
        <p:txBody>
          <a:bodyPr rot="0" spcFirstLastPara="1" vertOverflow="overflow" horzOverflow="overflow" vert="horz" wrap="square" lIns="137160" tIns="91440" rIns="137160" bIns="91440" numCol="1" spcCol="38100" rtlCol="0" anchor="t">
            <a:normAutofit fontScale="77500" lnSpcReduction="20000"/>
          </a:bodyPr>
          <a:lstStyle/>
          <a:p>
            <a:pPr marL="0" marR="0" lvl="0" indent="0" algn="ctr" defTabSz="6096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uLnTx/>
              <a:uFillTx/>
              <a:latin typeface="Lato"/>
              <a:ea typeface="Gill Sans"/>
              <a:cs typeface="Gill Sans"/>
              <a:sym typeface="Gill Sans"/>
            </a:endParaRPr>
          </a:p>
        </p:txBody>
      </p:sp>
      <p:pic>
        <p:nvPicPr>
          <p:cNvPr id="4" name="Google Shape;597;p30" descr="Icon&#10;&#10;Description automatically generated">
            <a:extLst>
              <a:ext uri="{FF2B5EF4-FFF2-40B4-BE49-F238E27FC236}">
                <a16:creationId xmlns:a16="http://schemas.microsoft.com/office/drawing/2014/main" id="{4543CE00-5038-2FDB-5FCC-E4A58E6687E6}"/>
              </a:ext>
            </a:extLst>
          </p:cNvPr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6302355" y="2974283"/>
            <a:ext cx="319809" cy="344591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B865BD54-B999-889B-3794-FD7FE9ED2510}"/>
              </a:ext>
            </a:extLst>
          </p:cNvPr>
          <p:cNvSpPr txBox="1"/>
          <p:nvPr/>
        </p:nvSpPr>
        <p:spPr>
          <a:xfrm>
            <a:off x="5809513" y="3638756"/>
            <a:ext cx="1277150" cy="2862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>
                <a:solidFill>
                  <a:srgbClr val="FEFFFF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Box Features</a:t>
            </a: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BCC31935-40A5-303B-5B1E-F38AAEE2F245}"/>
              </a:ext>
            </a:extLst>
          </p:cNvPr>
          <p:cNvSpPr/>
          <p:nvPr/>
        </p:nvSpPr>
        <p:spPr>
          <a:xfrm>
            <a:off x="4848629" y="2918512"/>
            <a:ext cx="490474" cy="490474"/>
          </a:xfrm>
          <a:prstGeom prst="ellipse">
            <a:avLst/>
          </a:prstGeom>
          <a:noFill/>
          <a:ln w="19050" cap="flat">
            <a:solidFill>
              <a:srgbClr val="91C2FD"/>
            </a:solidFill>
            <a:miter lim="4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p3d/>
        </p:spPr>
        <p:txBody>
          <a:bodyPr rot="0" spcFirstLastPara="1" vertOverflow="overflow" horzOverflow="overflow" vert="horz" wrap="square" lIns="137160" tIns="91440" rIns="137160" bIns="91440" numCol="1" spcCol="38100" rtlCol="0" anchor="t">
            <a:normAutofit fontScale="47500" lnSpcReduction="20000"/>
          </a:bodyPr>
          <a:lstStyle/>
          <a:p>
            <a:pPr marL="0" marR="0" lvl="0" indent="0" algn="ctr" defTabSz="6096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uLnTx/>
              <a:uFillTx/>
              <a:latin typeface="Lato"/>
              <a:ea typeface="Gill Sans"/>
              <a:cs typeface="Gill Sans"/>
              <a:sym typeface="Gill Sans"/>
            </a:endParaRPr>
          </a:p>
        </p:txBody>
      </p:sp>
      <p:pic>
        <p:nvPicPr>
          <p:cNvPr id="17" name="Google Shape;663;p31" descr="A picture containing text, sign&#10;&#10;Description automatically generated">
            <a:extLst>
              <a:ext uri="{FF2B5EF4-FFF2-40B4-BE49-F238E27FC236}">
                <a16:creationId xmlns:a16="http://schemas.microsoft.com/office/drawing/2014/main" id="{0F00B7F1-59B8-4898-EC61-D5E902347395}"/>
              </a:ext>
            </a:extLst>
          </p:cNvPr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4968128" y="3033604"/>
            <a:ext cx="269415" cy="26941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02752776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2B7CB722-BC08-0A50-BA60-17CBA24A5361}"/>
              </a:ext>
            </a:extLst>
          </p:cNvPr>
          <p:cNvCxnSpPr>
            <a:cxnSpLocks/>
          </p:cNvCxnSpPr>
          <p:nvPr/>
        </p:nvCxnSpPr>
        <p:spPr>
          <a:xfrm flipH="1">
            <a:off x="3317717" y="2074283"/>
            <a:ext cx="3200781" cy="10330"/>
          </a:xfrm>
          <a:prstGeom prst="line">
            <a:avLst/>
          </a:prstGeom>
          <a:noFill/>
          <a:ln w="12700" cap="flat">
            <a:solidFill>
              <a:schemeClr val="bg1"/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F50AFF10-D6EC-276E-AAAD-162D02E25176}"/>
              </a:ext>
            </a:extLst>
          </p:cNvPr>
          <p:cNvCxnSpPr>
            <a:cxnSpLocks/>
          </p:cNvCxnSpPr>
          <p:nvPr/>
        </p:nvCxnSpPr>
        <p:spPr>
          <a:xfrm flipV="1">
            <a:off x="6518498" y="1871615"/>
            <a:ext cx="0" cy="202668"/>
          </a:xfrm>
          <a:prstGeom prst="line">
            <a:avLst/>
          </a:prstGeom>
          <a:noFill/>
          <a:ln w="12700" cap="flat">
            <a:solidFill>
              <a:schemeClr val="bg1"/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23E6A9FA-16DF-8B25-0382-9728BE299C63}"/>
              </a:ext>
            </a:extLst>
          </p:cNvPr>
          <p:cNvCxnSpPr>
            <a:cxnSpLocks/>
          </p:cNvCxnSpPr>
          <p:nvPr/>
        </p:nvCxnSpPr>
        <p:spPr>
          <a:xfrm flipV="1">
            <a:off x="3317717" y="2084613"/>
            <a:ext cx="0" cy="123517"/>
          </a:xfrm>
          <a:prstGeom prst="line">
            <a:avLst/>
          </a:prstGeom>
          <a:noFill/>
          <a:ln w="12700" cap="flat">
            <a:solidFill>
              <a:schemeClr val="bg1"/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18B5639C-FBA9-7FCF-04E4-BF4A9954BA55}"/>
              </a:ext>
            </a:extLst>
          </p:cNvPr>
          <p:cNvCxnSpPr>
            <a:cxnSpLocks/>
          </p:cNvCxnSpPr>
          <p:nvPr/>
        </p:nvCxnSpPr>
        <p:spPr>
          <a:xfrm flipV="1">
            <a:off x="6180912" y="1883325"/>
            <a:ext cx="0" cy="285309"/>
          </a:xfrm>
          <a:prstGeom prst="line">
            <a:avLst/>
          </a:prstGeom>
          <a:noFill/>
          <a:ln w="12700" cap="flat">
            <a:solidFill>
              <a:schemeClr val="bg1"/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B3B73A40-C889-68ED-AD79-400395A8D7BF}"/>
              </a:ext>
            </a:extLst>
          </p:cNvPr>
          <p:cNvCxnSpPr>
            <a:cxnSpLocks/>
          </p:cNvCxnSpPr>
          <p:nvPr/>
        </p:nvCxnSpPr>
        <p:spPr>
          <a:xfrm flipH="1">
            <a:off x="5995794" y="2156924"/>
            <a:ext cx="185118" cy="0"/>
          </a:xfrm>
          <a:prstGeom prst="line">
            <a:avLst/>
          </a:prstGeom>
          <a:noFill/>
          <a:ln w="12700" cap="flat">
            <a:solidFill>
              <a:schemeClr val="bg1"/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F6B36A8F-E5A3-D866-7307-51A3305A7435}"/>
              </a:ext>
            </a:extLst>
          </p:cNvPr>
          <p:cNvCxnSpPr>
            <a:cxnSpLocks/>
          </p:cNvCxnSpPr>
          <p:nvPr/>
        </p:nvCxnSpPr>
        <p:spPr>
          <a:xfrm flipV="1">
            <a:off x="5998346" y="2156924"/>
            <a:ext cx="0" cy="102412"/>
          </a:xfrm>
          <a:prstGeom prst="line">
            <a:avLst/>
          </a:prstGeom>
          <a:noFill/>
          <a:ln w="12700" cap="flat">
            <a:solidFill>
              <a:schemeClr val="bg1"/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35" name="Rectangle 34">
            <a:extLst>
              <a:ext uri="{FF2B5EF4-FFF2-40B4-BE49-F238E27FC236}">
                <a16:creationId xmlns:a16="http://schemas.microsoft.com/office/drawing/2014/main" id="{6AAC2BD9-5262-AF46-D27C-B7BE632C7BEE}"/>
              </a:ext>
            </a:extLst>
          </p:cNvPr>
          <p:cNvSpPr/>
          <p:nvPr/>
        </p:nvSpPr>
        <p:spPr>
          <a:xfrm>
            <a:off x="7227555" y="2878767"/>
            <a:ext cx="1831632" cy="11310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228600" rtl="0" eaLnBrk="1" fontAlgn="auto" latinLnBrk="0" hangingPunct="0">
              <a:lnSpc>
                <a:spcPct val="90000"/>
              </a:lnSpc>
              <a:spcBef>
                <a:spcPts val="1688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500" b="0" i="0" u="none" strike="noStrike" kern="0" cap="none" spc="-45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Lato Light"/>
                <a:ea typeface="+mj-ea"/>
                <a:cs typeface="+mj-cs"/>
                <a:sym typeface="BrownStd-Light"/>
              </a:rPr>
              <a:t>A shared link is a unique URL that gives the recipient access to a specific file or folder. 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B6D7C536-E790-915D-5A24-8D0CA219680E}"/>
              </a:ext>
            </a:extLst>
          </p:cNvPr>
          <p:cNvSpPr txBox="1"/>
          <p:nvPr/>
        </p:nvSpPr>
        <p:spPr>
          <a:xfrm>
            <a:off x="7256231" y="2510697"/>
            <a:ext cx="1769761" cy="31393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marL="0" marR="0" lvl="0" indent="0" algn="ctr" defTabSz="228600" rtl="0" eaLnBrk="1" fontAlgn="auto" latinLnBrk="0" hangingPunct="0">
              <a:lnSpc>
                <a:spcPct val="90000"/>
              </a:lnSpc>
              <a:spcBef>
                <a:spcPts val="1688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Lato" panose="020F0502020204030203" pitchFamily="34" charset="0"/>
                <a:ea typeface="+mj-ea"/>
                <a:cs typeface="+mj-cs"/>
                <a:sym typeface="BrownStd-Light"/>
              </a:rPr>
              <a:t>Sharing Links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5E9A0968-0B79-E670-9203-58B99DC6D855}"/>
              </a:ext>
            </a:extLst>
          </p:cNvPr>
          <p:cNvSpPr txBox="1"/>
          <p:nvPr/>
        </p:nvSpPr>
        <p:spPr>
          <a:xfrm>
            <a:off x="-477148" y="2510697"/>
            <a:ext cx="3085516" cy="31393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marL="0" marR="0" lvl="0" indent="0" algn="ctr" defTabSz="228600" rtl="0" eaLnBrk="1" fontAlgn="auto" latinLnBrk="0" hangingPunct="0">
              <a:lnSpc>
                <a:spcPct val="90000"/>
              </a:lnSpc>
              <a:spcBef>
                <a:spcPts val="1688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Lato" panose="020F0502020204030203" pitchFamily="34" charset="0"/>
                <a:ea typeface="+mj-ea"/>
                <a:cs typeface="+mj-cs"/>
                <a:sym typeface="BrownStd-Light"/>
              </a:rPr>
              <a:t>Inviting Collaborators</a:t>
            </a:r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650CF33E-D5D9-48CA-E002-D2A2BD7A7770}"/>
              </a:ext>
            </a:extLst>
          </p:cNvPr>
          <p:cNvSpPr/>
          <p:nvPr/>
        </p:nvSpPr>
        <p:spPr>
          <a:xfrm>
            <a:off x="178568" y="2813441"/>
            <a:ext cx="1757677" cy="11310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228600" rtl="0" eaLnBrk="1" fontAlgn="auto" latinLnBrk="0" hangingPunct="0">
              <a:lnSpc>
                <a:spcPct val="90000"/>
              </a:lnSpc>
              <a:spcBef>
                <a:spcPts val="1688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500" b="0" i="0" u="none" strike="noStrike" kern="0" cap="none" spc="-45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Lato Light"/>
                <a:ea typeface="+mj-ea"/>
                <a:cs typeface="+mj-cs"/>
                <a:sym typeface="BrownStd-Light"/>
              </a:rPr>
              <a:t>A collaborator is an individual who has been invited to a file or folder</a:t>
            </a:r>
          </a:p>
        </p:txBody>
      </p:sp>
      <p:cxnSp>
        <p:nvCxnSpPr>
          <p:cNvPr id="48" name="Straight Connector 47">
            <a:extLst>
              <a:ext uri="{FF2B5EF4-FFF2-40B4-BE49-F238E27FC236}">
                <a16:creationId xmlns:a16="http://schemas.microsoft.com/office/drawing/2014/main" id="{8A4D36D0-7074-27BB-BD72-4B5ACAD594DF}"/>
              </a:ext>
            </a:extLst>
          </p:cNvPr>
          <p:cNvCxnSpPr>
            <a:cxnSpLocks/>
          </p:cNvCxnSpPr>
          <p:nvPr/>
        </p:nvCxnSpPr>
        <p:spPr>
          <a:xfrm flipH="1">
            <a:off x="2263328" y="282964"/>
            <a:ext cx="677755" cy="0"/>
          </a:xfrm>
          <a:prstGeom prst="line">
            <a:avLst/>
          </a:prstGeom>
          <a:noFill/>
          <a:ln w="19050" cap="flat">
            <a:solidFill>
              <a:srgbClr val="91C2FD"/>
            </a:solidFill>
            <a:prstDash val="solid"/>
            <a:miter lim="4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p3d/>
        </p:spPr>
      </p:cxnSp>
      <p:sp>
        <p:nvSpPr>
          <p:cNvPr id="49" name="Oval 48">
            <a:extLst>
              <a:ext uri="{FF2B5EF4-FFF2-40B4-BE49-F238E27FC236}">
                <a16:creationId xmlns:a16="http://schemas.microsoft.com/office/drawing/2014/main" id="{0DC991BB-71FD-98A0-36EE-6A26ABC4F8E2}"/>
              </a:ext>
            </a:extLst>
          </p:cNvPr>
          <p:cNvSpPr/>
          <p:nvPr/>
        </p:nvSpPr>
        <p:spPr>
          <a:xfrm>
            <a:off x="2936294" y="116472"/>
            <a:ext cx="315201" cy="315201"/>
          </a:xfrm>
          <a:prstGeom prst="ellipse">
            <a:avLst/>
          </a:prstGeom>
          <a:noFill/>
          <a:ln w="19050" cap="flat">
            <a:solidFill>
              <a:srgbClr val="91C2FD"/>
            </a:solidFill>
            <a:miter lim="4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p3d/>
        </p:spPr>
        <p:txBody>
          <a:bodyPr rot="0" spcFirstLastPara="1" vertOverflow="overflow" horzOverflow="overflow" vert="horz" wrap="square" lIns="137160" tIns="91440" rIns="137160" bIns="91440" numCol="1" spcCol="38100" rtlCol="0" anchor="t">
            <a:normAutofit fontScale="25000" lnSpcReduction="20000"/>
          </a:bodyPr>
          <a:lstStyle/>
          <a:p>
            <a:pPr marL="0" marR="0" lvl="0" indent="0" algn="ctr" defTabSz="6096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uLnTx/>
              <a:uFillTx/>
              <a:latin typeface="Lato"/>
              <a:ea typeface="Gill Sans"/>
              <a:cs typeface="Gill Sans"/>
              <a:sym typeface="Gill Sans"/>
            </a:endParaRPr>
          </a:p>
        </p:txBody>
      </p:sp>
      <p:sp>
        <p:nvSpPr>
          <p:cNvPr id="50" name="Oval 49">
            <a:extLst>
              <a:ext uri="{FF2B5EF4-FFF2-40B4-BE49-F238E27FC236}">
                <a16:creationId xmlns:a16="http://schemas.microsoft.com/office/drawing/2014/main" id="{9C9DA754-6051-859C-A9C5-FDB365D1EB14}"/>
              </a:ext>
            </a:extLst>
          </p:cNvPr>
          <p:cNvSpPr/>
          <p:nvPr/>
        </p:nvSpPr>
        <p:spPr>
          <a:xfrm>
            <a:off x="5916211" y="108544"/>
            <a:ext cx="315201" cy="315201"/>
          </a:xfrm>
          <a:prstGeom prst="ellipse">
            <a:avLst/>
          </a:prstGeom>
          <a:solidFill>
            <a:srgbClr val="003B84"/>
          </a:solidFill>
          <a:ln w="19050" cap="flat">
            <a:solidFill>
              <a:srgbClr val="91C2FD"/>
            </a:solidFill>
            <a:miter lim="4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p3d/>
        </p:spPr>
        <p:txBody>
          <a:bodyPr rot="0" spcFirstLastPara="1" vertOverflow="overflow" horzOverflow="overflow" vert="horz" wrap="square" lIns="137160" tIns="91440" rIns="137160" bIns="91440" numCol="1" spcCol="38100" rtlCol="0" anchor="t">
            <a:normAutofit fontScale="25000" lnSpcReduction="20000"/>
          </a:bodyPr>
          <a:lstStyle/>
          <a:p>
            <a:pPr marL="0" marR="0" lvl="0" indent="0" algn="ctr" defTabSz="6096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uLnTx/>
              <a:uFillTx/>
              <a:latin typeface="Lato"/>
              <a:ea typeface="Gill Sans"/>
              <a:cs typeface="Gill Sans"/>
              <a:sym typeface="Gill Sans"/>
            </a:endParaRPr>
          </a:p>
        </p:txBody>
      </p:sp>
      <p:sp>
        <p:nvSpPr>
          <p:cNvPr id="51" name="Oval 50">
            <a:extLst>
              <a:ext uri="{FF2B5EF4-FFF2-40B4-BE49-F238E27FC236}">
                <a16:creationId xmlns:a16="http://schemas.microsoft.com/office/drawing/2014/main" id="{F2A9010A-5B0C-D1EB-E3FF-D51B3CAA7548}"/>
              </a:ext>
            </a:extLst>
          </p:cNvPr>
          <p:cNvSpPr/>
          <p:nvPr/>
        </p:nvSpPr>
        <p:spPr>
          <a:xfrm>
            <a:off x="4923943" y="110942"/>
            <a:ext cx="315201" cy="315201"/>
          </a:xfrm>
          <a:prstGeom prst="ellipse">
            <a:avLst/>
          </a:prstGeom>
          <a:noFill/>
          <a:ln w="19050" cap="flat">
            <a:solidFill>
              <a:srgbClr val="91C2FD"/>
            </a:solidFill>
            <a:miter lim="4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p3d/>
        </p:spPr>
        <p:txBody>
          <a:bodyPr rot="0" spcFirstLastPara="1" vertOverflow="overflow" horzOverflow="overflow" vert="horz" wrap="square" lIns="137160" tIns="91440" rIns="137160" bIns="91440" numCol="1" spcCol="38100" rtlCol="0" anchor="t">
            <a:normAutofit fontScale="25000" lnSpcReduction="20000"/>
          </a:bodyPr>
          <a:lstStyle/>
          <a:p>
            <a:pPr marL="0" marR="0" lvl="0" indent="0" algn="ctr" defTabSz="6096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uLnTx/>
              <a:uFillTx/>
              <a:latin typeface="Lato"/>
              <a:ea typeface="Gill Sans"/>
              <a:cs typeface="Gill Sans"/>
              <a:sym typeface="Gill Sans"/>
            </a:endParaRPr>
          </a:p>
        </p:txBody>
      </p:sp>
      <p:sp>
        <p:nvSpPr>
          <p:cNvPr id="52" name="Oval 51">
            <a:extLst>
              <a:ext uri="{FF2B5EF4-FFF2-40B4-BE49-F238E27FC236}">
                <a16:creationId xmlns:a16="http://schemas.microsoft.com/office/drawing/2014/main" id="{DFA446B0-D169-EA04-98B5-D5C737862985}"/>
              </a:ext>
            </a:extLst>
          </p:cNvPr>
          <p:cNvSpPr/>
          <p:nvPr/>
        </p:nvSpPr>
        <p:spPr>
          <a:xfrm>
            <a:off x="3938425" y="116472"/>
            <a:ext cx="315201" cy="315201"/>
          </a:xfrm>
          <a:prstGeom prst="ellipse">
            <a:avLst/>
          </a:prstGeom>
          <a:noFill/>
          <a:ln w="19050" cap="flat">
            <a:solidFill>
              <a:srgbClr val="91C2FD"/>
            </a:solidFill>
            <a:miter lim="4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p3d/>
        </p:spPr>
        <p:txBody>
          <a:bodyPr rot="0" spcFirstLastPara="1" vertOverflow="overflow" horzOverflow="overflow" vert="horz" wrap="square" lIns="137160" tIns="91440" rIns="137160" bIns="91440" numCol="1" spcCol="38100" rtlCol="0" anchor="t">
            <a:normAutofit fontScale="25000" lnSpcReduction="20000"/>
          </a:bodyPr>
          <a:lstStyle/>
          <a:p>
            <a:pPr marL="0" marR="0" lvl="0" indent="0" algn="ctr" defTabSz="6096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uLnTx/>
              <a:uFillTx/>
              <a:latin typeface="Lato"/>
              <a:ea typeface="Gill Sans"/>
              <a:cs typeface="Gill Sans"/>
              <a:sym typeface="Gill Sans"/>
            </a:endParaRPr>
          </a:p>
        </p:txBody>
      </p:sp>
      <p:pic>
        <p:nvPicPr>
          <p:cNvPr id="53" name="Google Shape;578;p30" descr="Icon&#10;&#10;Description automatically generated">
            <a:extLst>
              <a:ext uri="{FF2B5EF4-FFF2-40B4-BE49-F238E27FC236}">
                <a16:creationId xmlns:a16="http://schemas.microsoft.com/office/drawing/2014/main" id="{45D26A30-84AE-EC73-8FDA-B5BB467AEA9A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989244" y="169805"/>
            <a:ext cx="222112" cy="222112"/>
          </a:xfrm>
          <a:prstGeom prst="rect">
            <a:avLst/>
          </a:prstGeom>
          <a:noFill/>
          <a:ln>
            <a:noFill/>
          </a:ln>
        </p:spPr>
      </p:pic>
      <p:pic>
        <p:nvPicPr>
          <p:cNvPr id="54" name="Google Shape;597;p30" descr="Icon&#10;&#10;Description automatically generated">
            <a:extLst>
              <a:ext uri="{FF2B5EF4-FFF2-40B4-BE49-F238E27FC236}">
                <a16:creationId xmlns:a16="http://schemas.microsoft.com/office/drawing/2014/main" id="{82B3300C-F625-85BE-5D7B-4D39C3AE2D53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995794" y="185483"/>
            <a:ext cx="185118" cy="185118"/>
          </a:xfrm>
          <a:prstGeom prst="rect">
            <a:avLst/>
          </a:prstGeom>
          <a:noFill/>
          <a:ln>
            <a:noFill/>
          </a:ln>
        </p:spPr>
      </p:pic>
      <p:pic>
        <p:nvPicPr>
          <p:cNvPr id="55" name="Google Shape;580;p30" descr="Icon&#10;&#10;Description automatically generated">
            <a:extLst>
              <a:ext uri="{FF2B5EF4-FFF2-40B4-BE49-F238E27FC236}">
                <a16:creationId xmlns:a16="http://schemas.microsoft.com/office/drawing/2014/main" id="{01D3C86E-0A60-7C4F-CED8-1016163755A1}"/>
              </a:ext>
            </a:extLst>
          </p:cNvPr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3979513" y="152002"/>
            <a:ext cx="239915" cy="239915"/>
          </a:xfrm>
          <a:prstGeom prst="rect">
            <a:avLst/>
          </a:prstGeom>
          <a:noFill/>
          <a:ln>
            <a:noFill/>
          </a:ln>
        </p:spPr>
      </p:pic>
      <p:pic>
        <p:nvPicPr>
          <p:cNvPr id="56" name="Google Shape;663;p31" descr="A picture containing text, sign&#10;&#10;Description automatically generated">
            <a:extLst>
              <a:ext uri="{FF2B5EF4-FFF2-40B4-BE49-F238E27FC236}">
                <a16:creationId xmlns:a16="http://schemas.microsoft.com/office/drawing/2014/main" id="{D26ED100-82BA-7A55-5078-E1750D169EA4}"/>
              </a:ext>
            </a:extLst>
          </p:cNvPr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4991867" y="201914"/>
            <a:ext cx="173138" cy="173138"/>
          </a:xfrm>
          <a:prstGeom prst="rect">
            <a:avLst/>
          </a:prstGeom>
          <a:noFill/>
          <a:ln>
            <a:noFill/>
          </a:ln>
        </p:spPr>
      </p:pic>
      <p:pic>
        <p:nvPicPr>
          <p:cNvPr id="57" name="Google Shape;666;p31" descr="Icon&#10;&#10;Description automatically generated">
            <a:extLst>
              <a:ext uri="{FF2B5EF4-FFF2-40B4-BE49-F238E27FC236}">
                <a16:creationId xmlns:a16="http://schemas.microsoft.com/office/drawing/2014/main" id="{2B114FD0-4579-3731-BEA6-D9F2036C4A23}"/>
              </a:ext>
            </a:extLst>
          </p:cNvPr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6974453" y="191307"/>
            <a:ext cx="191001" cy="191001"/>
          </a:xfrm>
          <a:prstGeom prst="rect">
            <a:avLst/>
          </a:prstGeom>
          <a:noFill/>
          <a:ln>
            <a:noFill/>
          </a:ln>
        </p:spPr>
      </p:pic>
      <p:pic>
        <p:nvPicPr>
          <p:cNvPr id="58" name="Google Shape;641;p30" descr="Icon&#10;&#10;Description automatically generated">
            <a:extLst>
              <a:ext uri="{FF2B5EF4-FFF2-40B4-BE49-F238E27FC236}">
                <a16:creationId xmlns:a16="http://schemas.microsoft.com/office/drawing/2014/main" id="{5CF2E221-FD33-7BE4-318A-DBC28517646F}"/>
              </a:ext>
            </a:extLst>
          </p:cNvPr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3005107" y="185661"/>
            <a:ext cx="194605" cy="194605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59" name="Straight Connector 58">
            <a:extLst>
              <a:ext uri="{FF2B5EF4-FFF2-40B4-BE49-F238E27FC236}">
                <a16:creationId xmlns:a16="http://schemas.microsoft.com/office/drawing/2014/main" id="{A2A8D9B6-4EC2-2E59-EFF7-0FCAB5CA780B}"/>
              </a:ext>
            </a:extLst>
          </p:cNvPr>
          <p:cNvCxnSpPr>
            <a:cxnSpLocks/>
          </p:cNvCxnSpPr>
          <p:nvPr/>
        </p:nvCxnSpPr>
        <p:spPr>
          <a:xfrm flipH="1">
            <a:off x="3251495" y="282963"/>
            <a:ext cx="677755" cy="0"/>
          </a:xfrm>
          <a:prstGeom prst="line">
            <a:avLst/>
          </a:prstGeom>
          <a:noFill/>
          <a:ln w="19050" cap="flat">
            <a:solidFill>
              <a:srgbClr val="91C2FD"/>
            </a:solidFill>
            <a:prstDash val="solid"/>
            <a:miter lim="4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p3d/>
        </p:spPr>
      </p:cxnSp>
      <p:cxnSp>
        <p:nvCxnSpPr>
          <p:cNvPr id="60" name="Straight Connector 59">
            <a:extLst>
              <a:ext uri="{FF2B5EF4-FFF2-40B4-BE49-F238E27FC236}">
                <a16:creationId xmlns:a16="http://schemas.microsoft.com/office/drawing/2014/main" id="{92215627-EA4E-50DB-B316-87D5D66851A0}"/>
              </a:ext>
            </a:extLst>
          </p:cNvPr>
          <p:cNvCxnSpPr>
            <a:cxnSpLocks/>
          </p:cNvCxnSpPr>
          <p:nvPr/>
        </p:nvCxnSpPr>
        <p:spPr>
          <a:xfrm flipH="1">
            <a:off x="4253626" y="271959"/>
            <a:ext cx="677755" cy="0"/>
          </a:xfrm>
          <a:prstGeom prst="line">
            <a:avLst/>
          </a:prstGeom>
          <a:noFill/>
          <a:ln w="19050" cap="flat">
            <a:solidFill>
              <a:srgbClr val="91C2FD"/>
            </a:solidFill>
            <a:prstDash val="solid"/>
            <a:miter lim="4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p3d/>
        </p:spPr>
      </p:cxnSp>
      <p:cxnSp>
        <p:nvCxnSpPr>
          <p:cNvPr id="61" name="Straight Connector 60">
            <a:extLst>
              <a:ext uri="{FF2B5EF4-FFF2-40B4-BE49-F238E27FC236}">
                <a16:creationId xmlns:a16="http://schemas.microsoft.com/office/drawing/2014/main" id="{F57FDDFD-E5EA-BFF1-851B-E55DF3ADC134}"/>
              </a:ext>
            </a:extLst>
          </p:cNvPr>
          <p:cNvCxnSpPr>
            <a:cxnSpLocks/>
          </p:cNvCxnSpPr>
          <p:nvPr/>
        </p:nvCxnSpPr>
        <p:spPr>
          <a:xfrm flipH="1">
            <a:off x="5239144" y="279109"/>
            <a:ext cx="677755" cy="0"/>
          </a:xfrm>
          <a:prstGeom prst="line">
            <a:avLst/>
          </a:prstGeom>
          <a:noFill/>
          <a:ln w="19050" cap="flat">
            <a:solidFill>
              <a:srgbClr val="91C2FD"/>
            </a:solidFill>
            <a:prstDash val="solid"/>
            <a:miter lim="4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p3d/>
        </p:spPr>
      </p:cxnSp>
      <p:cxnSp>
        <p:nvCxnSpPr>
          <p:cNvPr id="62" name="Straight Connector 61">
            <a:extLst>
              <a:ext uri="{FF2B5EF4-FFF2-40B4-BE49-F238E27FC236}">
                <a16:creationId xmlns:a16="http://schemas.microsoft.com/office/drawing/2014/main" id="{647C921A-D71F-5E3A-309E-C39ABC0A3C39}"/>
              </a:ext>
            </a:extLst>
          </p:cNvPr>
          <p:cNvCxnSpPr>
            <a:cxnSpLocks/>
          </p:cNvCxnSpPr>
          <p:nvPr/>
        </p:nvCxnSpPr>
        <p:spPr>
          <a:xfrm flipH="1">
            <a:off x="6231412" y="280861"/>
            <a:ext cx="677755" cy="0"/>
          </a:xfrm>
          <a:prstGeom prst="line">
            <a:avLst/>
          </a:prstGeom>
          <a:noFill/>
          <a:ln w="19050" cap="flat">
            <a:solidFill>
              <a:srgbClr val="91C2FD"/>
            </a:solidFill>
            <a:prstDash val="solid"/>
            <a:miter lim="4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p3d/>
        </p:spPr>
      </p:cxnSp>
      <p:sp>
        <p:nvSpPr>
          <p:cNvPr id="63" name="Oval 62">
            <a:extLst>
              <a:ext uri="{FF2B5EF4-FFF2-40B4-BE49-F238E27FC236}">
                <a16:creationId xmlns:a16="http://schemas.microsoft.com/office/drawing/2014/main" id="{797A8F31-7095-1B88-2A6F-F2EAB503E091}"/>
              </a:ext>
            </a:extLst>
          </p:cNvPr>
          <p:cNvSpPr/>
          <p:nvPr/>
        </p:nvSpPr>
        <p:spPr>
          <a:xfrm>
            <a:off x="6912354" y="116472"/>
            <a:ext cx="315201" cy="315201"/>
          </a:xfrm>
          <a:prstGeom prst="ellipse">
            <a:avLst/>
          </a:prstGeom>
          <a:noFill/>
          <a:ln w="19050" cap="flat">
            <a:solidFill>
              <a:srgbClr val="91C2FD"/>
            </a:solidFill>
            <a:miter lim="4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p3d/>
        </p:spPr>
        <p:txBody>
          <a:bodyPr rot="0" spcFirstLastPara="1" vertOverflow="overflow" horzOverflow="overflow" vert="horz" wrap="square" lIns="137160" tIns="91440" rIns="137160" bIns="91440" numCol="1" spcCol="38100" rtlCol="0" anchor="t">
            <a:normAutofit fontScale="25000" lnSpcReduction="20000"/>
          </a:bodyPr>
          <a:lstStyle/>
          <a:p>
            <a:pPr marL="0" marR="0" lvl="0" indent="0" algn="ctr" defTabSz="6096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uLnTx/>
              <a:uFillTx/>
              <a:latin typeface="Lato"/>
              <a:ea typeface="Gill Sans"/>
              <a:cs typeface="Gill Sans"/>
              <a:sym typeface="Gill Sans"/>
            </a:endParaRPr>
          </a:p>
        </p:txBody>
      </p:sp>
      <p:sp>
        <p:nvSpPr>
          <p:cNvPr id="64" name="Oval 63">
            <a:extLst>
              <a:ext uri="{FF2B5EF4-FFF2-40B4-BE49-F238E27FC236}">
                <a16:creationId xmlns:a16="http://schemas.microsoft.com/office/drawing/2014/main" id="{4D61089A-5849-C944-91D5-0E26C38A5278}"/>
              </a:ext>
            </a:extLst>
          </p:cNvPr>
          <p:cNvSpPr/>
          <p:nvPr/>
        </p:nvSpPr>
        <p:spPr>
          <a:xfrm>
            <a:off x="1942089" y="121204"/>
            <a:ext cx="315201" cy="315201"/>
          </a:xfrm>
          <a:prstGeom prst="ellipse">
            <a:avLst/>
          </a:prstGeom>
          <a:noFill/>
          <a:ln w="19050" cap="flat">
            <a:solidFill>
              <a:srgbClr val="91C2FD"/>
            </a:solidFill>
            <a:miter lim="4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p3d/>
        </p:spPr>
        <p:txBody>
          <a:bodyPr rot="0" spcFirstLastPara="1" vertOverflow="overflow" horzOverflow="overflow" vert="horz" wrap="square" lIns="137160" tIns="91440" rIns="137160" bIns="91440" numCol="1" spcCol="38100" rtlCol="0" anchor="t">
            <a:normAutofit fontScale="25000" lnSpcReduction="20000"/>
          </a:bodyPr>
          <a:lstStyle/>
          <a:p>
            <a:pPr marL="0" marR="0" lvl="0" indent="0" algn="ctr" defTabSz="6096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uLnTx/>
              <a:uFillTx/>
              <a:latin typeface="Lato"/>
              <a:ea typeface="Gill Sans"/>
              <a:cs typeface="Gill Sans"/>
              <a:sym typeface="Gill Sans"/>
            </a:endParaRPr>
          </a:p>
        </p:txBody>
      </p:sp>
      <p:pic>
        <p:nvPicPr>
          <p:cNvPr id="7" name="Picture 6" descr="Graphical user interface, text, application&#10;&#10;Description automatically generated">
            <a:extLst>
              <a:ext uri="{FF2B5EF4-FFF2-40B4-BE49-F238E27FC236}">
                <a16:creationId xmlns:a16="http://schemas.microsoft.com/office/drawing/2014/main" id="{DC2D998F-8707-F6ED-1C0E-692569FF5BFA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92170" y="2576826"/>
            <a:ext cx="2407248" cy="923328"/>
          </a:xfrm>
          <a:prstGeom prst="round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28" name="Oval 27">
            <a:extLst>
              <a:ext uri="{FF2B5EF4-FFF2-40B4-BE49-F238E27FC236}">
                <a16:creationId xmlns:a16="http://schemas.microsoft.com/office/drawing/2014/main" id="{D04887AB-60CE-A142-8EBD-1E9EF267FAA6}"/>
              </a:ext>
            </a:extLst>
          </p:cNvPr>
          <p:cNvSpPr/>
          <p:nvPr/>
        </p:nvSpPr>
        <p:spPr>
          <a:xfrm>
            <a:off x="5814016" y="2316964"/>
            <a:ext cx="349686" cy="349686"/>
          </a:xfrm>
          <a:prstGeom prst="ellipse">
            <a:avLst/>
          </a:prstGeom>
          <a:solidFill>
            <a:srgbClr val="0261D5"/>
          </a:solidFill>
          <a:ln w="12700" cap="flat">
            <a:solidFill>
              <a:schemeClr val="bg1"/>
            </a:solidFill>
            <a:miter lim="4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137160" tIns="91440" rIns="137160" bIns="91440" numCol="1" spcCol="38100" rtlCol="0" anchor="t">
            <a:normAutofit fontScale="25000" lnSpcReduction="20000"/>
          </a:bodyPr>
          <a:lstStyle/>
          <a:p>
            <a:pPr marL="0" marR="0" indent="0" algn="ctr" defTabSz="6096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28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uFillTx/>
              <a:latin typeface="+mn-lt"/>
              <a:ea typeface="Gill Sans"/>
              <a:cs typeface="Gill Sans"/>
              <a:sym typeface="Gill Sans"/>
            </a:endParaRPr>
          </a:p>
        </p:txBody>
      </p:sp>
      <p:pic>
        <p:nvPicPr>
          <p:cNvPr id="29" name="Picture 28" descr="Icon&#10;&#10;Description automatically generated">
            <a:extLst>
              <a:ext uri="{FF2B5EF4-FFF2-40B4-BE49-F238E27FC236}">
                <a16:creationId xmlns:a16="http://schemas.microsoft.com/office/drawing/2014/main" id="{D8A7B5D2-1447-A697-2D38-725DAA2B6A06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75980" y="2370549"/>
            <a:ext cx="225757" cy="225757"/>
          </a:xfrm>
          <a:prstGeom prst="rect">
            <a:avLst/>
          </a:prstGeom>
        </p:spPr>
      </p:pic>
      <p:pic>
        <p:nvPicPr>
          <p:cNvPr id="9" name="Picture 8" descr="Text&#10;&#10;Description automatically generated">
            <a:extLst>
              <a:ext uri="{FF2B5EF4-FFF2-40B4-BE49-F238E27FC236}">
                <a16:creationId xmlns:a16="http://schemas.microsoft.com/office/drawing/2014/main" id="{C43CBD43-E73F-760A-2D41-F290373A951C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93800" y="3444307"/>
            <a:ext cx="1790115" cy="444678"/>
          </a:xfrm>
          <a:prstGeom prst="round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415A68A1-1025-CD1D-93BA-9161B6AF9227}"/>
              </a:ext>
            </a:extLst>
          </p:cNvPr>
          <p:cNvSpPr txBox="1"/>
          <p:nvPr/>
        </p:nvSpPr>
        <p:spPr>
          <a:xfrm>
            <a:off x="370972" y="631407"/>
            <a:ext cx="6401971" cy="4801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chemeClr val="bg1"/>
                </a:solidFill>
                <a:latin typeface="Lato" panose="020F0502020204030203" pitchFamily="34" charset="77"/>
              </a:rPr>
              <a:t>Inviting Collaborators v. Shared Links</a:t>
            </a: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8A551E6E-72C2-FD69-1F31-6EF9EA4234F8}"/>
              </a:ext>
            </a:extLst>
          </p:cNvPr>
          <p:cNvGrpSpPr/>
          <p:nvPr/>
        </p:nvGrpSpPr>
        <p:grpSpPr>
          <a:xfrm>
            <a:off x="2068533" y="1197293"/>
            <a:ext cx="5006934" cy="684026"/>
            <a:chOff x="1563355" y="1179862"/>
            <a:chExt cx="5006934" cy="684026"/>
          </a:xfrm>
        </p:grpSpPr>
        <p:pic>
          <p:nvPicPr>
            <p:cNvPr id="3" name="Picture 2" descr="Graphical user interface, application, Teams&#10;&#10;Description automatically generated">
              <a:extLst>
                <a:ext uri="{FF2B5EF4-FFF2-40B4-BE49-F238E27FC236}">
                  <a16:creationId xmlns:a16="http://schemas.microsoft.com/office/drawing/2014/main" id="{C2621A5D-1D31-4095-D9E2-9FA4D216AAE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4702" r="11604" b="14910"/>
            <a:stretch/>
          </p:blipFill>
          <p:spPr>
            <a:xfrm>
              <a:off x="1563355" y="1179862"/>
              <a:ext cx="5006931" cy="684026"/>
            </a:xfrm>
            <a:prstGeom prst="roundRect">
              <a:avLst/>
            </a:prstGeom>
          </p:spPr>
        </p:pic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C34AC99A-884E-82CA-73B2-6A1489E9C54E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43415" y="1406933"/>
              <a:ext cx="4926874" cy="453877"/>
            </a:xfrm>
            <a:prstGeom prst="roundRect">
              <a:avLst/>
            </a:prstGeom>
          </p:spPr>
        </p:pic>
      </p:grpSp>
      <p:pic>
        <p:nvPicPr>
          <p:cNvPr id="5" name="Picture 4" descr="Graphical user interface, text, application, email&#10;&#10;Description automatically generated">
            <a:extLst>
              <a:ext uri="{FF2B5EF4-FFF2-40B4-BE49-F238E27FC236}">
                <a16:creationId xmlns:a16="http://schemas.microsoft.com/office/drawing/2014/main" id="{06346BFD-DB31-9BCA-18BA-4895C3D4C6F7}"/>
              </a:ext>
            </a:extLst>
          </p:cNvPr>
          <p:cNvPicPr>
            <a:picLocks noChangeAspect="1"/>
          </p:cNvPicPr>
          <p:nvPr/>
        </p:nvPicPr>
        <p:blipFill rotWithShape="1"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5019"/>
          <a:stretch/>
        </p:blipFill>
        <p:spPr>
          <a:xfrm>
            <a:off x="2357623" y="2514011"/>
            <a:ext cx="2009331" cy="824870"/>
          </a:xfrm>
          <a:prstGeom prst="round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13" name="Picture 12" descr="Text, application&#10;&#10;Description automatically generated with medium confidence">
            <a:extLst>
              <a:ext uri="{FF2B5EF4-FFF2-40B4-BE49-F238E27FC236}">
                <a16:creationId xmlns:a16="http://schemas.microsoft.com/office/drawing/2014/main" id="{5E84B6D2-55F8-645E-B636-BA2A91B3F240}"/>
              </a:ext>
            </a:extLst>
          </p:cNvPr>
          <p:cNvPicPr>
            <a:picLocks noChangeAspect="1"/>
          </p:cNvPicPr>
          <p:nvPr/>
        </p:nvPicPr>
        <p:blipFill rotWithShape="1"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79"/>
          <a:stretch/>
        </p:blipFill>
        <p:spPr>
          <a:xfrm>
            <a:off x="2279803" y="3317935"/>
            <a:ext cx="2161239" cy="1695625"/>
          </a:xfrm>
          <a:prstGeom prst="round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30" name="Oval 29">
            <a:extLst>
              <a:ext uri="{FF2B5EF4-FFF2-40B4-BE49-F238E27FC236}">
                <a16:creationId xmlns:a16="http://schemas.microsoft.com/office/drawing/2014/main" id="{F26B468A-804A-894E-55CC-9331E4BC8D77}"/>
              </a:ext>
            </a:extLst>
          </p:cNvPr>
          <p:cNvSpPr/>
          <p:nvPr/>
        </p:nvSpPr>
        <p:spPr>
          <a:xfrm>
            <a:off x="3148056" y="2251293"/>
            <a:ext cx="339323" cy="338162"/>
          </a:xfrm>
          <a:prstGeom prst="ellipse">
            <a:avLst/>
          </a:prstGeom>
          <a:solidFill>
            <a:srgbClr val="0261D5"/>
          </a:solidFill>
          <a:ln w="12700" cap="flat">
            <a:solidFill>
              <a:schemeClr val="bg1"/>
            </a:solidFill>
            <a:miter lim="4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137160" tIns="91440" rIns="137160" bIns="91440" numCol="1" spcCol="38100" rtlCol="0" anchor="t">
            <a:normAutofit fontScale="25000" lnSpcReduction="20000"/>
          </a:bodyPr>
          <a:lstStyle/>
          <a:p>
            <a:pPr marL="0" marR="0" indent="0" algn="ctr" defTabSz="6096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28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uFillTx/>
              <a:latin typeface="+mn-lt"/>
              <a:ea typeface="Gill Sans"/>
              <a:cs typeface="Gill Sans"/>
              <a:sym typeface="Gill Sans"/>
            </a:endParaRPr>
          </a:p>
        </p:txBody>
      </p:sp>
      <p:pic>
        <p:nvPicPr>
          <p:cNvPr id="31" name="Picture 30" descr="Icon&#10;&#10;Description automatically generated">
            <a:extLst>
              <a:ext uri="{FF2B5EF4-FFF2-40B4-BE49-F238E27FC236}">
                <a16:creationId xmlns:a16="http://schemas.microsoft.com/office/drawing/2014/main" id="{5610A665-9BF1-67BC-FAF3-5572E74CA258}"/>
              </a:ext>
            </a:extLst>
          </p:cNvPr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89481" y="2307639"/>
            <a:ext cx="256471" cy="1832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778155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8" name="Straight Connector 47">
            <a:extLst>
              <a:ext uri="{FF2B5EF4-FFF2-40B4-BE49-F238E27FC236}">
                <a16:creationId xmlns:a16="http://schemas.microsoft.com/office/drawing/2014/main" id="{5A3D4A4C-CDCF-28BB-BB96-61A833269E5B}"/>
              </a:ext>
            </a:extLst>
          </p:cNvPr>
          <p:cNvCxnSpPr>
            <a:cxnSpLocks/>
          </p:cNvCxnSpPr>
          <p:nvPr/>
        </p:nvCxnSpPr>
        <p:spPr>
          <a:xfrm flipH="1">
            <a:off x="3115360" y="1790262"/>
            <a:ext cx="910388" cy="336882"/>
          </a:xfrm>
          <a:prstGeom prst="line">
            <a:avLst/>
          </a:prstGeom>
          <a:noFill/>
          <a:ln w="12700" cap="flat">
            <a:solidFill>
              <a:schemeClr val="bg1"/>
            </a:solidFill>
            <a:prstDash val="sysDash"/>
            <a:miter lim="400000"/>
            <a:headEnd type="none" w="med" len="med"/>
            <a:tailEnd type="arrow" w="med" len="med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49" name="TextBox 48">
            <a:extLst>
              <a:ext uri="{FF2B5EF4-FFF2-40B4-BE49-F238E27FC236}">
                <a16:creationId xmlns:a16="http://schemas.microsoft.com/office/drawing/2014/main" id="{4A71B59C-B557-7652-5F14-E895A4DCEC76}"/>
              </a:ext>
            </a:extLst>
          </p:cNvPr>
          <p:cNvSpPr txBox="1"/>
          <p:nvPr/>
        </p:nvSpPr>
        <p:spPr>
          <a:xfrm>
            <a:off x="2034093" y="2648427"/>
            <a:ext cx="1321535" cy="39249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0" marR="0" lvl="0" indent="0" algn="ctr" defTabSz="228600" rtl="0" eaLnBrk="1" fontAlgn="auto" latinLnBrk="0" hangingPunct="0">
              <a:lnSpc>
                <a:spcPct val="90000"/>
              </a:lnSpc>
              <a:spcBef>
                <a:spcPts val="1688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1" i="0" u="none" strike="noStrike" kern="0" cap="none" spc="-45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Lato" panose="020F0502020204030203" pitchFamily="34" charset="0"/>
                <a:ea typeface="+mj-ea"/>
                <a:cs typeface="+mj-cs"/>
                <a:sym typeface="BrownStd-Light"/>
              </a:rPr>
              <a:t>Survey 1</a:t>
            </a: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55C921D8-4045-EA9B-36E5-A11DB87A291A}"/>
              </a:ext>
            </a:extLst>
          </p:cNvPr>
          <p:cNvSpPr txBox="1"/>
          <p:nvPr/>
        </p:nvSpPr>
        <p:spPr>
          <a:xfrm>
            <a:off x="5745082" y="2635308"/>
            <a:ext cx="1171399" cy="39249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lvl="0" algn="ctr">
              <a:defRPr/>
            </a:pPr>
            <a:r>
              <a:rPr lang="en-US" sz="1100" b="1" spc="0" dirty="0">
                <a:solidFill>
                  <a:schemeClr val="bg1"/>
                </a:solidFill>
                <a:latin typeface="Lato" panose="020F0502020204030203" pitchFamily="34" charset="0"/>
                <a:ea typeface="Lato" charset="0"/>
                <a:cs typeface="Lato" panose="020F0502020204030203" pitchFamily="34" charset="0"/>
              </a:rPr>
              <a:t>Survey 2</a:t>
            </a:r>
            <a:endParaRPr kumimoji="0" lang="en-US" sz="1100" b="1" i="0" u="none" strike="noStrike" kern="0" cap="none" spc="-45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Lato" panose="020F0502020204030203" pitchFamily="34" charset="0"/>
              <a:ea typeface="+mj-ea"/>
              <a:cs typeface="+mj-cs"/>
              <a:sym typeface="BrownStd-Light"/>
            </a:endParaRP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A6A53B56-79A1-B919-812B-EE006DA44430}"/>
              </a:ext>
            </a:extLst>
          </p:cNvPr>
          <p:cNvSpPr txBox="1"/>
          <p:nvPr/>
        </p:nvSpPr>
        <p:spPr>
          <a:xfrm>
            <a:off x="4025748" y="1790262"/>
            <a:ext cx="967641" cy="268659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0" marR="0" lvl="0" indent="0" algn="ctr" defTabSz="228600" rtl="0" eaLnBrk="1" fontAlgn="auto" latinLnBrk="0" hangingPunct="0">
              <a:lnSpc>
                <a:spcPct val="90000"/>
              </a:lnSpc>
              <a:spcBef>
                <a:spcPts val="1688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1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Lato" panose="020F0502020204030203" pitchFamily="34" charset="0"/>
                <a:ea typeface="Lato" charset="0"/>
                <a:cs typeface="Lato" panose="020F0502020204030203" pitchFamily="34" charset="0"/>
                <a:sym typeface="BrownStd-Light"/>
              </a:rPr>
              <a:t>Qualtrics Exports</a:t>
            </a:r>
            <a:endParaRPr kumimoji="0" lang="en-US" sz="1100" b="1" i="0" u="none" strike="noStrike" kern="0" cap="none" spc="-45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Lato" panose="020F0502020204030203" pitchFamily="34" charset="0"/>
              <a:ea typeface="+mj-ea"/>
              <a:cs typeface="+mj-cs"/>
              <a:sym typeface="BrownStd-Light"/>
            </a:endParaRP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3147EDB6-5D9D-36F8-B42B-BD4F43BB0226}"/>
              </a:ext>
            </a:extLst>
          </p:cNvPr>
          <p:cNvSpPr txBox="1"/>
          <p:nvPr/>
        </p:nvSpPr>
        <p:spPr>
          <a:xfrm>
            <a:off x="2203217" y="4035614"/>
            <a:ext cx="999190" cy="39249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0" marR="0" lvl="0" indent="0" algn="ctr" defTabSz="228600" rtl="0" eaLnBrk="1" fontAlgn="auto" latinLnBrk="0" hangingPunct="0">
              <a:lnSpc>
                <a:spcPct val="90000"/>
              </a:lnSpc>
              <a:spcBef>
                <a:spcPts val="1688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1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Lato" panose="020F0502020204030203" pitchFamily="34" charset="0"/>
                <a:ea typeface="Lato" charset="0"/>
                <a:cs typeface="Lato" panose="020F0502020204030203" pitchFamily="34" charset="0"/>
                <a:sym typeface="BrownStd-Light"/>
              </a:rPr>
              <a:t>Survey Results</a:t>
            </a:r>
            <a:endParaRPr kumimoji="0" lang="en-US" sz="1100" b="1" i="0" u="none" strike="noStrike" kern="0" cap="none" spc="-45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Lato" panose="020F0502020204030203" pitchFamily="34" charset="0"/>
              <a:ea typeface="+mj-ea"/>
              <a:cs typeface="+mj-cs"/>
              <a:sym typeface="BrownStd-Light"/>
            </a:endParaRPr>
          </a:p>
        </p:txBody>
      </p:sp>
      <p:pic>
        <p:nvPicPr>
          <p:cNvPr id="64" name="Picture 63">
            <a:extLst>
              <a:ext uri="{FF2B5EF4-FFF2-40B4-BE49-F238E27FC236}">
                <a16:creationId xmlns:a16="http://schemas.microsoft.com/office/drawing/2014/main" id="{894006DA-FDC8-8648-B0F7-2BC8922B4CF2}"/>
              </a:ext>
            </a:extLst>
          </p:cNvPr>
          <p:cNvPicPr>
            <a:picLocks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53429" y="2161083"/>
            <a:ext cx="484632" cy="391582"/>
          </a:xfrm>
          <a:prstGeom prst="rect">
            <a:avLst/>
          </a:prstGeom>
        </p:spPr>
      </p:pic>
      <p:pic>
        <p:nvPicPr>
          <p:cNvPr id="65" name="Picture 64">
            <a:extLst>
              <a:ext uri="{FF2B5EF4-FFF2-40B4-BE49-F238E27FC236}">
                <a16:creationId xmlns:a16="http://schemas.microsoft.com/office/drawing/2014/main" id="{7405D91D-2504-D7D0-C356-CD72AD23F6C2}"/>
              </a:ext>
            </a:extLst>
          </p:cNvPr>
          <p:cNvPicPr>
            <a:picLocks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8466" y="2161083"/>
            <a:ext cx="484632" cy="391582"/>
          </a:xfrm>
          <a:prstGeom prst="rect">
            <a:avLst/>
          </a:prstGeom>
        </p:spPr>
      </p:pic>
      <p:sp>
        <p:nvSpPr>
          <p:cNvPr id="68" name="TextBox 67">
            <a:extLst>
              <a:ext uri="{FF2B5EF4-FFF2-40B4-BE49-F238E27FC236}">
                <a16:creationId xmlns:a16="http://schemas.microsoft.com/office/drawing/2014/main" id="{9A186697-A2EF-EAD7-36F2-1D1ACBCCE6BF}"/>
              </a:ext>
            </a:extLst>
          </p:cNvPr>
          <p:cNvSpPr txBox="1"/>
          <p:nvPr/>
        </p:nvSpPr>
        <p:spPr>
          <a:xfrm>
            <a:off x="2361176" y="3652358"/>
            <a:ext cx="69314" cy="230832"/>
          </a:xfrm>
          <a:prstGeom prst="rect">
            <a:avLst/>
          </a:prstGeom>
          <a:ln w="254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34290" tIns="34290" rIns="34290" bIns="34290" rtlCol="0">
            <a:spAutoFit/>
          </a:bodyPr>
          <a:lstStyle/>
          <a:p>
            <a:pPr marL="0" marR="0" lvl="0" indent="0" algn="l" defTabSz="228600" rtl="0" eaLnBrk="1" fontAlgn="auto" latinLnBrk="0" hangingPunct="0">
              <a:lnSpc>
                <a:spcPct val="100000"/>
              </a:lnSpc>
              <a:spcBef>
                <a:spcPts val="506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50" b="0" i="0" u="none" strike="noStrike" kern="0" cap="none" spc="0" normalizeH="0" baseline="0" noProof="0" dirty="0" err="1">
              <a:ln>
                <a:noFill/>
              </a:ln>
              <a:solidFill>
                <a:srgbClr val="72848E"/>
              </a:solidFill>
              <a:effectLst/>
              <a:uLnTx/>
              <a:uFillTx/>
              <a:latin typeface="Lato"/>
              <a:ea typeface="Lato Light" charset="0"/>
              <a:cs typeface="Lato Light" charset="0"/>
              <a:sym typeface="Lato Light"/>
            </a:endParaRPr>
          </a:p>
        </p:txBody>
      </p:sp>
      <p:sp>
        <p:nvSpPr>
          <p:cNvPr id="72" name="Title 6">
            <a:extLst>
              <a:ext uri="{FF2B5EF4-FFF2-40B4-BE49-F238E27FC236}">
                <a16:creationId xmlns:a16="http://schemas.microsoft.com/office/drawing/2014/main" id="{895BA296-1893-8C67-4974-E240918C18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631788"/>
            <a:ext cx="8229600" cy="393524"/>
          </a:xfrm>
        </p:spPr>
        <p:txBody>
          <a:bodyPr/>
          <a:lstStyle/>
          <a:p>
            <a:pPr algn="l"/>
            <a:r>
              <a:rPr lang="en-US" sz="2800" dirty="0">
                <a:solidFill>
                  <a:schemeClr val="bg1"/>
                </a:solidFill>
              </a:rPr>
              <a:t>Waterfall permissions</a:t>
            </a:r>
          </a:p>
        </p:txBody>
      </p:sp>
      <p:sp>
        <p:nvSpPr>
          <p:cNvPr id="73" name="Text Placeholder 8">
            <a:extLst>
              <a:ext uri="{FF2B5EF4-FFF2-40B4-BE49-F238E27FC236}">
                <a16:creationId xmlns:a16="http://schemas.microsoft.com/office/drawing/2014/main" id="{94079628-4A92-C3B5-66EA-5883C668FD1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64857" y="967601"/>
            <a:ext cx="8229600" cy="375657"/>
          </a:xfrm>
        </p:spPr>
        <p:txBody>
          <a:bodyPr>
            <a:noAutofit/>
          </a:bodyPr>
          <a:lstStyle/>
          <a:p>
            <a:r>
              <a:rPr lang="en-US" sz="1600" dirty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Access trickles down</a:t>
            </a:r>
          </a:p>
        </p:txBody>
      </p:sp>
      <p:pic>
        <p:nvPicPr>
          <p:cNvPr id="74" name="Picture 73">
            <a:extLst>
              <a:ext uri="{FF2B5EF4-FFF2-40B4-BE49-F238E27FC236}">
                <a16:creationId xmlns:a16="http://schemas.microsoft.com/office/drawing/2014/main" id="{E6B521B9-B9CF-7D03-DFDB-D395D282C6F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53429" y="2173106"/>
            <a:ext cx="482865" cy="39015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78" name="Picture 77">
            <a:extLst>
              <a:ext uri="{FF2B5EF4-FFF2-40B4-BE49-F238E27FC236}">
                <a16:creationId xmlns:a16="http://schemas.microsoft.com/office/drawing/2014/main" id="{450164D7-FB99-70DB-3DF3-178E61AB799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5895" y="2162510"/>
            <a:ext cx="482865" cy="39015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83" name="Picture 82">
            <a:extLst>
              <a:ext uri="{FF2B5EF4-FFF2-40B4-BE49-F238E27FC236}">
                <a16:creationId xmlns:a16="http://schemas.microsoft.com/office/drawing/2014/main" id="{09793036-12AA-15EB-AA33-60545D27E6F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3492" y="1343258"/>
            <a:ext cx="482865" cy="39015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cxnSp>
        <p:nvCxnSpPr>
          <p:cNvPr id="2" name="Straight Connector 1">
            <a:extLst>
              <a:ext uri="{FF2B5EF4-FFF2-40B4-BE49-F238E27FC236}">
                <a16:creationId xmlns:a16="http://schemas.microsoft.com/office/drawing/2014/main" id="{203C79C6-3D1D-3598-2341-530AD1357050}"/>
              </a:ext>
            </a:extLst>
          </p:cNvPr>
          <p:cNvCxnSpPr>
            <a:cxnSpLocks/>
          </p:cNvCxnSpPr>
          <p:nvPr/>
        </p:nvCxnSpPr>
        <p:spPr>
          <a:xfrm>
            <a:off x="4978393" y="1790262"/>
            <a:ext cx="910388" cy="336882"/>
          </a:xfrm>
          <a:prstGeom prst="line">
            <a:avLst/>
          </a:prstGeom>
          <a:noFill/>
          <a:ln w="12700" cap="flat">
            <a:solidFill>
              <a:schemeClr val="bg1"/>
            </a:solidFill>
            <a:prstDash val="sysDash"/>
            <a:miter lim="400000"/>
            <a:headEnd type="none" w="med" len="med"/>
            <a:tailEnd type="arrow" w="med" len="med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044506B5-EC42-215C-883D-4A3ECC0483B1}"/>
              </a:ext>
            </a:extLst>
          </p:cNvPr>
          <p:cNvCxnSpPr>
            <a:cxnSpLocks/>
          </p:cNvCxnSpPr>
          <p:nvPr/>
        </p:nvCxnSpPr>
        <p:spPr>
          <a:xfrm>
            <a:off x="2694861" y="3058037"/>
            <a:ext cx="0" cy="269910"/>
          </a:xfrm>
          <a:prstGeom prst="line">
            <a:avLst/>
          </a:prstGeom>
          <a:noFill/>
          <a:ln w="12700" cap="flat">
            <a:solidFill>
              <a:schemeClr val="bg1"/>
            </a:solidFill>
            <a:prstDash val="sysDash"/>
            <a:miter lim="400000"/>
            <a:headEnd type="none" w="med" len="med"/>
            <a:tailEnd type="arrow" w="med" len="med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24" name="TextBox 23">
            <a:extLst>
              <a:ext uri="{FF2B5EF4-FFF2-40B4-BE49-F238E27FC236}">
                <a16:creationId xmlns:a16="http://schemas.microsoft.com/office/drawing/2014/main" id="{6C135D3F-6C18-EF91-3CBD-50ACB33E6D14}"/>
              </a:ext>
            </a:extLst>
          </p:cNvPr>
          <p:cNvSpPr txBox="1"/>
          <p:nvPr/>
        </p:nvSpPr>
        <p:spPr>
          <a:xfrm>
            <a:off x="5807742" y="4016867"/>
            <a:ext cx="999190" cy="39249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0" marR="0" lvl="0" indent="0" algn="ctr" defTabSz="228600" rtl="0" eaLnBrk="1" fontAlgn="auto" latinLnBrk="0" hangingPunct="0">
              <a:lnSpc>
                <a:spcPct val="90000"/>
              </a:lnSpc>
              <a:spcBef>
                <a:spcPts val="1688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1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Lato" panose="020F0502020204030203" pitchFamily="34" charset="0"/>
                <a:ea typeface="Lato" charset="0"/>
                <a:cs typeface="Lato" panose="020F0502020204030203" pitchFamily="34" charset="0"/>
                <a:sym typeface="BrownStd-Light"/>
              </a:rPr>
              <a:t>Survey Results</a:t>
            </a:r>
            <a:endParaRPr kumimoji="0" lang="en-US" sz="1100" b="1" i="0" u="none" strike="noStrike" kern="0" cap="none" spc="-45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Lato" panose="020F0502020204030203" pitchFamily="34" charset="0"/>
              <a:ea typeface="+mj-ea"/>
              <a:cs typeface="+mj-cs"/>
              <a:sym typeface="BrownStd-Light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2D44428F-F02D-2945-012E-428EEA4234F4}"/>
              </a:ext>
            </a:extLst>
          </p:cNvPr>
          <p:cNvSpPr txBox="1"/>
          <p:nvPr/>
        </p:nvSpPr>
        <p:spPr>
          <a:xfrm>
            <a:off x="5965701" y="3633611"/>
            <a:ext cx="69314" cy="230832"/>
          </a:xfrm>
          <a:prstGeom prst="rect">
            <a:avLst/>
          </a:prstGeom>
          <a:ln w="254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34290" tIns="34290" rIns="34290" bIns="34290" rtlCol="0">
            <a:spAutoFit/>
          </a:bodyPr>
          <a:lstStyle/>
          <a:p>
            <a:pPr marL="0" marR="0" lvl="0" indent="0" algn="l" defTabSz="228600" rtl="0" eaLnBrk="1" fontAlgn="auto" latinLnBrk="0" hangingPunct="0">
              <a:lnSpc>
                <a:spcPct val="100000"/>
              </a:lnSpc>
              <a:spcBef>
                <a:spcPts val="506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50" b="0" i="0" u="none" strike="noStrike" kern="0" cap="none" spc="0" normalizeH="0" baseline="0" noProof="0" dirty="0" err="1">
              <a:ln>
                <a:noFill/>
              </a:ln>
              <a:solidFill>
                <a:srgbClr val="72848E"/>
              </a:solidFill>
              <a:effectLst/>
              <a:uLnTx/>
              <a:uFillTx/>
              <a:latin typeface="Lato"/>
              <a:ea typeface="Lato Light" charset="0"/>
              <a:cs typeface="Lato Light" charset="0"/>
              <a:sym typeface="Lato Light"/>
            </a:endParaRPr>
          </a:p>
        </p:txBody>
      </p: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8AFE04BB-3754-752C-6A54-5A4D1DF5DED3}"/>
              </a:ext>
            </a:extLst>
          </p:cNvPr>
          <p:cNvCxnSpPr>
            <a:cxnSpLocks/>
          </p:cNvCxnSpPr>
          <p:nvPr/>
        </p:nvCxnSpPr>
        <p:spPr>
          <a:xfrm>
            <a:off x="6299386" y="3039290"/>
            <a:ext cx="0" cy="269910"/>
          </a:xfrm>
          <a:prstGeom prst="line">
            <a:avLst/>
          </a:prstGeom>
          <a:noFill/>
          <a:ln w="12700" cap="flat">
            <a:solidFill>
              <a:schemeClr val="bg1"/>
            </a:solidFill>
            <a:prstDash val="sysDash"/>
            <a:miter lim="400000"/>
            <a:headEnd type="none" w="med" len="med"/>
            <a:tailEnd type="arrow" w="med" len="med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92B639B4-0E10-1635-79B8-7A6CDFBECABB}"/>
              </a:ext>
            </a:extLst>
          </p:cNvPr>
          <p:cNvCxnSpPr>
            <a:cxnSpLocks/>
          </p:cNvCxnSpPr>
          <p:nvPr/>
        </p:nvCxnSpPr>
        <p:spPr>
          <a:xfrm flipH="1">
            <a:off x="2263328" y="282964"/>
            <a:ext cx="677755" cy="0"/>
          </a:xfrm>
          <a:prstGeom prst="line">
            <a:avLst/>
          </a:prstGeom>
          <a:noFill/>
          <a:ln w="19050" cap="flat">
            <a:solidFill>
              <a:srgbClr val="91C2FD"/>
            </a:solidFill>
            <a:prstDash val="solid"/>
            <a:miter lim="4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p3d/>
        </p:spPr>
      </p:cxnSp>
      <p:sp>
        <p:nvSpPr>
          <p:cNvPr id="22" name="Oval 21">
            <a:extLst>
              <a:ext uri="{FF2B5EF4-FFF2-40B4-BE49-F238E27FC236}">
                <a16:creationId xmlns:a16="http://schemas.microsoft.com/office/drawing/2014/main" id="{2CF76A9B-CE8C-90AC-D02D-3B08ED82946A}"/>
              </a:ext>
            </a:extLst>
          </p:cNvPr>
          <p:cNvSpPr/>
          <p:nvPr/>
        </p:nvSpPr>
        <p:spPr>
          <a:xfrm>
            <a:off x="2936294" y="116472"/>
            <a:ext cx="315201" cy="315201"/>
          </a:xfrm>
          <a:prstGeom prst="ellipse">
            <a:avLst/>
          </a:prstGeom>
          <a:noFill/>
          <a:ln w="19050" cap="flat">
            <a:solidFill>
              <a:srgbClr val="91C2FD"/>
            </a:solidFill>
            <a:miter lim="4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p3d/>
        </p:spPr>
        <p:txBody>
          <a:bodyPr rot="0" spcFirstLastPara="1" vertOverflow="overflow" horzOverflow="overflow" vert="horz" wrap="square" lIns="137160" tIns="91440" rIns="137160" bIns="91440" numCol="1" spcCol="38100" rtlCol="0" anchor="t">
            <a:normAutofit fontScale="25000" lnSpcReduction="20000"/>
          </a:bodyPr>
          <a:lstStyle/>
          <a:p>
            <a:pPr marL="0" marR="0" lvl="0" indent="0" algn="ctr" defTabSz="6096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uLnTx/>
              <a:uFillTx/>
              <a:latin typeface="Lato"/>
              <a:ea typeface="Gill Sans"/>
              <a:cs typeface="Gill Sans"/>
              <a:sym typeface="Gill Sans"/>
            </a:endParaRPr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DA779E93-16B3-ED8B-555D-62DB1242D56F}"/>
              </a:ext>
            </a:extLst>
          </p:cNvPr>
          <p:cNvSpPr/>
          <p:nvPr/>
        </p:nvSpPr>
        <p:spPr>
          <a:xfrm>
            <a:off x="5916211" y="108544"/>
            <a:ext cx="315201" cy="315201"/>
          </a:xfrm>
          <a:prstGeom prst="ellipse">
            <a:avLst/>
          </a:prstGeom>
          <a:solidFill>
            <a:srgbClr val="003B84"/>
          </a:solidFill>
          <a:ln w="19050" cap="flat">
            <a:solidFill>
              <a:srgbClr val="91C2FD"/>
            </a:solidFill>
            <a:miter lim="4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p3d/>
        </p:spPr>
        <p:txBody>
          <a:bodyPr rot="0" spcFirstLastPara="1" vertOverflow="overflow" horzOverflow="overflow" vert="horz" wrap="square" lIns="137160" tIns="91440" rIns="137160" bIns="91440" numCol="1" spcCol="38100" rtlCol="0" anchor="t">
            <a:normAutofit fontScale="25000" lnSpcReduction="20000"/>
          </a:bodyPr>
          <a:lstStyle/>
          <a:p>
            <a:pPr marL="0" marR="0" lvl="0" indent="0" algn="ctr" defTabSz="6096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uLnTx/>
              <a:uFillTx/>
              <a:latin typeface="Lato"/>
              <a:ea typeface="Gill Sans"/>
              <a:cs typeface="Gill Sans"/>
              <a:sym typeface="Gill Sans"/>
            </a:endParaRPr>
          </a:p>
        </p:txBody>
      </p:sp>
      <p:sp>
        <p:nvSpPr>
          <p:cNvPr id="28" name="Oval 27">
            <a:extLst>
              <a:ext uri="{FF2B5EF4-FFF2-40B4-BE49-F238E27FC236}">
                <a16:creationId xmlns:a16="http://schemas.microsoft.com/office/drawing/2014/main" id="{A989D193-F687-5D3C-D6BF-58BE457D799C}"/>
              </a:ext>
            </a:extLst>
          </p:cNvPr>
          <p:cNvSpPr/>
          <p:nvPr/>
        </p:nvSpPr>
        <p:spPr>
          <a:xfrm>
            <a:off x="4923943" y="110942"/>
            <a:ext cx="315201" cy="315201"/>
          </a:xfrm>
          <a:prstGeom prst="ellipse">
            <a:avLst/>
          </a:prstGeom>
          <a:noFill/>
          <a:ln w="19050" cap="flat">
            <a:solidFill>
              <a:srgbClr val="91C2FD"/>
            </a:solidFill>
            <a:miter lim="4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p3d/>
        </p:spPr>
        <p:txBody>
          <a:bodyPr rot="0" spcFirstLastPara="1" vertOverflow="overflow" horzOverflow="overflow" vert="horz" wrap="square" lIns="137160" tIns="91440" rIns="137160" bIns="91440" numCol="1" spcCol="38100" rtlCol="0" anchor="t">
            <a:normAutofit fontScale="25000" lnSpcReduction="20000"/>
          </a:bodyPr>
          <a:lstStyle/>
          <a:p>
            <a:pPr marL="0" marR="0" lvl="0" indent="0" algn="ctr" defTabSz="6096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uLnTx/>
              <a:uFillTx/>
              <a:latin typeface="Lato"/>
              <a:ea typeface="Gill Sans"/>
              <a:cs typeface="Gill Sans"/>
              <a:sym typeface="Gill Sans"/>
            </a:endParaRPr>
          </a:p>
        </p:txBody>
      </p:sp>
      <p:sp>
        <p:nvSpPr>
          <p:cNvPr id="29" name="Oval 28">
            <a:extLst>
              <a:ext uri="{FF2B5EF4-FFF2-40B4-BE49-F238E27FC236}">
                <a16:creationId xmlns:a16="http://schemas.microsoft.com/office/drawing/2014/main" id="{C3F9FBB2-1FF8-7C05-2A44-BA3E94215779}"/>
              </a:ext>
            </a:extLst>
          </p:cNvPr>
          <p:cNvSpPr/>
          <p:nvPr/>
        </p:nvSpPr>
        <p:spPr>
          <a:xfrm>
            <a:off x="3938425" y="116472"/>
            <a:ext cx="315201" cy="315201"/>
          </a:xfrm>
          <a:prstGeom prst="ellipse">
            <a:avLst/>
          </a:prstGeom>
          <a:noFill/>
          <a:ln w="19050" cap="flat">
            <a:solidFill>
              <a:srgbClr val="91C2FD"/>
            </a:solidFill>
            <a:miter lim="4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p3d/>
        </p:spPr>
        <p:txBody>
          <a:bodyPr rot="0" spcFirstLastPara="1" vertOverflow="overflow" horzOverflow="overflow" vert="horz" wrap="square" lIns="137160" tIns="91440" rIns="137160" bIns="91440" numCol="1" spcCol="38100" rtlCol="0" anchor="t">
            <a:normAutofit fontScale="25000" lnSpcReduction="20000"/>
          </a:bodyPr>
          <a:lstStyle/>
          <a:p>
            <a:pPr marL="0" marR="0" lvl="0" indent="0" algn="ctr" defTabSz="6096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uLnTx/>
              <a:uFillTx/>
              <a:latin typeface="Lato"/>
              <a:ea typeface="Gill Sans"/>
              <a:cs typeface="Gill Sans"/>
              <a:sym typeface="Gill Sans"/>
            </a:endParaRPr>
          </a:p>
        </p:txBody>
      </p:sp>
      <p:pic>
        <p:nvPicPr>
          <p:cNvPr id="30" name="Google Shape;578;p30" descr="Icon&#10;&#10;Description automatically generated">
            <a:extLst>
              <a:ext uri="{FF2B5EF4-FFF2-40B4-BE49-F238E27FC236}">
                <a16:creationId xmlns:a16="http://schemas.microsoft.com/office/drawing/2014/main" id="{CD6138E6-0E38-B3DB-C616-513391B4FBE3}"/>
              </a:ext>
            </a:extLst>
          </p:cNvPr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989244" y="169805"/>
            <a:ext cx="222112" cy="222112"/>
          </a:xfrm>
          <a:prstGeom prst="rect">
            <a:avLst/>
          </a:prstGeom>
          <a:noFill/>
          <a:ln>
            <a:noFill/>
          </a:ln>
        </p:spPr>
      </p:pic>
      <p:pic>
        <p:nvPicPr>
          <p:cNvPr id="31" name="Google Shape;597;p30" descr="Icon&#10;&#10;Description automatically generated">
            <a:extLst>
              <a:ext uri="{FF2B5EF4-FFF2-40B4-BE49-F238E27FC236}">
                <a16:creationId xmlns:a16="http://schemas.microsoft.com/office/drawing/2014/main" id="{C1E41E52-7B25-3654-7CAD-F65A4D9DC676}"/>
              </a:ext>
            </a:extLst>
          </p:cNvPr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5995794" y="185483"/>
            <a:ext cx="185118" cy="185118"/>
          </a:xfrm>
          <a:prstGeom prst="rect">
            <a:avLst/>
          </a:prstGeom>
          <a:noFill/>
          <a:ln>
            <a:noFill/>
          </a:ln>
        </p:spPr>
      </p:pic>
      <p:pic>
        <p:nvPicPr>
          <p:cNvPr id="32" name="Google Shape;580;p30" descr="Icon&#10;&#10;Description automatically generated">
            <a:extLst>
              <a:ext uri="{FF2B5EF4-FFF2-40B4-BE49-F238E27FC236}">
                <a16:creationId xmlns:a16="http://schemas.microsoft.com/office/drawing/2014/main" id="{9DA0C902-63AE-AF96-D555-7EB7A4F96BB9}"/>
              </a:ext>
            </a:extLst>
          </p:cNvPr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3979513" y="152002"/>
            <a:ext cx="239915" cy="239915"/>
          </a:xfrm>
          <a:prstGeom prst="rect">
            <a:avLst/>
          </a:prstGeom>
          <a:noFill/>
          <a:ln>
            <a:noFill/>
          </a:ln>
        </p:spPr>
      </p:pic>
      <p:pic>
        <p:nvPicPr>
          <p:cNvPr id="33" name="Google Shape;663;p31" descr="A picture containing text, sign&#10;&#10;Description automatically generated">
            <a:extLst>
              <a:ext uri="{FF2B5EF4-FFF2-40B4-BE49-F238E27FC236}">
                <a16:creationId xmlns:a16="http://schemas.microsoft.com/office/drawing/2014/main" id="{C7B7418B-8A84-4F2D-A93C-00BADB9CA8B1}"/>
              </a:ext>
            </a:extLst>
          </p:cNvPr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4991867" y="201914"/>
            <a:ext cx="173138" cy="173138"/>
          </a:xfrm>
          <a:prstGeom prst="rect">
            <a:avLst/>
          </a:prstGeom>
          <a:noFill/>
          <a:ln>
            <a:noFill/>
          </a:ln>
        </p:spPr>
      </p:pic>
      <p:pic>
        <p:nvPicPr>
          <p:cNvPr id="34" name="Google Shape;666;p31" descr="Icon&#10;&#10;Description automatically generated">
            <a:extLst>
              <a:ext uri="{FF2B5EF4-FFF2-40B4-BE49-F238E27FC236}">
                <a16:creationId xmlns:a16="http://schemas.microsoft.com/office/drawing/2014/main" id="{11CE5091-6E0A-12E2-1F40-E1CCF869DF31}"/>
              </a:ext>
            </a:extLst>
          </p:cNvPr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6974453" y="191307"/>
            <a:ext cx="191001" cy="191001"/>
          </a:xfrm>
          <a:prstGeom prst="rect">
            <a:avLst/>
          </a:prstGeom>
          <a:noFill/>
          <a:ln>
            <a:noFill/>
          </a:ln>
        </p:spPr>
      </p:pic>
      <p:pic>
        <p:nvPicPr>
          <p:cNvPr id="35" name="Google Shape;641;p30" descr="Icon&#10;&#10;Description automatically generated">
            <a:extLst>
              <a:ext uri="{FF2B5EF4-FFF2-40B4-BE49-F238E27FC236}">
                <a16:creationId xmlns:a16="http://schemas.microsoft.com/office/drawing/2014/main" id="{C9167699-C731-DC58-A707-B4CC6B458B8A}"/>
              </a:ext>
            </a:extLst>
          </p:cNvPr>
          <p:cNvPicPr preferRelativeResize="0"/>
          <p:nvPr/>
        </p:nvPicPr>
        <p:blipFill rotWithShape="1">
          <a:blip r:embed="rId10">
            <a:alphaModFix/>
          </a:blip>
          <a:srcRect/>
          <a:stretch/>
        </p:blipFill>
        <p:spPr>
          <a:xfrm>
            <a:off x="3005107" y="185661"/>
            <a:ext cx="194605" cy="194605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BE861614-8C45-7501-51E0-A78A68EFB4D5}"/>
              </a:ext>
            </a:extLst>
          </p:cNvPr>
          <p:cNvCxnSpPr>
            <a:cxnSpLocks/>
          </p:cNvCxnSpPr>
          <p:nvPr/>
        </p:nvCxnSpPr>
        <p:spPr>
          <a:xfrm flipH="1">
            <a:off x="3251495" y="282963"/>
            <a:ext cx="677755" cy="0"/>
          </a:xfrm>
          <a:prstGeom prst="line">
            <a:avLst/>
          </a:prstGeom>
          <a:noFill/>
          <a:ln w="19050" cap="flat">
            <a:solidFill>
              <a:srgbClr val="91C2FD"/>
            </a:solidFill>
            <a:prstDash val="solid"/>
            <a:miter lim="4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p3d/>
        </p:spPr>
      </p:cxnSp>
      <p:cxnSp>
        <p:nvCxnSpPr>
          <p:cNvPr id="37" name="Straight Connector 36">
            <a:extLst>
              <a:ext uri="{FF2B5EF4-FFF2-40B4-BE49-F238E27FC236}">
                <a16:creationId xmlns:a16="http://schemas.microsoft.com/office/drawing/2014/main" id="{35C2674F-8C39-2741-B924-64F2F19378A5}"/>
              </a:ext>
            </a:extLst>
          </p:cNvPr>
          <p:cNvCxnSpPr>
            <a:cxnSpLocks/>
          </p:cNvCxnSpPr>
          <p:nvPr/>
        </p:nvCxnSpPr>
        <p:spPr>
          <a:xfrm flipH="1">
            <a:off x="4253626" y="271959"/>
            <a:ext cx="677755" cy="0"/>
          </a:xfrm>
          <a:prstGeom prst="line">
            <a:avLst/>
          </a:prstGeom>
          <a:noFill/>
          <a:ln w="19050" cap="flat">
            <a:solidFill>
              <a:srgbClr val="91C2FD"/>
            </a:solidFill>
            <a:prstDash val="solid"/>
            <a:miter lim="4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p3d/>
        </p:spPr>
      </p:cxnSp>
      <p:cxnSp>
        <p:nvCxnSpPr>
          <p:cNvPr id="38" name="Straight Connector 37">
            <a:extLst>
              <a:ext uri="{FF2B5EF4-FFF2-40B4-BE49-F238E27FC236}">
                <a16:creationId xmlns:a16="http://schemas.microsoft.com/office/drawing/2014/main" id="{2E04BBAA-61AF-3262-3103-E0C8DE650FF9}"/>
              </a:ext>
            </a:extLst>
          </p:cNvPr>
          <p:cNvCxnSpPr>
            <a:cxnSpLocks/>
          </p:cNvCxnSpPr>
          <p:nvPr/>
        </p:nvCxnSpPr>
        <p:spPr>
          <a:xfrm flipH="1">
            <a:off x="5239144" y="279109"/>
            <a:ext cx="677755" cy="0"/>
          </a:xfrm>
          <a:prstGeom prst="line">
            <a:avLst/>
          </a:prstGeom>
          <a:noFill/>
          <a:ln w="19050" cap="flat">
            <a:solidFill>
              <a:srgbClr val="91C2FD"/>
            </a:solidFill>
            <a:prstDash val="solid"/>
            <a:miter lim="4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p3d/>
        </p:spPr>
      </p:cxnSp>
      <p:cxnSp>
        <p:nvCxnSpPr>
          <p:cNvPr id="39" name="Straight Connector 38">
            <a:extLst>
              <a:ext uri="{FF2B5EF4-FFF2-40B4-BE49-F238E27FC236}">
                <a16:creationId xmlns:a16="http://schemas.microsoft.com/office/drawing/2014/main" id="{BD9CD696-C4A4-84CA-6FD5-834AF4D8DABC}"/>
              </a:ext>
            </a:extLst>
          </p:cNvPr>
          <p:cNvCxnSpPr>
            <a:cxnSpLocks/>
          </p:cNvCxnSpPr>
          <p:nvPr/>
        </p:nvCxnSpPr>
        <p:spPr>
          <a:xfrm flipH="1">
            <a:off x="6231412" y="280861"/>
            <a:ext cx="677755" cy="0"/>
          </a:xfrm>
          <a:prstGeom prst="line">
            <a:avLst/>
          </a:prstGeom>
          <a:noFill/>
          <a:ln w="19050" cap="flat">
            <a:solidFill>
              <a:srgbClr val="91C2FD"/>
            </a:solidFill>
            <a:prstDash val="solid"/>
            <a:miter lim="4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p3d/>
        </p:spPr>
      </p:cxnSp>
      <p:sp>
        <p:nvSpPr>
          <p:cNvPr id="40" name="Oval 39">
            <a:extLst>
              <a:ext uri="{FF2B5EF4-FFF2-40B4-BE49-F238E27FC236}">
                <a16:creationId xmlns:a16="http://schemas.microsoft.com/office/drawing/2014/main" id="{0BE29242-9007-1F23-3F6E-7BB6E30EC831}"/>
              </a:ext>
            </a:extLst>
          </p:cNvPr>
          <p:cNvSpPr/>
          <p:nvPr/>
        </p:nvSpPr>
        <p:spPr>
          <a:xfrm>
            <a:off x="6912354" y="116472"/>
            <a:ext cx="315201" cy="315201"/>
          </a:xfrm>
          <a:prstGeom prst="ellipse">
            <a:avLst/>
          </a:prstGeom>
          <a:noFill/>
          <a:ln w="19050" cap="flat">
            <a:solidFill>
              <a:srgbClr val="91C2FD"/>
            </a:solidFill>
            <a:miter lim="4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p3d/>
        </p:spPr>
        <p:txBody>
          <a:bodyPr rot="0" spcFirstLastPara="1" vertOverflow="overflow" horzOverflow="overflow" vert="horz" wrap="square" lIns="137160" tIns="91440" rIns="137160" bIns="91440" numCol="1" spcCol="38100" rtlCol="0" anchor="t">
            <a:normAutofit fontScale="25000" lnSpcReduction="20000"/>
          </a:bodyPr>
          <a:lstStyle/>
          <a:p>
            <a:pPr marL="0" marR="0" lvl="0" indent="0" algn="ctr" defTabSz="6096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uLnTx/>
              <a:uFillTx/>
              <a:latin typeface="Lato"/>
              <a:ea typeface="Gill Sans"/>
              <a:cs typeface="Gill Sans"/>
              <a:sym typeface="Gill Sans"/>
            </a:endParaRPr>
          </a:p>
        </p:txBody>
      </p:sp>
      <p:sp>
        <p:nvSpPr>
          <p:cNvPr id="41" name="Oval 40">
            <a:extLst>
              <a:ext uri="{FF2B5EF4-FFF2-40B4-BE49-F238E27FC236}">
                <a16:creationId xmlns:a16="http://schemas.microsoft.com/office/drawing/2014/main" id="{87C96AA4-E937-72D6-FB8D-F6F3DB4D3630}"/>
              </a:ext>
            </a:extLst>
          </p:cNvPr>
          <p:cNvSpPr/>
          <p:nvPr/>
        </p:nvSpPr>
        <p:spPr>
          <a:xfrm>
            <a:off x="1942089" y="121204"/>
            <a:ext cx="315201" cy="315201"/>
          </a:xfrm>
          <a:prstGeom prst="ellipse">
            <a:avLst/>
          </a:prstGeom>
          <a:noFill/>
          <a:ln w="19050" cap="flat">
            <a:solidFill>
              <a:srgbClr val="91C2FD"/>
            </a:solidFill>
            <a:miter lim="4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p3d/>
        </p:spPr>
        <p:txBody>
          <a:bodyPr rot="0" spcFirstLastPara="1" vertOverflow="overflow" horzOverflow="overflow" vert="horz" wrap="square" lIns="137160" tIns="91440" rIns="137160" bIns="91440" numCol="1" spcCol="38100" rtlCol="0" anchor="t">
            <a:normAutofit fontScale="25000" lnSpcReduction="20000"/>
          </a:bodyPr>
          <a:lstStyle/>
          <a:p>
            <a:pPr marL="0" marR="0" lvl="0" indent="0" algn="ctr" defTabSz="6096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uLnTx/>
              <a:uFillTx/>
              <a:latin typeface="Lato"/>
              <a:ea typeface="Gill Sans"/>
              <a:cs typeface="Gill Sans"/>
              <a:sym typeface="Gill Sans"/>
            </a:endParaRPr>
          </a:p>
        </p:txBody>
      </p:sp>
      <p:pic>
        <p:nvPicPr>
          <p:cNvPr id="3" name="Google Shape;791;p33" descr="Icon&#10;&#10;Description automatically generated">
            <a:extLst>
              <a:ext uri="{FF2B5EF4-FFF2-40B4-BE49-F238E27FC236}">
                <a16:creationId xmlns:a16="http://schemas.microsoft.com/office/drawing/2014/main" id="{A3A856EB-5BB1-A0DD-4211-A64B2F43DC8E}"/>
              </a:ext>
            </a:extLst>
          </p:cNvPr>
          <p:cNvPicPr preferRelativeResize="0"/>
          <p:nvPr/>
        </p:nvPicPr>
        <p:blipFill rotWithShape="1">
          <a:blip r:embed="rId11">
            <a:alphaModFix/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saturation sat="0"/>
                    </a14:imgEffect>
                  </a14:imgLayer>
                </a14:imgProps>
              </a:ext>
            </a:extLst>
          </a:blip>
          <a:srcRect/>
          <a:stretch/>
        </p:blipFill>
        <p:spPr>
          <a:xfrm>
            <a:off x="2374820" y="3395534"/>
            <a:ext cx="640080" cy="640080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Google Shape;791;p33" descr="Icon&#10;&#10;Description automatically generated">
            <a:extLst>
              <a:ext uri="{FF2B5EF4-FFF2-40B4-BE49-F238E27FC236}">
                <a16:creationId xmlns:a16="http://schemas.microsoft.com/office/drawing/2014/main" id="{4C51626A-1591-CA34-A8DC-939AD23F67E4}"/>
              </a:ext>
            </a:extLst>
          </p:cNvPr>
          <p:cNvPicPr preferRelativeResize="0"/>
          <p:nvPr/>
        </p:nvPicPr>
        <p:blipFill rotWithShape="1">
          <a:blip r:embed="rId11">
            <a:alphaModFix/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saturation sat="0"/>
                    </a14:imgEffect>
                  </a14:imgLayer>
                </a14:imgProps>
              </a:ext>
            </a:extLst>
          </a:blip>
          <a:srcRect/>
          <a:stretch/>
        </p:blipFill>
        <p:spPr>
          <a:xfrm>
            <a:off x="5995794" y="3342993"/>
            <a:ext cx="640080" cy="64008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3328632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8" name="Straight Connector 47">
            <a:extLst>
              <a:ext uri="{FF2B5EF4-FFF2-40B4-BE49-F238E27FC236}">
                <a16:creationId xmlns:a16="http://schemas.microsoft.com/office/drawing/2014/main" id="{5A3D4A4C-CDCF-28BB-BB96-61A833269E5B}"/>
              </a:ext>
            </a:extLst>
          </p:cNvPr>
          <p:cNvCxnSpPr>
            <a:cxnSpLocks/>
          </p:cNvCxnSpPr>
          <p:nvPr/>
        </p:nvCxnSpPr>
        <p:spPr>
          <a:xfrm flipH="1">
            <a:off x="3115360" y="1790262"/>
            <a:ext cx="910388" cy="336882"/>
          </a:xfrm>
          <a:prstGeom prst="line">
            <a:avLst/>
          </a:prstGeom>
          <a:noFill/>
          <a:ln w="12700" cap="flat">
            <a:solidFill>
              <a:schemeClr val="bg1"/>
            </a:solidFill>
            <a:prstDash val="sysDash"/>
            <a:miter lim="400000"/>
            <a:headEnd type="none" w="med" len="med"/>
            <a:tailEnd type="arrow" w="med" len="med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51" name="TextBox 50">
            <a:extLst>
              <a:ext uri="{FF2B5EF4-FFF2-40B4-BE49-F238E27FC236}">
                <a16:creationId xmlns:a16="http://schemas.microsoft.com/office/drawing/2014/main" id="{A6A53B56-79A1-B919-812B-EE006DA44430}"/>
              </a:ext>
            </a:extLst>
          </p:cNvPr>
          <p:cNvSpPr txBox="1"/>
          <p:nvPr/>
        </p:nvSpPr>
        <p:spPr>
          <a:xfrm>
            <a:off x="4025748" y="1790262"/>
            <a:ext cx="967641" cy="268659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0" marR="0" lvl="0" indent="0" algn="ctr" defTabSz="228600" rtl="0" eaLnBrk="1" fontAlgn="auto" latinLnBrk="0" hangingPunct="0">
              <a:lnSpc>
                <a:spcPct val="90000"/>
              </a:lnSpc>
              <a:spcBef>
                <a:spcPts val="1688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1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Lato" panose="020F0502020204030203" pitchFamily="34" charset="0"/>
                <a:ea typeface="Lato" charset="0"/>
                <a:cs typeface="Lato" panose="020F0502020204030203" pitchFamily="34" charset="0"/>
                <a:sym typeface="BrownStd-Light"/>
              </a:rPr>
              <a:t>Qualtrics </a:t>
            </a:r>
            <a:r>
              <a:rPr lang="en-US" sz="1100" b="1" spc="0" dirty="0">
                <a:solidFill>
                  <a:schemeClr val="bg1"/>
                </a:solidFill>
                <a:latin typeface="Lato" panose="020F0502020204030203" pitchFamily="34" charset="0"/>
                <a:ea typeface="Lato" charset="0"/>
                <a:cs typeface="Lato" panose="020F0502020204030203" pitchFamily="34" charset="0"/>
              </a:rPr>
              <a:t>Ex</a:t>
            </a:r>
            <a:r>
              <a:rPr kumimoji="0" lang="en-US" sz="1100" b="1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Lato" panose="020F0502020204030203" pitchFamily="34" charset="0"/>
                <a:ea typeface="Lato" charset="0"/>
                <a:cs typeface="Lato" panose="020F0502020204030203" pitchFamily="34" charset="0"/>
                <a:sym typeface="BrownStd-Light"/>
              </a:rPr>
              <a:t>ports</a:t>
            </a:r>
            <a:endParaRPr kumimoji="0" lang="en-US" sz="1100" b="1" i="0" u="none" strike="noStrike" kern="0" cap="none" spc="-45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Lato" panose="020F0502020204030203" pitchFamily="34" charset="0"/>
              <a:ea typeface="+mj-ea"/>
              <a:cs typeface="+mj-cs"/>
              <a:sym typeface="BrownStd-Light"/>
            </a:endParaRP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3147EDB6-5D9D-36F8-B42B-BD4F43BB0226}"/>
              </a:ext>
            </a:extLst>
          </p:cNvPr>
          <p:cNvSpPr txBox="1"/>
          <p:nvPr/>
        </p:nvSpPr>
        <p:spPr>
          <a:xfrm>
            <a:off x="2203217" y="4035614"/>
            <a:ext cx="999190" cy="39249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0" marR="0" lvl="0" indent="0" algn="ctr" defTabSz="228600" rtl="0" eaLnBrk="1" fontAlgn="auto" latinLnBrk="0" hangingPunct="0">
              <a:lnSpc>
                <a:spcPct val="90000"/>
              </a:lnSpc>
              <a:spcBef>
                <a:spcPts val="1688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1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Lato" panose="020F0502020204030203" pitchFamily="34" charset="0"/>
                <a:ea typeface="Lato" charset="0"/>
                <a:cs typeface="Lato" panose="020F0502020204030203" pitchFamily="34" charset="0"/>
                <a:sym typeface="BrownStd-Light"/>
              </a:rPr>
              <a:t>Survey Results</a:t>
            </a:r>
            <a:endParaRPr kumimoji="0" lang="en-US" sz="1100" b="1" i="0" u="none" strike="noStrike" kern="0" cap="none" spc="-45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Lato" panose="020F0502020204030203" pitchFamily="34" charset="0"/>
              <a:ea typeface="+mj-ea"/>
              <a:cs typeface="+mj-cs"/>
              <a:sym typeface="BrownStd-Light"/>
            </a:endParaRPr>
          </a:p>
        </p:txBody>
      </p:sp>
      <p:pic>
        <p:nvPicPr>
          <p:cNvPr id="64" name="Picture 63">
            <a:extLst>
              <a:ext uri="{FF2B5EF4-FFF2-40B4-BE49-F238E27FC236}">
                <a16:creationId xmlns:a16="http://schemas.microsoft.com/office/drawing/2014/main" id="{894006DA-FDC8-8648-B0F7-2BC8922B4CF2}"/>
              </a:ext>
            </a:extLst>
          </p:cNvPr>
          <p:cNvPicPr>
            <a:picLocks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53429" y="2161083"/>
            <a:ext cx="484632" cy="391582"/>
          </a:xfrm>
          <a:prstGeom prst="rect">
            <a:avLst/>
          </a:prstGeom>
        </p:spPr>
      </p:pic>
      <p:pic>
        <p:nvPicPr>
          <p:cNvPr id="65" name="Picture 64">
            <a:extLst>
              <a:ext uri="{FF2B5EF4-FFF2-40B4-BE49-F238E27FC236}">
                <a16:creationId xmlns:a16="http://schemas.microsoft.com/office/drawing/2014/main" id="{7405D91D-2504-D7D0-C356-CD72AD23F6C2}"/>
              </a:ext>
            </a:extLst>
          </p:cNvPr>
          <p:cNvPicPr>
            <a:picLocks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8466" y="2161083"/>
            <a:ext cx="484632" cy="391582"/>
          </a:xfrm>
          <a:prstGeom prst="rect">
            <a:avLst/>
          </a:prstGeom>
        </p:spPr>
      </p:pic>
      <p:sp>
        <p:nvSpPr>
          <p:cNvPr id="68" name="TextBox 67">
            <a:extLst>
              <a:ext uri="{FF2B5EF4-FFF2-40B4-BE49-F238E27FC236}">
                <a16:creationId xmlns:a16="http://schemas.microsoft.com/office/drawing/2014/main" id="{9A186697-A2EF-EAD7-36F2-1D1ACBCCE6BF}"/>
              </a:ext>
            </a:extLst>
          </p:cNvPr>
          <p:cNvSpPr txBox="1"/>
          <p:nvPr/>
        </p:nvSpPr>
        <p:spPr>
          <a:xfrm>
            <a:off x="2361176" y="3652358"/>
            <a:ext cx="69314" cy="230832"/>
          </a:xfrm>
          <a:prstGeom prst="rect">
            <a:avLst/>
          </a:prstGeom>
          <a:ln w="254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34290" tIns="34290" rIns="34290" bIns="34290" rtlCol="0">
            <a:spAutoFit/>
          </a:bodyPr>
          <a:lstStyle/>
          <a:p>
            <a:pPr marL="0" marR="0" lvl="0" indent="0" algn="l" defTabSz="228600" rtl="0" eaLnBrk="1" fontAlgn="auto" latinLnBrk="0" hangingPunct="0">
              <a:lnSpc>
                <a:spcPct val="100000"/>
              </a:lnSpc>
              <a:spcBef>
                <a:spcPts val="506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50" b="0" i="0" u="none" strike="noStrike" kern="0" cap="none" spc="0" normalizeH="0" baseline="0" noProof="0" dirty="0" err="1">
              <a:ln>
                <a:noFill/>
              </a:ln>
              <a:solidFill>
                <a:srgbClr val="72848E"/>
              </a:solidFill>
              <a:effectLst/>
              <a:uLnTx/>
              <a:uFillTx/>
              <a:latin typeface="Lato"/>
              <a:ea typeface="Lato Light" charset="0"/>
              <a:cs typeface="Lato Light" charset="0"/>
              <a:sym typeface="Lato Light"/>
            </a:endParaRPr>
          </a:p>
        </p:txBody>
      </p:sp>
      <p:sp>
        <p:nvSpPr>
          <p:cNvPr id="72" name="Title 6">
            <a:extLst>
              <a:ext uri="{FF2B5EF4-FFF2-40B4-BE49-F238E27FC236}">
                <a16:creationId xmlns:a16="http://schemas.microsoft.com/office/drawing/2014/main" id="{895BA296-1893-8C67-4974-E240918C18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631788"/>
            <a:ext cx="8229600" cy="393524"/>
          </a:xfrm>
        </p:spPr>
        <p:txBody>
          <a:bodyPr/>
          <a:lstStyle/>
          <a:p>
            <a:pPr algn="l"/>
            <a:r>
              <a:rPr lang="en-US" sz="2800" dirty="0">
                <a:solidFill>
                  <a:schemeClr val="bg1"/>
                </a:solidFill>
              </a:rPr>
              <a:t>Waterfall permissions</a:t>
            </a:r>
          </a:p>
        </p:txBody>
      </p:sp>
      <p:sp>
        <p:nvSpPr>
          <p:cNvPr id="73" name="Text Placeholder 8">
            <a:extLst>
              <a:ext uri="{FF2B5EF4-FFF2-40B4-BE49-F238E27FC236}">
                <a16:creationId xmlns:a16="http://schemas.microsoft.com/office/drawing/2014/main" id="{94079628-4A92-C3B5-66EA-5883C668FD1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64857" y="967601"/>
            <a:ext cx="8229600" cy="375657"/>
          </a:xfrm>
        </p:spPr>
        <p:txBody>
          <a:bodyPr>
            <a:noAutofit/>
          </a:bodyPr>
          <a:lstStyle/>
          <a:p>
            <a:r>
              <a:rPr lang="en-US" sz="1600" dirty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Access trickles down</a:t>
            </a:r>
          </a:p>
        </p:txBody>
      </p:sp>
      <p:pic>
        <p:nvPicPr>
          <p:cNvPr id="74" name="Picture 73">
            <a:extLst>
              <a:ext uri="{FF2B5EF4-FFF2-40B4-BE49-F238E27FC236}">
                <a16:creationId xmlns:a16="http://schemas.microsoft.com/office/drawing/2014/main" id="{E6B521B9-B9CF-7D03-DFDB-D395D282C6F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53429" y="2173106"/>
            <a:ext cx="482865" cy="39015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78" name="Picture 77">
            <a:extLst>
              <a:ext uri="{FF2B5EF4-FFF2-40B4-BE49-F238E27FC236}">
                <a16:creationId xmlns:a16="http://schemas.microsoft.com/office/drawing/2014/main" id="{450164D7-FB99-70DB-3DF3-178E61AB799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5895" y="2162510"/>
            <a:ext cx="482865" cy="39015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cxnSp>
        <p:nvCxnSpPr>
          <p:cNvPr id="2" name="Straight Connector 1">
            <a:extLst>
              <a:ext uri="{FF2B5EF4-FFF2-40B4-BE49-F238E27FC236}">
                <a16:creationId xmlns:a16="http://schemas.microsoft.com/office/drawing/2014/main" id="{203C79C6-3D1D-3598-2341-530AD1357050}"/>
              </a:ext>
            </a:extLst>
          </p:cNvPr>
          <p:cNvCxnSpPr>
            <a:cxnSpLocks/>
          </p:cNvCxnSpPr>
          <p:nvPr/>
        </p:nvCxnSpPr>
        <p:spPr>
          <a:xfrm>
            <a:off x="4978393" y="1790262"/>
            <a:ext cx="910388" cy="336882"/>
          </a:xfrm>
          <a:prstGeom prst="line">
            <a:avLst/>
          </a:prstGeom>
          <a:noFill/>
          <a:ln w="12700" cap="flat">
            <a:solidFill>
              <a:schemeClr val="bg1"/>
            </a:solidFill>
            <a:prstDash val="sysDash"/>
            <a:miter lim="400000"/>
            <a:headEnd type="none" w="med" len="med"/>
            <a:tailEnd type="arrow" w="med" len="med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044506B5-EC42-215C-883D-4A3ECC0483B1}"/>
              </a:ext>
            </a:extLst>
          </p:cNvPr>
          <p:cNvCxnSpPr>
            <a:cxnSpLocks/>
          </p:cNvCxnSpPr>
          <p:nvPr/>
        </p:nvCxnSpPr>
        <p:spPr>
          <a:xfrm>
            <a:off x="2694861" y="3058037"/>
            <a:ext cx="0" cy="269910"/>
          </a:xfrm>
          <a:prstGeom prst="line">
            <a:avLst/>
          </a:prstGeom>
          <a:noFill/>
          <a:ln w="12700" cap="flat">
            <a:solidFill>
              <a:schemeClr val="bg1"/>
            </a:solidFill>
            <a:prstDash val="sysDash"/>
            <a:miter lim="400000"/>
            <a:headEnd type="none" w="med" len="med"/>
            <a:tailEnd type="arrow" w="med" len="med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24" name="TextBox 23">
            <a:extLst>
              <a:ext uri="{FF2B5EF4-FFF2-40B4-BE49-F238E27FC236}">
                <a16:creationId xmlns:a16="http://schemas.microsoft.com/office/drawing/2014/main" id="{6C135D3F-6C18-EF91-3CBD-50ACB33E6D14}"/>
              </a:ext>
            </a:extLst>
          </p:cNvPr>
          <p:cNvSpPr txBox="1"/>
          <p:nvPr/>
        </p:nvSpPr>
        <p:spPr>
          <a:xfrm>
            <a:off x="5807742" y="4016867"/>
            <a:ext cx="999190" cy="39249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0" marR="0" lvl="0" indent="0" algn="ctr" defTabSz="228600" rtl="0" eaLnBrk="1" fontAlgn="auto" latinLnBrk="0" hangingPunct="0">
              <a:lnSpc>
                <a:spcPct val="90000"/>
              </a:lnSpc>
              <a:spcBef>
                <a:spcPts val="1688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1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Lato" panose="020F0502020204030203" pitchFamily="34" charset="0"/>
                <a:ea typeface="Lato" charset="0"/>
                <a:cs typeface="Lato" panose="020F0502020204030203" pitchFamily="34" charset="0"/>
                <a:sym typeface="BrownStd-Light"/>
              </a:rPr>
              <a:t>Survey Results</a:t>
            </a:r>
            <a:endParaRPr kumimoji="0" lang="en-US" sz="1100" b="1" i="0" u="none" strike="noStrike" kern="0" cap="none" spc="-45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Lato" panose="020F0502020204030203" pitchFamily="34" charset="0"/>
              <a:ea typeface="+mj-ea"/>
              <a:cs typeface="+mj-cs"/>
              <a:sym typeface="BrownStd-Light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2D44428F-F02D-2945-012E-428EEA4234F4}"/>
              </a:ext>
            </a:extLst>
          </p:cNvPr>
          <p:cNvSpPr txBox="1"/>
          <p:nvPr/>
        </p:nvSpPr>
        <p:spPr>
          <a:xfrm>
            <a:off x="5965701" y="3633611"/>
            <a:ext cx="69314" cy="230832"/>
          </a:xfrm>
          <a:prstGeom prst="rect">
            <a:avLst/>
          </a:prstGeom>
          <a:ln w="254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34290" tIns="34290" rIns="34290" bIns="34290" rtlCol="0">
            <a:spAutoFit/>
          </a:bodyPr>
          <a:lstStyle/>
          <a:p>
            <a:pPr marL="0" marR="0" lvl="0" indent="0" algn="l" defTabSz="228600" rtl="0" eaLnBrk="1" fontAlgn="auto" latinLnBrk="0" hangingPunct="0">
              <a:lnSpc>
                <a:spcPct val="100000"/>
              </a:lnSpc>
              <a:spcBef>
                <a:spcPts val="506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50" b="0" i="0" u="none" strike="noStrike" kern="0" cap="none" spc="0" normalizeH="0" baseline="0" noProof="0" dirty="0" err="1">
              <a:ln>
                <a:noFill/>
              </a:ln>
              <a:solidFill>
                <a:srgbClr val="72848E"/>
              </a:solidFill>
              <a:effectLst/>
              <a:uLnTx/>
              <a:uFillTx/>
              <a:latin typeface="Lato"/>
              <a:ea typeface="Lato Light" charset="0"/>
              <a:cs typeface="Lato Light" charset="0"/>
              <a:sym typeface="Lato Light"/>
            </a:endParaRPr>
          </a:p>
        </p:txBody>
      </p: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8AFE04BB-3754-752C-6A54-5A4D1DF5DED3}"/>
              </a:ext>
            </a:extLst>
          </p:cNvPr>
          <p:cNvCxnSpPr>
            <a:cxnSpLocks/>
          </p:cNvCxnSpPr>
          <p:nvPr/>
        </p:nvCxnSpPr>
        <p:spPr>
          <a:xfrm>
            <a:off x="6299386" y="3039290"/>
            <a:ext cx="0" cy="269910"/>
          </a:xfrm>
          <a:prstGeom prst="line">
            <a:avLst/>
          </a:prstGeom>
          <a:noFill/>
          <a:ln w="12700" cap="flat">
            <a:solidFill>
              <a:schemeClr val="bg1"/>
            </a:solidFill>
            <a:prstDash val="sysDash"/>
            <a:miter lim="400000"/>
            <a:headEnd type="none" w="med" len="med"/>
            <a:tailEnd type="arrow" w="med" len="med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pic>
        <p:nvPicPr>
          <p:cNvPr id="21" name="Picture 20">
            <a:extLst>
              <a:ext uri="{FF2B5EF4-FFF2-40B4-BE49-F238E27FC236}">
                <a16:creationId xmlns:a16="http://schemas.microsoft.com/office/drawing/2014/main" id="{1EF45DFA-C095-0DF8-E3D0-1A13B68C7C92}"/>
              </a:ext>
            </a:extLst>
          </p:cNvPr>
          <p:cNvPicPr>
            <a:picLocks/>
          </p:cNvPicPr>
          <p:nvPr/>
        </p:nvPicPr>
        <p:blipFill>
          <a:blip r:embed="rId5" cstate="print">
            <a:alphaModFix/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-25000"/>
                    </a14:imgEffect>
                    <a14:imgEffect>
                      <a14:colorTemperature colorTemp="4700"/>
                    </a14:imgEffect>
                    <a14:imgEffect>
                      <a14:saturation sat="400000"/>
                    </a14:imgEffect>
                    <a14:imgEffect>
                      <a14:brightnessContrast bright="-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53626" y="1377990"/>
            <a:ext cx="484632" cy="391582"/>
          </a:xfrm>
          <a:prstGeom prst="rect">
            <a:avLst/>
          </a:prstGeom>
          <a:noFill/>
          <a:effectLst>
            <a:outerShdw blurRad="63500" sx="102000" sy="102000" algn="ctr" rotWithShape="0">
              <a:schemeClr val="tx1"/>
            </a:outerShdw>
          </a:effectLst>
        </p:spPr>
      </p:pic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13BA037D-8A75-EF67-1C6D-6C7E5C4E48AC}"/>
              </a:ext>
            </a:extLst>
          </p:cNvPr>
          <p:cNvCxnSpPr>
            <a:cxnSpLocks/>
          </p:cNvCxnSpPr>
          <p:nvPr/>
        </p:nvCxnSpPr>
        <p:spPr>
          <a:xfrm flipH="1">
            <a:off x="2263328" y="282964"/>
            <a:ext cx="677755" cy="0"/>
          </a:xfrm>
          <a:prstGeom prst="line">
            <a:avLst/>
          </a:prstGeom>
          <a:noFill/>
          <a:ln w="19050" cap="flat">
            <a:solidFill>
              <a:srgbClr val="91C2FD"/>
            </a:solidFill>
            <a:prstDash val="solid"/>
            <a:miter lim="4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p3d/>
        </p:spPr>
      </p:cxnSp>
      <p:sp>
        <p:nvSpPr>
          <p:cNvPr id="23" name="Oval 22">
            <a:extLst>
              <a:ext uri="{FF2B5EF4-FFF2-40B4-BE49-F238E27FC236}">
                <a16:creationId xmlns:a16="http://schemas.microsoft.com/office/drawing/2014/main" id="{FFC7A5ED-7C48-F493-53B8-631E737A126B}"/>
              </a:ext>
            </a:extLst>
          </p:cNvPr>
          <p:cNvSpPr/>
          <p:nvPr/>
        </p:nvSpPr>
        <p:spPr>
          <a:xfrm>
            <a:off x="2936294" y="116472"/>
            <a:ext cx="315201" cy="315201"/>
          </a:xfrm>
          <a:prstGeom prst="ellipse">
            <a:avLst/>
          </a:prstGeom>
          <a:noFill/>
          <a:ln w="19050" cap="flat">
            <a:solidFill>
              <a:srgbClr val="91C2FD"/>
            </a:solidFill>
            <a:miter lim="4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p3d/>
        </p:spPr>
        <p:txBody>
          <a:bodyPr rot="0" spcFirstLastPara="1" vertOverflow="overflow" horzOverflow="overflow" vert="horz" wrap="square" lIns="137160" tIns="91440" rIns="137160" bIns="91440" numCol="1" spcCol="38100" rtlCol="0" anchor="t">
            <a:normAutofit fontScale="25000" lnSpcReduction="20000"/>
          </a:bodyPr>
          <a:lstStyle/>
          <a:p>
            <a:pPr marL="0" marR="0" lvl="0" indent="0" algn="ctr" defTabSz="6096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uLnTx/>
              <a:uFillTx/>
              <a:latin typeface="Lato"/>
              <a:ea typeface="Gill Sans"/>
              <a:cs typeface="Gill Sans"/>
              <a:sym typeface="Gill Sans"/>
            </a:endParaRPr>
          </a:p>
        </p:txBody>
      </p:sp>
      <p:sp>
        <p:nvSpPr>
          <p:cNvPr id="28" name="Oval 27">
            <a:extLst>
              <a:ext uri="{FF2B5EF4-FFF2-40B4-BE49-F238E27FC236}">
                <a16:creationId xmlns:a16="http://schemas.microsoft.com/office/drawing/2014/main" id="{02BD485E-21D8-D8F1-C03C-9BB8AD195D7B}"/>
              </a:ext>
            </a:extLst>
          </p:cNvPr>
          <p:cNvSpPr/>
          <p:nvPr/>
        </p:nvSpPr>
        <p:spPr>
          <a:xfrm>
            <a:off x="5916211" y="108544"/>
            <a:ext cx="315201" cy="315201"/>
          </a:xfrm>
          <a:prstGeom prst="ellipse">
            <a:avLst/>
          </a:prstGeom>
          <a:solidFill>
            <a:srgbClr val="003B84"/>
          </a:solidFill>
          <a:ln w="19050" cap="flat">
            <a:solidFill>
              <a:srgbClr val="91C2FD"/>
            </a:solidFill>
            <a:miter lim="4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p3d/>
        </p:spPr>
        <p:txBody>
          <a:bodyPr rot="0" spcFirstLastPara="1" vertOverflow="overflow" horzOverflow="overflow" vert="horz" wrap="square" lIns="137160" tIns="91440" rIns="137160" bIns="91440" numCol="1" spcCol="38100" rtlCol="0" anchor="t">
            <a:normAutofit fontScale="25000" lnSpcReduction="20000"/>
          </a:bodyPr>
          <a:lstStyle/>
          <a:p>
            <a:pPr marL="0" marR="0" lvl="0" indent="0" algn="ctr" defTabSz="6096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uLnTx/>
              <a:uFillTx/>
              <a:latin typeface="Lato"/>
              <a:ea typeface="Gill Sans"/>
              <a:cs typeface="Gill Sans"/>
              <a:sym typeface="Gill Sans"/>
            </a:endParaRPr>
          </a:p>
        </p:txBody>
      </p:sp>
      <p:sp>
        <p:nvSpPr>
          <p:cNvPr id="29" name="Oval 28">
            <a:extLst>
              <a:ext uri="{FF2B5EF4-FFF2-40B4-BE49-F238E27FC236}">
                <a16:creationId xmlns:a16="http://schemas.microsoft.com/office/drawing/2014/main" id="{27F671AE-A660-AF93-3687-D714C9A63D82}"/>
              </a:ext>
            </a:extLst>
          </p:cNvPr>
          <p:cNvSpPr/>
          <p:nvPr/>
        </p:nvSpPr>
        <p:spPr>
          <a:xfrm>
            <a:off x="4923943" y="110942"/>
            <a:ext cx="315201" cy="315201"/>
          </a:xfrm>
          <a:prstGeom prst="ellipse">
            <a:avLst/>
          </a:prstGeom>
          <a:noFill/>
          <a:ln w="19050" cap="flat">
            <a:solidFill>
              <a:srgbClr val="91C2FD"/>
            </a:solidFill>
            <a:miter lim="4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p3d/>
        </p:spPr>
        <p:txBody>
          <a:bodyPr rot="0" spcFirstLastPara="1" vertOverflow="overflow" horzOverflow="overflow" vert="horz" wrap="square" lIns="137160" tIns="91440" rIns="137160" bIns="91440" numCol="1" spcCol="38100" rtlCol="0" anchor="t">
            <a:normAutofit fontScale="25000" lnSpcReduction="20000"/>
          </a:bodyPr>
          <a:lstStyle/>
          <a:p>
            <a:pPr marL="0" marR="0" lvl="0" indent="0" algn="ctr" defTabSz="6096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uLnTx/>
              <a:uFillTx/>
              <a:latin typeface="Lato"/>
              <a:ea typeface="Gill Sans"/>
              <a:cs typeface="Gill Sans"/>
              <a:sym typeface="Gill Sans"/>
            </a:endParaRPr>
          </a:p>
        </p:txBody>
      </p:sp>
      <p:sp>
        <p:nvSpPr>
          <p:cNvPr id="30" name="Oval 29">
            <a:extLst>
              <a:ext uri="{FF2B5EF4-FFF2-40B4-BE49-F238E27FC236}">
                <a16:creationId xmlns:a16="http://schemas.microsoft.com/office/drawing/2014/main" id="{308AB876-E95C-FD67-1C0E-64D8EBEE468F}"/>
              </a:ext>
            </a:extLst>
          </p:cNvPr>
          <p:cNvSpPr/>
          <p:nvPr/>
        </p:nvSpPr>
        <p:spPr>
          <a:xfrm>
            <a:off x="3938425" y="116472"/>
            <a:ext cx="315201" cy="315201"/>
          </a:xfrm>
          <a:prstGeom prst="ellipse">
            <a:avLst/>
          </a:prstGeom>
          <a:noFill/>
          <a:ln w="19050" cap="flat">
            <a:solidFill>
              <a:srgbClr val="91C2FD"/>
            </a:solidFill>
            <a:miter lim="4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p3d/>
        </p:spPr>
        <p:txBody>
          <a:bodyPr rot="0" spcFirstLastPara="1" vertOverflow="overflow" horzOverflow="overflow" vert="horz" wrap="square" lIns="137160" tIns="91440" rIns="137160" bIns="91440" numCol="1" spcCol="38100" rtlCol="0" anchor="t">
            <a:normAutofit fontScale="25000" lnSpcReduction="20000"/>
          </a:bodyPr>
          <a:lstStyle/>
          <a:p>
            <a:pPr marL="0" marR="0" lvl="0" indent="0" algn="ctr" defTabSz="6096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uLnTx/>
              <a:uFillTx/>
              <a:latin typeface="Lato"/>
              <a:ea typeface="Gill Sans"/>
              <a:cs typeface="Gill Sans"/>
              <a:sym typeface="Gill Sans"/>
            </a:endParaRPr>
          </a:p>
        </p:txBody>
      </p:sp>
      <p:pic>
        <p:nvPicPr>
          <p:cNvPr id="31" name="Google Shape;578;p30" descr="Icon&#10;&#10;Description automatically generated">
            <a:extLst>
              <a:ext uri="{FF2B5EF4-FFF2-40B4-BE49-F238E27FC236}">
                <a16:creationId xmlns:a16="http://schemas.microsoft.com/office/drawing/2014/main" id="{623D176A-E7E9-00CB-A153-4E615F5066CE}"/>
              </a:ext>
            </a:extLst>
          </p:cNvPr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1989244" y="169805"/>
            <a:ext cx="222112" cy="222112"/>
          </a:xfrm>
          <a:prstGeom prst="rect">
            <a:avLst/>
          </a:prstGeom>
          <a:noFill/>
          <a:ln>
            <a:noFill/>
          </a:ln>
        </p:spPr>
      </p:pic>
      <p:pic>
        <p:nvPicPr>
          <p:cNvPr id="32" name="Google Shape;597;p30" descr="Icon&#10;&#10;Description automatically generated">
            <a:extLst>
              <a:ext uri="{FF2B5EF4-FFF2-40B4-BE49-F238E27FC236}">
                <a16:creationId xmlns:a16="http://schemas.microsoft.com/office/drawing/2014/main" id="{6A02F384-2712-8017-1C27-A2768AC13627}"/>
              </a:ext>
            </a:extLst>
          </p:cNvPr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5995794" y="185483"/>
            <a:ext cx="185118" cy="185118"/>
          </a:xfrm>
          <a:prstGeom prst="rect">
            <a:avLst/>
          </a:prstGeom>
          <a:noFill/>
          <a:ln>
            <a:noFill/>
          </a:ln>
        </p:spPr>
      </p:pic>
      <p:pic>
        <p:nvPicPr>
          <p:cNvPr id="33" name="Google Shape;580;p30" descr="Icon&#10;&#10;Description automatically generated">
            <a:extLst>
              <a:ext uri="{FF2B5EF4-FFF2-40B4-BE49-F238E27FC236}">
                <a16:creationId xmlns:a16="http://schemas.microsoft.com/office/drawing/2014/main" id="{600284BA-2188-EDC7-B004-5752430097FB}"/>
              </a:ext>
            </a:extLst>
          </p:cNvPr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3979513" y="152002"/>
            <a:ext cx="239915" cy="239915"/>
          </a:xfrm>
          <a:prstGeom prst="rect">
            <a:avLst/>
          </a:prstGeom>
          <a:noFill/>
          <a:ln>
            <a:noFill/>
          </a:ln>
        </p:spPr>
      </p:pic>
      <p:pic>
        <p:nvPicPr>
          <p:cNvPr id="34" name="Google Shape;663;p31" descr="A picture containing text, sign&#10;&#10;Description automatically generated">
            <a:extLst>
              <a:ext uri="{FF2B5EF4-FFF2-40B4-BE49-F238E27FC236}">
                <a16:creationId xmlns:a16="http://schemas.microsoft.com/office/drawing/2014/main" id="{4AB78FCC-A3C7-78AF-8D49-A91C1FC3254D}"/>
              </a:ext>
            </a:extLst>
          </p:cNvPr>
          <p:cNvPicPr preferRelativeResize="0"/>
          <p:nvPr/>
        </p:nvPicPr>
        <p:blipFill rotWithShape="1">
          <a:blip r:embed="rId10">
            <a:alphaModFix/>
          </a:blip>
          <a:srcRect/>
          <a:stretch/>
        </p:blipFill>
        <p:spPr>
          <a:xfrm>
            <a:off x="4991867" y="201914"/>
            <a:ext cx="173138" cy="173138"/>
          </a:xfrm>
          <a:prstGeom prst="rect">
            <a:avLst/>
          </a:prstGeom>
          <a:noFill/>
          <a:ln>
            <a:noFill/>
          </a:ln>
        </p:spPr>
      </p:pic>
      <p:pic>
        <p:nvPicPr>
          <p:cNvPr id="35" name="Google Shape;666;p31" descr="Icon&#10;&#10;Description automatically generated">
            <a:extLst>
              <a:ext uri="{FF2B5EF4-FFF2-40B4-BE49-F238E27FC236}">
                <a16:creationId xmlns:a16="http://schemas.microsoft.com/office/drawing/2014/main" id="{CA2D3E2A-51C3-7E1E-2339-8B5761679AA8}"/>
              </a:ext>
            </a:extLst>
          </p:cNvPr>
          <p:cNvPicPr preferRelativeResize="0"/>
          <p:nvPr/>
        </p:nvPicPr>
        <p:blipFill rotWithShape="1">
          <a:blip r:embed="rId11">
            <a:alphaModFix/>
          </a:blip>
          <a:srcRect/>
          <a:stretch/>
        </p:blipFill>
        <p:spPr>
          <a:xfrm>
            <a:off x="6974453" y="191307"/>
            <a:ext cx="191001" cy="191001"/>
          </a:xfrm>
          <a:prstGeom prst="rect">
            <a:avLst/>
          </a:prstGeom>
          <a:noFill/>
          <a:ln>
            <a:noFill/>
          </a:ln>
        </p:spPr>
      </p:pic>
      <p:pic>
        <p:nvPicPr>
          <p:cNvPr id="36" name="Google Shape;641;p30" descr="Icon&#10;&#10;Description automatically generated">
            <a:extLst>
              <a:ext uri="{FF2B5EF4-FFF2-40B4-BE49-F238E27FC236}">
                <a16:creationId xmlns:a16="http://schemas.microsoft.com/office/drawing/2014/main" id="{85B1542F-6342-DF69-5E40-FB417FB18CB4}"/>
              </a:ext>
            </a:extLst>
          </p:cNvPr>
          <p:cNvPicPr preferRelativeResize="0"/>
          <p:nvPr/>
        </p:nvPicPr>
        <p:blipFill rotWithShape="1">
          <a:blip r:embed="rId12">
            <a:alphaModFix/>
          </a:blip>
          <a:srcRect/>
          <a:stretch/>
        </p:blipFill>
        <p:spPr>
          <a:xfrm>
            <a:off x="3005107" y="185661"/>
            <a:ext cx="194605" cy="194605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37" name="Straight Connector 36">
            <a:extLst>
              <a:ext uri="{FF2B5EF4-FFF2-40B4-BE49-F238E27FC236}">
                <a16:creationId xmlns:a16="http://schemas.microsoft.com/office/drawing/2014/main" id="{DB9DA4F4-E3E9-C54C-6366-ECFFD595101A}"/>
              </a:ext>
            </a:extLst>
          </p:cNvPr>
          <p:cNvCxnSpPr>
            <a:cxnSpLocks/>
          </p:cNvCxnSpPr>
          <p:nvPr/>
        </p:nvCxnSpPr>
        <p:spPr>
          <a:xfrm flipH="1">
            <a:off x="3251495" y="282963"/>
            <a:ext cx="677755" cy="0"/>
          </a:xfrm>
          <a:prstGeom prst="line">
            <a:avLst/>
          </a:prstGeom>
          <a:noFill/>
          <a:ln w="19050" cap="flat">
            <a:solidFill>
              <a:srgbClr val="91C2FD"/>
            </a:solidFill>
            <a:prstDash val="solid"/>
            <a:miter lim="4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p3d/>
        </p:spPr>
      </p:cxnSp>
      <p:cxnSp>
        <p:nvCxnSpPr>
          <p:cNvPr id="38" name="Straight Connector 37">
            <a:extLst>
              <a:ext uri="{FF2B5EF4-FFF2-40B4-BE49-F238E27FC236}">
                <a16:creationId xmlns:a16="http://schemas.microsoft.com/office/drawing/2014/main" id="{B5621989-E4B0-1A58-EB58-482EC5EA74AE}"/>
              </a:ext>
            </a:extLst>
          </p:cNvPr>
          <p:cNvCxnSpPr>
            <a:cxnSpLocks/>
          </p:cNvCxnSpPr>
          <p:nvPr/>
        </p:nvCxnSpPr>
        <p:spPr>
          <a:xfrm flipH="1">
            <a:off x="4253626" y="271959"/>
            <a:ext cx="677755" cy="0"/>
          </a:xfrm>
          <a:prstGeom prst="line">
            <a:avLst/>
          </a:prstGeom>
          <a:noFill/>
          <a:ln w="19050" cap="flat">
            <a:solidFill>
              <a:srgbClr val="91C2FD"/>
            </a:solidFill>
            <a:prstDash val="solid"/>
            <a:miter lim="4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p3d/>
        </p:spPr>
      </p:cxnSp>
      <p:cxnSp>
        <p:nvCxnSpPr>
          <p:cNvPr id="39" name="Straight Connector 38">
            <a:extLst>
              <a:ext uri="{FF2B5EF4-FFF2-40B4-BE49-F238E27FC236}">
                <a16:creationId xmlns:a16="http://schemas.microsoft.com/office/drawing/2014/main" id="{1C26BB18-98E1-1EE9-E299-C9F6745EEC12}"/>
              </a:ext>
            </a:extLst>
          </p:cNvPr>
          <p:cNvCxnSpPr>
            <a:cxnSpLocks/>
          </p:cNvCxnSpPr>
          <p:nvPr/>
        </p:nvCxnSpPr>
        <p:spPr>
          <a:xfrm flipH="1">
            <a:off x="5239144" y="279109"/>
            <a:ext cx="677755" cy="0"/>
          </a:xfrm>
          <a:prstGeom prst="line">
            <a:avLst/>
          </a:prstGeom>
          <a:noFill/>
          <a:ln w="19050" cap="flat">
            <a:solidFill>
              <a:srgbClr val="91C2FD"/>
            </a:solidFill>
            <a:prstDash val="solid"/>
            <a:miter lim="4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p3d/>
        </p:spPr>
      </p:cxnSp>
      <p:cxnSp>
        <p:nvCxnSpPr>
          <p:cNvPr id="40" name="Straight Connector 39">
            <a:extLst>
              <a:ext uri="{FF2B5EF4-FFF2-40B4-BE49-F238E27FC236}">
                <a16:creationId xmlns:a16="http://schemas.microsoft.com/office/drawing/2014/main" id="{01675B7E-8E93-CD48-20FF-C80B32C51348}"/>
              </a:ext>
            </a:extLst>
          </p:cNvPr>
          <p:cNvCxnSpPr>
            <a:cxnSpLocks/>
          </p:cNvCxnSpPr>
          <p:nvPr/>
        </p:nvCxnSpPr>
        <p:spPr>
          <a:xfrm flipH="1">
            <a:off x="6231412" y="280861"/>
            <a:ext cx="677755" cy="0"/>
          </a:xfrm>
          <a:prstGeom prst="line">
            <a:avLst/>
          </a:prstGeom>
          <a:noFill/>
          <a:ln w="19050" cap="flat">
            <a:solidFill>
              <a:srgbClr val="91C2FD"/>
            </a:solidFill>
            <a:prstDash val="solid"/>
            <a:miter lim="4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p3d/>
        </p:spPr>
      </p:cxnSp>
      <p:sp>
        <p:nvSpPr>
          <p:cNvPr id="41" name="Oval 40">
            <a:extLst>
              <a:ext uri="{FF2B5EF4-FFF2-40B4-BE49-F238E27FC236}">
                <a16:creationId xmlns:a16="http://schemas.microsoft.com/office/drawing/2014/main" id="{E8946FCB-F1A3-4F85-530F-A2AD772C74F2}"/>
              </a:ext>
            </a:extLst>
          </p:cNvPr>
          <p:cNvSpPr/>
          <p:nvPr/>
        </p:nvSpPr>
        <p:spPr>
          <a:xfrm>
            <a:off x="6912354" y="116472"/>
            <a:ext cx="315201" cy="315201"/>
          </a:xfrm>
          <a:prstGeom prst="ellipse">
            <a:avLst/>
          </a:prstGeom>
          <a:noFill/>
          <a:ln w="19050" cap="flat">
            <a:solidFill>
              <a:srgbClr val="91C2FD"/>
            </a:solidFill>
            <a:miter lim="4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p3d/>
        </p:spPr>
        <p:txBody>
          <a:bodyPr rot="0" spcFirstLastPara="1" vertOverflow="overflow" horzOverflow="overflow" vert="horz" wrap="square" lIns="137160" tIns="91440" rIns="137160" bIns="91440" numCol="1" spcCol="38100" rtlCol="0" anchor="t">
            <a:normAutofit fontScale="25000" lnSpcReduction="20000"/>
          </a:bodyPr>
          <a:lstStyle/>
          <a:p>
            <a:pPr marL="0" marR="0" lvl="0" indent="0" algn="ctr" defTabSz="6096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uLnTx/>
              <a:uFillTx/>
              <a:latin typeface="Lato"/>
              <a:ea typeface="Gill Sans"/>
              <a:cs typeface="Gill Sans"/>
              <a:sym typeface="Gill Sans"/>
            </a:endParaRPr>
          </a:p>
        </p:txBody>
      </p:sp>
      <p:sp>
        <p:nvSpPr>
          <p:cNvPr id="42" name="Oval 41">
            <a:extLst>
              <a:ext uri="{FF2B5EF4-FFF2-40B4-BE49-F238E27FC236}">
                <a16:creationId xmlns:a16="http://schemas.microsoft.com/office/drawing/2014/main" id="{9F9E3300-D601-982C-BB92-6654664791DA}"/>
              </a:ext>
            </a:extLst>
          </p:cNvPr>
          <p:cNvSpPr/>
          <p:nvPr/>
        </p:nvSpPr>
        <p:spPr>
          <a:xfrm>
            <a:off x="1942089" y="121204"/>
            <a:ext cx="315201" cy="315201"/>
          </a:xfrm>
          <a:prstGeom prst="ellipse">
            <a:avLst/>
          </a:prstGeom>
          <a:noFill/>
          <a:ln w="19050" cap="flat">
            <a:solidFill>
              <a:srgbClr val="91C2FD"/>
            </a:solidFill>
            <a:miter lim="4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p3d/>
        </p:spPr>
        <p:txBody>
          <a:bodyPr rot="0" spcFirstLastPara="1" vertOverflow="overflow" horzOverflow="overflow" vert="horz" wrap="square" lIns="137160" tIns="91440" rIns="137160" bIns="91440" numCol="1" spcCol="38100" rtlCol="0" anchor="t">
            <a:normAutofit fontScale="25000" lnSpcReduction="20000"/>
          </a:bodyPr>
          <a:lstStyle/>
          <a:p>
            <a:pPr marL="0" marR="0" lvl="0" indent="0" algn="ctr" defTabSz="6096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uLnTx/>
              <a:uFillTx/>
              <a:latin typeface="Lato"/>
              <a:ea typeface="Gill Sans"/>
              <a:cs typeface="Gill Sans"/>
              <a:sym typeface="Gill Sans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858DB70-EDFA-96F3-95F4-42C27B93D08B}"/>
              </a:ext>
            </a:extLst>
          </p:cNvPr>
          <p:cNvSpPr txBox="1"/>
          <p:nvPr/>
        </p:nvSpPr>
        <p:spPr>
          <a:xfrm>
            <a:off x="2034093" y="2648427"/>
            <a:ext cx="1321535" cy="39249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0" marR="0" lvl="0" indent="0" algn="ctr" defTabSz="228600" rtl="0" eaLnBrk="1" fontAlgn="auto" latinLnBrk="0" hangingPunct="0">
              <a:lnSpc>
                <a:spcPct val="90000"/>
              </a:lnSpc>
              <a:spcBef>
                <a:spcPts val="1688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1" i="0" u="none" strike="noStrike" kern="0" cap="none" spc="-45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Lato" panose="020F0502020204030203" pitchFamily="34" charset="0"/>
                <a:ea typeface="+mj-ea"/>
                <a:cs typeface="+mj-cs"/>
                <a:sym typeface="BrownStd-Light"/>
              </a:rPr>
              <a:t>Survey 1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610AFB7-2724-B6D8-6F81-C39F0C2333DA}"/>
              </a:ext>
            </a:extLst>
          </p:cNvPr>
          <p:cNvSpPr txBox="1"/>
          <p:nvPr/>
        </p:nvSpPr>
        <p:spPr>
          <a:xfrm>
            <a:off x="5745082" y="2635308"/>
            <a:ext cx="1171399" cy="39249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lvl="0" algn="ctr">
              <a:defRPr/>
            </a:pPr>
            <a:r>
              <a:rPr lang="en-US" sz="1100" b="1" spc="0" dirty="0">
                <a:solidFill>
                  <a:schemeClr val="bg1"/>
                </a:solidFill>
                <a:latin typeface="Lato" panose="020F0502020204030203" pitchFamily="34" charset="0"/>
                <a:ea typeface="Lato" charset="0"/>
                <a:cs typeface="Lato" panose="020F0502020204030203" pitchFamily="34" charset="0"/>
              </a:rPr>
              <a:t>Survey 2</a:t>
            </a:r>
            <a:endParaRPr kumimoji="0" lang="en-US" sz="1100" b="1" i="0" u="none" strike="noStrike" kern="0" cap="none" spc="-45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Lato" panose="020F0502020204030203" pitchFamily="34" charset="0"/>
              <a:ea typeface="+mj-ea"/>
              <a:cs typeface="+mj-cs"/>
              <a:sym typeface="BrownStd-Light"/>
            </a:endParaRPr>
          </a:p>
        </p:txBody>
      </p:sp>
      <p:pic>
        <p:nvPicPr>
          <p:cNvPr id="5" name="Google Shape;791;p33" descr="Icon&#10;&#10;Description automatically generated">
            <a:extLst>
              <a:ext uri="{FF2B5EF4-FFF2-40B4-BE49-F238E27FC236}">
                <a16:creationId xmlns:a16="http://schemas.microsoft.com/office/drawing/2014/main" id="{AE174755-C634-97B3-4CCA-11EFD884A6B1}"/>
              </a:ext>
            </a:extLst>
          </p:cNvPr>
          <p:cNvPicPr preferRelativeResize="0"/>
          <p:nvPr/>
        </p:nvPicPr>
        <p:blipFill rotWithShape="1">
          <a:blip r:embed="rId13">
            <a:alphaModFix/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saturation sat="0"/>
                    </a14:imgEffect>
                  </a14:imgLayer>
                </a14:imgProps>
              </a:ext>
            </a:extLst>
          </a:blip>
          <a:srcRect/>
          <a:stretch/>
        </p:blipFill>
        <p:spPr>
          <a:xfrm>
            <a:off x="2374820" y="3395534"/>
            <a:ext cx="640080" cy="640080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Google Shape;791;p33" descr="Icon&#10;&#10;Description automatically generated">
            <a:extLst>
              <a:ext uri="{FF2B5EF4-FFF2-40B4-BE49-F238E27FC236}">
                <a16:creationId xmlns:a16="http://schemas.microsoft.com/office/drawing/2014/main" id="{B7A2D660-81C6-624A-FFDD-4654ADCA3BC1}"/>
              </a:ext>
            </a:extLst>
          </p:cNvPr>
          <p:cNvPicPr preferRelativeResize="0"/>
          <p:nvPr/>
        </p:nvPicPr>
        <p:blipFill rotWithShape="1">
          <a:blip r:embed="rId13">
            <a:alphaModFix/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saturation sat="0"/>
                    </a14:imgEffect>
                  </a14:imgLayer>
                </a14:imgProps>
              </a:ext>
            </a:extLst>
          </a:blip>
          <a:srcRect/>
          <a:stretch/>
        </p:blipFill>
        <p:spPr>
          <a:xfrm>
            <a:off x="5995794" y="3342993"/>
            <a:ext cx="640080" cy="64008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8956133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Picture 27">
            <a:extLst>
              <a:ext uri="{FF2B5EF4-FFF2-40B4-BE49-F238E27FC236}">
                <a16:creationId xmlns:a16="http://schemas.microsoft.com/office/drawing/2014/main" id="{6CCC92B5-887F-7A86-A28A-E0F13F1EAA94}"/>
              </a:ext>
            </a:extLst>
          </p:cNvPr>
          <p:cNvPicPr>
            <a:picLocks/>
          </p:cNvPicPr>
          <p:nvPr/>
        </p:nvPicPr>
        <p:blipFill>
          <a:blip r:embed="rId3" cstate="print">
            <a:alphaModFix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-25000"/>
                    </a14:imgEffect>
                    <a14:imgEffect>
                      <a14:colorTemperature colorTemp="4700"/>
                    </a14:imgEffect>
                    <a14:imgEffect>
                      <a14:saturation sat="400000"/>
                    </a14:imgEffect>
                    <a14:imgEffect>
                      <a14:brightnessContrast bright="-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61380" y="2180168"/>
            <a:ext cx="484632" cy="391582"/>
          </a:xfrm>
          <a:prstGeom prst="rect">
            <a:avLst/>
          </a:prstGeom>
          <a:noFill/>
          <a:effectLst>
            <a:outerShdw blurRad="63500" sx="102000" sy="102000" algn="ctr" rotWithShape="0">
              <a:schemeClr val="tx1"/>
            </a:outerShdw>
          </a:effectLst>
        </p:spPr>
      </p:pic>
      <p:cxnSp>
        <p:nvCxnSpPr>
          <p:cNvPr id="48" name="Straight Connector 47">
            <a:extLst>
              <a:ext uri="{FF2B5EF4-FFF2-40B4-BE49-F238E27FC236}">
                <a16:creationId xmlns:a16="http://schemas.microsoft.com/office/drawing/2014/main" id="{5A3D4A4C-CDCF-28BB-BB96-61A833269E5B}"/>
              </a:ext>
            </a:extLst>
          </p:cNvPr>
          <p:cNvCxnSpPr>
            <a:cxnSpLocks/>
          </p:cNvCxnSpPr>
          <p:nvPr/>
        </p:nvCxnSpPr>
        <p:spPr>
          <a:xfrm flipH="1">
            <a:off x="3115360" y="1790262"/>
            <a:ext cx="910388" cy="336882"/>
          </a:xfrm>
          <a:prstGeom prst="line">
            <a:avLst/>
          </a:prstGeom>
          <a:noFill/>
          <a:ln w="12700" cap="flat">
            <a:solidFill>
              <a:schemeClr val="bg1"/>
            </a:solidFill>
            <a:prstDash val="sysDash"/>
            <a:miter lim="400000"/>
            <a:headEnd type="none" w="med" len="med"/>
            <a:tailEnd type="arrow" w="med" len="med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51" name="TextBox 50">
            <a:extLst>
              <a:ext uri="{FF2B5EF4-FFF2-40B4-BE49-F238E27FC236}">
                <a16:creationId xmlns:a16="http://schemas.microsoft.com/office/drawing/2014/main" id="{A6A53B56-79A1-B919-812B-EE006DA44430}"/>
              </a:ext>
            </a:extLst>
          </p:cNvPr>
          <p:cNvSpPr txBox="1"/>
          <p:nvPr/>
        </p:nvSpPr>
        <p:spPr>
          <a:xfrm>
            <a:off x="4025748" y="1790262"/>
            <a:ext cx="967641" cy="268659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0" marR="0" lvl="0" indent="0" algn="ctr" defTabSz="228600" rtl="0" eaLnBrk="1" fontAlgn="auto" latinLnBrk="0" hangingPunct="0">
              <a:lnSpc>
                <a:spcPct val="90000"/>
              </a:lnSpc>
              <a:spcBef>
                <a:spcPts val="1688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1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Lato" panose="020F0502020204030203" pitchFamily="34" charset="0"/>
                <a:ea typeface="Lato" charset="0"/>
                <a:cs typeface="Lato" panose="020F0502020204030203" pitchFamily="34" charset="0"/>
                <a:sym typeface="BrownStd-Light"/>
              </a:rPr>
              <a:t>Qualtrics Exports</a:t>
            </a:r>
            <a:endParaRPr kumimoji="0" lang="en-US" sz="1100" b="1" i="0" u="none" strike="noStrike" kern="0" cap="none" spc="-45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Lato" panose="020F0502020204030203" pitchFamily="34" charset="0"/>
              <a:ea typeface="+mj-ea"/>
              <a:cs typeface="+mj-cs"/>
              <a:sym typeface="BrownStd-Light"/>
            </a:endParaRP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3147EDB6-5D9D-36F8-B42B-BD4F43BB0226}"/>
              </a:ext>
            </a:extLst>
          </p:cNvPr>
          <p:cNvSpPr txBox="1"/>
          <p:nvPr/>
        </p:nvSpPr>
        <p:spPr>
          <a:xfrm>
            <a:off x="2203217" y="4035614"/>
            <a:ext cx="999190" cy="39249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0" marR="0" lvl="0" indent="0" algn="ctr" defTabSz="228600" rtl="0" eaLnBrk="1" fontAlgn="auto" latinLnBrk="0" hangingPunct="0">
              <a:lnSpc>
                <a:spcPct val="90000"/>
              </a:lnSpc>
              <a:spcBef>
                <a:spcPts val="1688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1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Lato" panose="020F0502020204030203" pitchFamily="34" charset="0"/>
                <a:ea typeface="Lato" charset="0"/>
                <a:cs typeface="Lato" panose="020F0502020204030203" pitchFamily="34" charset="0"/>
                <a:sym typeface="BrownStd-Light"/>
              </a:rPr>
              <a:t>Survey Results</a:t>
            </a:r>
            <a:endParaRPr kumimoji="0" lang="en-US" sz="1100" b="1" i="0" u="none" strike="noStrike" kern="0" cap="none" spc="-45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Lato" panose="020F0502020204030203" pitchFamily="34" charset="0"/>
              <a:ea typeface="+mj-ea"/>
              <a:cs typeface="+mj-cs"/>
              <a:sym typeface="BrownStd-Light"/>
            </a:endParaRPr>
          </a:p>
        </p:txBody>
      </p:sp>
      <p:pic>
        <p:nvPicPr>
          <p:cNvPr id="65" name="Picture 64">
            <a:extLst>
              <a:ext uri="{FF2B5EF4-FFF2-40B4-BE49-F238E27FC236}">
                <a16:creationId xmlns:a16="http://schemas.microsoft.com/office/drawing/2014/main" id="{7405D91D-2504-D7D0-C356-CD72AD23F6C2}"/>
              </a:ext>
            </a:extLst>
          </p:cNvPr>
          <p:cNvPicPr>
            <a:picLocks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8466" y="2161083"/>
            <a:ext cx="484632" cy="391582"/>
          </a:xfrm>
          <a:prstGeom prst="rect">
            <a:avLst/>
          </a:prstGeom>
        </p:spPr>
      </p:pic>
      <p:sp>
        <p:nvSpPr>
          <p:cNvPr id="68" name="TextBox 67">
            <a:extLst>
              <a:ext uri="{FF2B5EF4-FFF2-40B4-BE49-F238E27FC236}">
                <a16:creationId xmlns:a16="http://schemas.microsoft.com/office/drawing/2014/main" id="{9A186697-A2EF-EAD7-36F2-1D1ACBCCE6BF}"/>
              </a:ext>
            </a:extLst>
          </p:cNvPr>
          <p:cNvSpPr txBox="1"/>
          <p:nvPr/>
        </p:nvSpPr>
        <p:spPr>
          <a:xfrm>
            <a:off x="2361176" y="3652358"/>
            <a:ext cx="69314" cy="230832"/>
          </a:xfrm>
          <a:prstGeom prst="rect">
            <a:avLst/>
          </a:prstGeom>
          <a:ln w="254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34290" tIns="34290" rIns="34290" bIns="34290" rtlCol="0">
            <a:spAutoFit/>
          </a:bodyPr>
          <a:lstStyle/>
          <a:p>
            <a:pPr marL="0" marR="0" lvl="0" indent="0" algn="l" defTabSz="228600" rtl="0" eaLnBrk="1" fontAlgn="auto" latinLnBrk="0" hangingPunct="0">
              <a:lnSpc>
                <a:spcPct val="100000"/>
              </a:lnSpc>
              <a:spcBef>
                <a:spcPts val="506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50" b="0" i="0" u="none" strike="noStrike" kern="0" cap="none" spc="0" normalizeH="0" baseline="0" noProof="0" dirty="0" err="1">
              <a:ln>
                <a:noFill/>
              </a:ln>
              <a:solidFill>
                <a:srgbClr val="72848E"/>
              </a:solidFill>
              <a:effectLst/>
              <a:uLnTx/>
              <a:uFillTx/>
              <a:latin typeface="Lato"/>
              <a:ea typeface="Lato Light" charset="0"/>
              <a:cs typeface="Lato Light" charset="0"/>
              <a:sym typeface="Lato Light"/>
            </a:endParaRPr>
          </a:p>
        </p:txBody>
      </p:sp>
      <p:sp>
        <p:nvSpPr>
          <p:cNvPr id="72" name="Title 6">
            <a:extLst>
              <a:ext uri="{FF2B5EF4-FFF2-40B4-BE49-F238E27FC236}">
                <a16:creationId xmlns:a16="http://schemas.microsoft.com/office/drawing/2014/main" id="{895BA296-1893-8C67-4974-E240918C18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631788"/>
            <a:ext cx="8229600" cy="393524"/>
          </a:xfrm>
        </p:spPr>
        <p:txBody>
          <a:bodyPr/>
          <a:lstStyle/>
          <a:p>
            <a:pPr algn="l"/>
            <a:r>
              <a:rPr lang="en-US" sz="2800" dirty="0">
                <a:solidFill>
                  <a:schemeClr val="bg1"/>
                </a:solidFill>
              </a:rPr>
              <a:t>Waterfall permissions</a:t>
            </a:r>
          </a:p>
        </p:txBody>
      </p:sp>
      <p:sp>
        <p:nvSpPr>
          <p:cNvPr id="73" name="Text Placeholder 8">
            <a:extLst>
              <a:ext uri="{FF2B5EF4-FFF2-40B4-BE49-F238E27FC236}">
                <a16:creationId xmlns:a16="http://schemas.microsoft.com/office/drawing/2014/main" id="{94079628-4A92-C3B5-66EA-5883C668FD1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64857" y="967601"/>
            <a:ext cx="8229600" cy="375657"/>
          </a:xfrm>
        </p:spPr>
        <p:txBody>
          <a:bodyPr>
            <a:noAutofit/>
          </a:bodyPr>
          <a:lstStyle/>
          <a:p>
            <a:r>
              <a:rPr lang="en-US" sz="1600" dirty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Access trickles down</a:t>
            </a:r>
          </a:p>
        </p:txBody>
      </p:sp>
      <p:cxnSp>
        <p:nvCxnSpPr>
          <p:cNvPr id="2" name="Straight Connector 1">
            <a:extLst>
              <a:ext uri="{FF2B5EF4-FFF2-40B4-BE49-F238E27FC236}">
                <a16:creationId xmlns:a16="http://schemas.microsoft.com/office/drawing/2014/main" id="{203C79C6-3D1D-3598-2341-530AD1357050}"/>
              </a:ext>
            </a:extLst>
          </p:cNvPr>
          <p:cNvCxnSpPr>
            <a:cxnSpLocks/>
          </p:cNvCxnSpPr>
          <p:nvPr/>
        </p:nvCxnSpPr>
        <p:spPr>
          <a:xfrm>
            <a:off x="4978393" y="1790262"/>
            <a:ext cx="910388" cy="336882"/>
          </a:xfrm>
          <a:prstGeom prst="line">
            <a:avLst/>
          </a:prstGeom>
          <a:noFill/>
          <a:ln w="12700" cap="flat">
            <a:solidFill>
              <a:schemeClr val="bg1"/>
            </a:solidFill>
            <a:prstDash val="sysDash"/>
            <a:miter lim="400000"/>
            <a:headEnd type="none" w="med" len="med"/>
            <a:tailEnd type="arrow" w="med" len="med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044506B5-EC42-215C-883D-4A3ECC0483B1}"/>
              </a:ext>
            </a:extLst>
          </p:cNvPr>
          <p:cNvCxnSpPr>
            <a:cxnSpLocks/>
          </p:cNvCxnSpPr>
          <p:nvPr/>
        </p:nvCxnSpPr>
        <p:spPr>
          <a:xfrm>
            <a:off x="2694861" y="3058037"/>
            <a:ext cx="0" cy="269910"/>
          </a:xfrm>
          <a:prstGeom prst="line">
            <a:avLst/>
          </a:prstGeom>
          <a:noFill/>
          <a:ln w="12700" cap="flat">
            <a:solidFill>
              <a:schemeClr val="bg1"/>
            </a:solidFill>
            <a:prstDash val="sysDash"/>
            <a:miter lim="400000"/>
            <a:headEnd type="none" w="med" len="med"/>
            <a:tailEnd type="arrow" w="med" len="med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24" name="TextBox 23">
            <a:extLst>
              <a:ext uri="{FF2B5EF4-FFF2-40B4-BE49-F238E27FC236}">
                <a16:creationId xmlns:a16="http://schemas.microsoft.com/office/drawing/2014/main" id="{6C135D3F-6C18-EF91-3CBD-50ACB33E6D14}"/>
              </a:ext>
            </a:extLst>
          </p:cNvPr>
          <p:cNvSpPr txBox="1"/>
          <p:nvPr/>
        </p:nvSpPr>
        <p:spPr>
          <a:xfrm>
            <a:off x="5807742" y="4016867"/>
            <a:ext cx="999190" cy="39249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0" marR="0" lvl="0" indent="0" algn="ctr" defTabSz="228600" rtl="0" eaLnBrk="1" fontAlgn="auto" latinLnBrk="0" hangingPunct="0">
              <a:lnSpc>
                <a:spcPct val="90000"/>
              </a:lnSpc>
              <a:spcBef>
                <a:spcPts val="1688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1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Lato" panose="020F0502020204030203" pitchFamily="34" charset="0"/>
                <a:ea typeface="Lato" charset="0"/>
                <a:cs typeface="Lato" panose="020F0502020204030203" pitchFamily="34" charset="0"/>
                <a:sym typeface="BrownStd-Light"/>
              </a:rPr>
              <a:t>Survey Results</a:t>
            </a:r>
            <a:endParaRPr kumimoji="0" lang="en-US" sz="1100" b="1" i="0" u="none" strike="noStrike" kern="0" cap="none" spc="-45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Lato" panose="020F0502020204030203" pitchFamily="34" charset="0"/>
              <a:ea typeface="+mj-ea"/>
              <a:cs typeface="+mj-cs"/>
              <a:sym typeface="BrownStd-Light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2D44428F-F02D-2945-012E-428EEA4234F4}"/>
              </a:ext>
            </a:extLst>
          </p:cNvPr>
          <p:cNvSpPr txBox="1"/>
          <p:nvPr/>
        </p:nvSpPr>
        <p:spPr>
          <a:xfrm>
            <a:off x="5965701" y="3633611"/>
            <a:ext cx="69314" cy="230832"/>
          </a:xfrm>
          <a:prstGeom prst="rect">
            <a:avLst/>
          </a:prstGeom>
          <a:ln w="254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34290" tIns="34290" rIns="34290" bIns="34290" rtlCol="0">
            <a:spAutoFit/>
          </a:bodyPr>
          <a:lstStyle/>
          <a:p>
            <a:pPr marL="0" marR="0" lvl="0" indent="0" algn="l" defTabSz="228600" rtl="0" eaLnBrk="1" fontAlgn="auto" latinLnBrk="0" hangingPunct="0">
              <a:lnSpc>
                <a:spcPct val="100000"/>
              </a:lnSpc>
              <a:spcBef>
                <a:spcPts val="506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50" b="0" i="0" u="none" strike="noStrike" kern="0" cap="none" spc="0" normalizeH="0" baseline="0" noProof="0" dirty="0" err="1">
              <a:ln>
                <a:noFill/>
              </a:ln>
              <a:solidFill>
                <a:srgbClr val="72848E"/>
              </a:solidFill>
              <a:effectLst/>
              <a:uLnTx/>
              <a:uFillTx/>
              <a:latin typeface="Lato"/>
              <a:ea typeface="Lato Light" charset="0"/>
              <a:cs typeface="Lato Light" charset="0"/>
              <a:sym typeface="Lato Light"/>
            </a:endParaRPr>
          </a:p>
        </p:txBody>
      </p: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8AFE04BB-3754-752C-6A54-5A4D1DF5DED3}"/>
              </a:ext>
            </a:extLst>
          </p:cNvPr>
          <p:cNvCxnSpPr>
            <a:cxnSpLocks/>
          </p:cNvCxnSpPr>
          <p:nvPr/>
        </p:nvCxnSpPr>
        <p:spPr>
          <a:xfrm>
            <a:off x="6299386" y="3039290"/>
            <a:ext cx="0" cy="269910"/>
          </a:xfrm>
          <a:prstGeom prst="line">
            <a:avLst/>
          </a:prstGeom>
          <a:noFill/>
          <a:ln w="12700" cap="flat">
            <a:solidFill>
              <a:schemeClr val="bg1"/>
            </a:solidFill>
            <a:prstDash val="sysDash"/>
            <a:miter lim="400000"/>
            <a:headEnd type="none" w="med" len="med"/>
            <a:tailEnd type="arrow" w="med" len="med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pic>
        <p:nvPicPr>
          <p:cNvPr id="21" name="Picture 20">
            <a:extLst>
              <a:ext uri="{FF2B5EF4-FFF2-40B4-BE49-F238E27FC236}">
                <a16:creationId xmlns:a16="http://schemas.microsoft.com/office/drawing/2014/main" id="{06AE6D25-8933-2BA0-5483-D18BC94189F5}"/>
              </a:ext>
            </a:extLst>
          </p:cNvPr>
          <p:cNvPicPr>
            <a:picLocks/>
          </p:cNvPicPr>
          <p:nvPr/>
        </p:nvPicPr>
        <p:blipFill>
          <a:blip r:embed="rId3" cstate="print">
            <a:alphaModFix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-25000"/>
                    </a14:imgEffect>
                    <a14:imgEffect>
                      <a14:colorTemperature colorTemp="4700"/>
                    </a14:imgEffect>
                    <a14:imgEffect>
                      <a14:saturation sat="400000"/>
                    </a14:imgEffect>
                    <a14:imgEffect>
                      <a14:brightnessContrast bright="-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53626" y="1377990"/>
            <a:ext cx="484632" cy="391582"/>
          </a:xfrm>
          <a:prstGeom prst="rect">
            <a:avLst/>
          </a:prstGeom>
          <a:noFill/>
          <a:effectLst>
            <a:outerShdw blurRad="63500" sx="102000" sy="102000" algn="ctr" rotWithShape="0">
              <a:schemeClr val="tx1"/>
            </a:outerShdw>
          </a:effectLst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63F610C7-2A6F-4996-4584-7D34B6A82C8D}"/>
              </a:ext>
            </a:extLst>
          </p:cNvPr>
          <p:cNvPicPr>
            <a:picLocks/>
          </p:cNvPicPr>
          <p:nvPr/>
        </p:nvPicPr>
        <p:blipFill>
          <a:blip r:embed="rId3" cstate="print">
            <a:alphaModFix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-25000"/>
                    </a14:imgEffect>
                    <a14:imgEffect>
                      <a14:colorTemperature colorTemp="4700"/>
                    </a14:imgEffect>
                    <a14:imgEffect>
                      <a14:saturation sat="400000"/>
                    </a14:imgEffect>
                    <a14:imgEffect>
                      <a14:brightnessContrast bright="-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5657" y="2156328"/>
            <a:ext cx="484632" cy="391582"/>
          </a:xfrm>
          <a:prstGeom prst="rect">
            <a:avLst/>
          </a:prstGeom>
          <a:noFill/>
          <a:effectLst>
            <a:outerShdw blurRad="63500" sx="102000" sy="102000" algn="ctr" rotWithShape="0">
              <a:schemeClr val="tx1"/>
            </a:outerShdw>
          </a:effectLst>
        </p:spPr>
      </p:pic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B16D4AA9-0071-6FE0-C05E-DA7331885F40}"/>
              </a:ext>
            </a:extLst>
          </p:cNvPr>
          <p:cNvCxnSpPr>
            <a:cxnSpLocks/>
          </p:cNvCxnSpPr>
          <p:nvPr/>
        </p:nvCxnSpPr>
        <p:spPr>
          <a:xfrm flipH="1">
            <a:off x="2263328" y="282964"/>
            <a:ext cx="677755" cy="0"/>
          </a:xfrm>
          <a:prstGeom prst="line">
            <a:avLst/>
          </a:prstGeom>
          <a:noFill/>
          <a:ln w="19050" cap="flat">
            <a:solidFill>
              <a:srgbClr val="91C2FD"/>
            </a:solidFill>
            <a:prstDash val="solid"/>
            <a:miter lim="4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p3d/>
        </p:spPr>
      </p:cxnSp>
      <p:sp>
        <p:nvSpPr>
          <p:cNvPr id="31" name="Oval 30">
            <a:extLst>
              <a:ext uri="{FF2B5EF4-FFF2-40B4-BE49-F238E27FC236}">
                <a16:creationId xmlns:a16="http://schemas.microsoft.com/office/drawing/2014/main" id="{F809C3A5-385C-6AE0-BA35-6263001ED8F3}"/>
              </a:ext>
            </a:extLst>
          </p:cNvPr>
          <p:cNvSpPr/>
          <p:nvPr/>
        </p:nvSpPr>
        <p:spPr>
          <a:xfrm>
            <a:off x="2936294" y="116472"/>
            <a:ext cx="315201" cy="315201"/>
          </a:xfrm>
          <a:prstGeom prst="ellipse">
            <a:avLst/>
          </a:prstGeom>
          <a:noFill/>
          <a:ln w="19050" cap="flat">
            <a:solidFill>
              <a:srgbClr val="91C2FD"/>
            </a:solidFill>
            <a:miter lim="4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p3d/>
        </p:spPr>
        <p:txBody>
          <a:bodyPr rot="0" spcFirstLastPara="1" vertOverflow="overflow" horzOverflow="overflow" vert="horz" wrap="square" lIns="137160" tIns="91440" rIns="137160" bIns="91440" numCol="1" spcCol="38100" rtlCol="0" anchor="t">
            <a:normAutofit fontScale="25000" lnSpcReduction="20000"/>
          </a:bodyPr>
          <a:lstStyle/>
          <a:p>
            <a:pPr marL="0" marR="0" lvl="0" indent="0" algn="ctr" defTabSz="6096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uLnTx/>
              <a:uFillTx/>
              <a:latin typeface="Lato"/>
              <a:ea typeface="Gill Sans"/>
              <a:cs typeface="Gill Sans"/>
              <a:sym typeface="Gill Sans"/>
            </a:endParaRPr>
          </a:p>
        </p:txBody>
      </p:sp>
      <p:sp>
        <p:nvSpPr>
          <p:cNvPr id="32" name="Oval 31">
            <a:extLst>
              <a:ext uri="{FF2B5EF4-FFF2-40B4-BE49-F238E27FC236}">
                <a16:creationId xmlns:a16="http://schemas.microsoft.com/office/drawing/2014/main" id="{A9AFDD48-CAD5-E229-8606-646ADD2FCA64}"/>
              </a:ext>
            </a:extLst>
          </p:cNvPr>
          <p:cNvSpPr/>
          <p:nvPr/>
        </p:nvSpPr>
        <p:spPr>
          <a:xfrm>
            <a:off x="5916211" y="108544"/>
            <a:ext cx="315201" cy="315201"/>
          </a:xfrm>
          <a:prstGeom prst="ellipse">
            <a:avLst/>
          </a:prstGeom>
          <a:solidFill>
            <a:srgbClr val="003B84"/>
          </a:solidFill>
          <a:ln w="19050" cap="flat">
            <a:solidFill>
              <a:srgbClr val="91C2FD"/>
            </a:solidFill>
            <a:miter lim="4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p3d/>
        </p:spPr>
        <p:txBody>
          <a:bodyPr rot="0" spcFirstLastPara="1" vertOverflow="overflow" horzOverflow="overflow" vert="horz" wrap="square" lIns="137160" tIns="91440" rIns="137160" bIns="91440" numCol="1" spcCol="38100" rtlCol="0" anchor="t">
            <a:normAutofit fontScale="25000" lnSpcReduction="20000"/>
          </a:bodyPr>
          <a:lstStyle/>
          <a:p>
            <a:pPr marL="0" marR="0" lvl="0" indent="0" algn="ctr" defTabSz="6096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uLnTx/>
              <a:uFillTx/>
              <a:latin typeface="Lato"/>
              <a:ea typeface="Gill Sans"/>
              <a:cs typeface="Gill Sans"/>
              <a:sym typeface="Gill Sans"/>
            </a:endParaRPr>
          </a:p>
        </p:txBody>
      </p:sp>
      <p:sp>
        <p:nvSpPr>
          <p:cNvPr id="33" name="Oval 32">
            <a:extLst>
              <a:ext uri="{FF2B5EF4-FFF2-40B4-BE49-F238E27FC236}">
                <a16:creationId xmlns:a16="http://schemas.microsoft.com/office/drawing/2014/main" id="{D7220584-66DE-018F-67CF-BB5B306B1F69}"/>
              </a:ext>
            </a:extLst>
          </p:cNvPr>
          <p:cNvSpPr/>
          <p:nvPr/>
        </p:nvSpPr>
        <p:spPr>
          <a:xfrm>
            <a:off x="4923943" y="110942"/>
            <a:ext cx="315201" cy="315201"/>
          </a:xfrm>
          <a:prstGeom prst="ellipse">
            <a:avLst/>
          </a:prstGeom>
          <a:noFill/>
          <a:ln w="19050" cap="flat">
            <a:solidFill>
              <a:srgbClr val="91C2FD"/>
            </a:solidFill>
            <a:miter lim="4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p3d/>
        </p:spPr>
        <p:txBody>
          <a:bodyPr rot="0" spcFirstLastPara="1" vertOverflow="overflow" horzOverflow="overflow" vert="horz" wrap="square" lIns="137160" tIns="91440" rIns="137160" bIns="91440" numCol="1" spcCol="38100" rtlCol="0" anchor="t">
            <a:normAutofit fontScale="25000" lnSpcReduction="20000"/>
          </a:bodyPr>
          <a:lstStyle/>
          <a:p>
            <a:pPr marL="0" marR="0" lvl="0" indent="0" algn="ctr" defTabSz="6096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uLnTx/>
              <a:uFillTx/>
              <a:latin typeface="Lato"/>
              <a:ea typeface="Gill Sans"/>
              <a:cs typeface="Gill Sans"/>
              <a:sym typeface="Gill Sans"/>
            </a:endParaRPr>
          </a:p>
        </p:txBody>
      </p:sp>
      <p:sp>
        <p:nvSpPr>
          <p:cNvPr id="34" name="Oval 33">
            <a:extLst>
              <a:ext uri="{FF2B5EF4-FFF2-40B4-BE49-F238E27FC236}">
                <a16:creationId xmlns:a16="http://schemas.microsoft.com/office/drawing/2014/main" id="{C800E863-D5CB-E67A-8250-86910D18E964}"/>
              </a:ext>
            </a:extLst>
          </p:cNvPr>
          <p:cNvSpPr/>
          <p:nvPr/>
        </p:nvSpPr>
        <p:spPr>
          <a:xfrm>
            <a:off x="3938425" y="116472"/>
            <a:ext cx="315201" cy="315201"/>
          </a:xfrm>
          <a:prstGeom prst="ellipse">
            <a:avLst/>
          </a:prstGeom>
          <a:noFill/>
          <a:ln w="19050" cap="flat">
            <a:solidFill>
              <a:srgbClr val="91C2FD"/>
            </a:solidFill>
            <a:miter lim="4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p3d/>
        </p:spPr>
        <p:txBody>
          <a:bodyPr rot="0" spcFirstLastPara="1" vertOverflow="overflow" horzOverflow="overflow" vert="horz" wrap="square" lIns="137160" tIns="91440" rIns="137160" bIns="91440" numCol="1" spcCol="38100" rtlCol="0" anchor="t">
            <a:normAutofit fontScale="25000" lnSpcReduction="20000"/>
          </a:bodyPr>
          <a:lstStyle/>
          <a:p>
            <a:pPr marL="0" marR="0" lvl="0" indent="0" algn="ctr" defTabSz="6096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uLnTx/>
              <a:uFillTx/>
              <a:latin typeface="Lato"/>
              <a:ea typeface="Gill Sans"/>
              <a:cs typeface="Gill Sans"/>
              <a:sym typeface="Gill Sans"/>
            </a:endParaRPr>
          </a:p>
        </p:txBody>
      </p:sp>
      <p:pic>
        <p:nvPicPr>
          <p:cNvPr id="35" name="Google Shape;578;p30" descr="Icon&#10;&#10;Description automatically generated">
            <a:extLst>
              <a:ext uri="{FF2B5EF4-FFF2-40B4-BE49-F238E27FC236}">
                <a16:creationId xmlns:a16="http://schemas.microsoft.com/office/drawing/2014/main" id="{2C6FE8C7-4A49-3AE2-5114-56C6F5BBBE7B}"/>
              </a:ext>
            </a:extLst>
          </p:cNvPr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1989244" y="169805"/>
            <a:ext cx="222112" cy="222112"/>
          </a:xfrm>
          <a:prstGeom prst="rect">
            <a:avLst/>
          </a:prstGeom>
          <a:noFill/>
          <a:ln>
            <a:noFill/>
          </a:ln>
        </p:spPr>
      </p:pic>
      <p:pic>
        <p:nvPicPr>
          <p:cNvPr id="36" name="Google Shape;597;p30" descr="Icon&#10;&#10;Description automatically generated">
            <a:extLst>
              <a:ext uri="{FF2B5EF4-FFF2-40B4-BE49-F238E27FC236}">
                <a16:creationId xmlns:a16="http://schemas.microsoft.com/office/drawing/2014/main" id="{880D2C40-67E8-ECD1-9EC8-461221890510}"/>
              </a:ext>
            </a:extLst>
          </p:cNvPr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5995794" y="185483"/>
            <a:ext cx="185118" cy="185118"/>
          </a:xfrm>
          <a:prstGeom prst="rect">
            <a:avLst/>
          </a:prstGeom>
          <a:noFill/>
          <a:ln>
            <a:noFill/>
          </a:ln>
        </p:spPr>
      </p:pic>
      <p:pic>
        <p:nvPicPr>
          <p:cNvPr id="37" name="Google Shape;580;p30" descr="Icon&#10;&#10;Description automatically generated">
            <a:extLst>
              <a:ext uri="{FF2B5EF4-FFF2-40B4-BE49-F238E27FC236}">
                <a16:creationId xmlns:a16="http://schemas.microsoft.com/office/drawing/2014/main" id="{62CEED1B-EA76-F004-2FC5-7966ECDC172E}"/>
              </a:ext>
            </a:extLst>
          </p:cNvPr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3979513" y="152002"/>
            <a:ext cx="239915" cy="239915"/>
          </a:xfrm>
          <a:prstGeom prst="rect">
            <a:avLst/>
          </a:prstGeom>
          <a:noFill/>
          <a:ln>
            <a:noFill/>
          </a:ln>
        </p:spPr>
      </p:pic>
      <p:pic>
        <p:nvPicPr>
          <p:cNvPr id="38" name="Google Shape;663;p31" descr="A picture containing text, sign&#10;&#10;Description automatically generated">
            <a:extLst>
              <a:ext uri="{FF2B5EF4-FFF2-40B4-BE49-F238E27FC236}">
                <a16:creationId xmlns:a16="http://schemas.microsoft.com/office/drawing/2014/main" id="{09D7BDDE-049D-E740-38DE-5A34A8FD8835}"/>
              </a:ext>
            </a:extLst>
          </p:cNvPr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4991867" y="201914"/>
            <a:ext cx="173138" cy="173138"/>
          </a:xfrm>
          <a:prstGeom prst="rect">
            <a:avLst/>
          </a:prstGeom>
          <a:noFill/>
          <a:ln>
            <a:noFill/>
          </a:ln>
        </p:spPr>
      </p:pic>
      <p:pic>
        <p:nvPicPr>
          <p:cNvPr id="39" name="Google Shape;666;p31" descr="Icon&#10;&#10;Description automatically generated">
            <a:extLst>
              <a:ext uri="{FF2B5EF4-FFF2-40B4-BE49-F238E27FC236}">
                <a16:creationId xmlns:a16="http://schemas.microsoft.com/office/drawing/2014/main" id="{195F1795-3A00-9CC4-C38A-6AE9E15B58A5}"/>
              </a:ext>
            </a:extLst>
          </p:cNvPr>
          <p:cNvPicPr preferRelativeResize="0"/>
          <p:nvPr/>
        </p:nvPicPr>
        <p:blipFill rotWithShape="1">
          <a:blip r:embed="rId10">
            <a:alphaModFix/>
          </a:blip>
          <a:srcRect/>
          <a:stretch/>
        </p:blipFill>
        <p:spPr>
          <a:xfrm>
            <a:off x="6974453" y="191307"/>
            <a:ext cx="191001" cy="191001"/>
          </a:xfrm>
          <a:prstGeom prst="rect">
            <a:avLst/>
          </a:prstGeom>
          <a:noFill/>
          <a:ln>
            <a:noFill/>
          </a:ln>
        </p:spPr>
      </p:pic>
      <p:pic>
        <p:nvPicPr>
          <p:cNvPr id="40" name="Google Shape;641;p30" descr="Icon&#10;&#10;Description automatically generated">
            <a:extLst>
              <a:ext uri="{FF2B5EF4-FFF2-40B4-BE49-F238E27FC236}">
                <a16:creationId xmlns:a16="http://schemas.microsoft.com/office/drawing/2014/main" id="{4B055508-78F9-0EA6-0412-00AEFEE989D7}"/>
              </a:ext>
            </a:extLst>
          </p:cNvPr>
          <p:cNvPicPr preferRelativeResize="0"/>
          <p:nvPr/>
        </p:nvPicPr>
        <p:blipFill rotWithShape="1">
          <a:blip r:embed="rId11">
            <a:alphaModFix/>
          </a:blip>
          <a:srcRect/>
          <a:stretch/>
        </p:blipFill>
        <p:spPr>
          <a:xfrm>
            <a:off x="3005107" y="185661"/>
            <a:ext cx="194605" cy="194605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41" name="Straight Connector 40">
            <a:extLst>
              <a:ext uri="{FF2B5EF4-FFF2-40B4-BE49-F238E27FC236}">
                <a16:creationId xmlns:a16="http://schemas.microsoft.com/office/drawing/2014/main" id="{1B66E1D6-403A-EEF5-36C1-2459E74D5BF5}"/>
              </a:ext>
            </a:extLst>
          </p:cNvPr>
          <p:cNvCxnSpPr>
            <a:cxnSpLocks/>
          </p:cNvCxnSpPr>
          <p:nvPr/>
        </p:nvCxnSpPr>
        <p:spPr>
          <a:xfrm flipH="1">
            <a:off x="3251495" y="282963"/>
            <a:ext cx="677755" cy="0"/>
          </a:xfrm>
          <a:prstGeom prst="line">
            <a:avLst/>
          </a:prstGeom>
          <a:noFill/>
          <a:ln w="19050" cap="flat">
            <a:solidFill>
              <a:srgbClr val="91C2FD"/>
            </a:solidFill>
            <a:prstDash val="solid"/>
            <a:miter lim="4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p3d/>
        </p:spPr>
      </p:cxnSp>
      <p:cxnSp>
        <p:nvCxnSpPr>
          <p:cNvPr id="42" name="Straight Connector 41">
            <a:extLst>
              <a:ext uri="{FF2B5EF4-FFF2-40B4-BE49-F238E27FC236}">
                <a16:creationId xmlns:a16="http://schemas.microsoft.com/office/drawing/2014/main" id="{77D1C35D-A23E-519B-BCB6-6C63C607AF43}"/>
              </a:ext>
            </a:extLst>
          </p:cNvPr>
          <p:cNvCxnSpPr>
            <a:cxnSpLocks/>
          </p:cNvCxnSpPr>
          <p:nvPr/>
        </p:nvCxnSpPr>
        <p:spPr>
          <a:xfrm flipH="1">
            <a:off x="4253626" y="271959"/>
            <a:ext cx="677755" cy="0"/>
          </a:xfrm>
          <a:prstGeom prst="line">
            <a:avLst/>
          </a:prstGeom>
          <a:noFill/>
          <a:ln w="19050" cap="flat">
            <a:solidFill>
              <a:srgbClr val="91C2FD"/>
            </a:solidFill>
            <a:prstDash val="solid"/>
            <a:miter lim="4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p3d/>
        </p:spPr>
      </p:cxnSp>
      <p:cxnSp>
        <p:nvCxnSpPr>
          <p:cNvPr id="43" name="Straight Connector 42">
            <a:extLst>
              <a:ext uri="{FF2B5EF4-FFF2-40B4-BE49-F238E27FC236}">
                <a16:creationId xmlns:a16="http://schemas.microsoft.com/office/drawing/2014/main" id="{3FD01FEF-82F7-FBE3-B442-4F4FC61F3D1E}"/>
              </a:ext>
            </a:extLst>
          </p:cNvPr>
          <p:cNvCxnSpPr>
            <a:cxnSpLocks/>
          </p:cNvCxnSpPr>
          <p:nvPr/>
        </p:nvCxnSpPr>
        <p:spPr>
          <a:xfrm flipH="1">
            <a:off x="5239144" y="279109"/>
            <a:ext cx="677755" cy="0"/>
          </a:xfrm>
          <a:prstGeom prst="line">
            <a:avLst/>
          </a:prstGeom>
          <a:noFill/>
          <a:ln w="19050" cap="flat">
            <a:solidFill>
              <a:srgbClr val="91C2FD"/>
            </a:solidFill>
            <a:prstDash val="solid"/>
            <a:miter lim="4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p3d/>
        </p:spPr>
      </p:cxnSp>
      <p:cxnSp>
        <p:nvCxnSpPr>
          <p:cNvPr id="44" name="Straight Connector 43">
            <a:extLst>
              <a:ext uri="{FF2B5EF4-FFF2-40B4-BE49-F238E27FC236}">
                <a16:creationId xmlns:a16="http://schemas.microsoft.com/office/drawing/2014/main" id="{D61B2D20-E543-FFC5-7EBB-8D66EE921058}"/>
              </a:ext>
            </a:extLst>
          </p:cNvPr>
          <p:cNvCxnSpPr>
            <a:cxnSpLocks/>
          </p:cNvCxnSpPr>
          <p:nvPr/>
        </p:nvCxnSpPr>
        <p:spPr>
          <a:xfrm flipH="1">
            <a:off x="6231412" y="280861"/>
            <a:ext cx="677755" cy="0"/>
          </a:xfrm>
          <a:prstGeom prst="line">
            <a:avLst/>
          </a:prstGeom>
          <a:noFill/>
          <a:ln w="19050" cap="flat">
            <a:solidFill>
              <a:srgbClr val="91C2FD"/>
            </a:solidFill>
            <a:prstDash val="solid"/>
            <a:miter lim="4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p3d/>
        </p:spPr>
      </p:cxnSp>
      <p:sp>
        <p:nvSpPr>
          <p:cNvPr id="45" name="Oval 44">
            <a:extLst>
              <a:ext uri="{FF2B5EF4-FFF2-40B4-BE49-F238E27FC236}">
                <a16:creationId xmlns:a16="http://schemas.microsoft.com/office/drawing/2014/main" id="{AE756AB4-4D1E-7A9D-5808-EEB09EFCBB85}"/>
              </a:ext>
            </a:extLst>
          </p:cNvPr>
          <p:cNvSpPr/>
          <p:nvPr/>
        </p:nvSpPr>
        <p:spPr>
          <a:xfrm>
            <a:off x="6912354" y="116472"/>
            <a:ext cx="315201" cy="315201"/>
          </a:xfrm>
          <a:prstGeom prst="ellipse">
            <a:avLst/>
          </a:prstGeom>
          <a:noFill/>
          <a:ln w="19050" cap="flat">
            <a:solidFill>
              <a:srgbClr val="91C2FD"/>
            </a:solidFill>
            <a:miter lim="4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p3d/>
        </p:spPr>
        <p:txBody>
          <a:bodyPr rot="0" spcFirstLastPara="1" vertOverflow="overflow" horzOverflow="overflow" vert="horz" wrap="square" lIns="137160" tIns="91440" rIns="137160" bIns="91440" numCol="1" spcCol="38100" rtlCol="0" anchor="t">
            <a:normAutofit fontScale="25000" lnSpcReduction="20000"/>
          </a:bodyPr>
          <a:lstStyle/>
          <a:p>
            <a:pPr marL="0" marR="0" lvl="0" indent="0" algn="ctr" defTabSz="6096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uLnTx/>
              <a:uFillTx/>
              <a:latin typeface="Lato"/>
              <a:ea typeface="Gill Sans"/>
              <a:cs typeface="Gill Sans"/>
              <a:sym typeface="Gill Sans"/>
            </a:endParaRPr>
          </a:p>
        </p:txBody>
      </p:sp>
      <p:sp>
        <p:nvSpPr>
          <p:cNvPr id="46" name="Oval 45">
            <a:extLst>
              <a:ext uri="{FF2B5EF4-FFF2-40B4-BE49-F238E27FC236}">
                <a16:creationId xmlns:a16="http://schemas.microsoft.com/office/drawing/2014/main" id="{E4D71B03-DDFA-7854-4B71-1AA9C4D77EC1}"/>
              </a:ext>
            </a:extLst>
          </p:cNvPr>
          <p:cNvSpPr/>
          <p:nvPr/>
        </p:nvSpPr>
        <p:spPr>
          <a:xfrm>
            <a:off x="1942089" y="121204"/>
            <a:ext cx="315201" cy="315201"/>
          </a:xfrm>
          <a:prstGeom prst="ellipse">
            <a:avLst/>
          </a:prstGeom>
          <a:noFill/>
          <a:ln w="19050" cap="flat">
            <a:solidFill>
              <a:srgbClr val="91C2FD"/>
            </a:solidFill>
            <a:miter lim="4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p3d/>
        </p:spPr>
        <p:txBody>
          <a:bodyPr rot="0" spcFirstLastPara="1" vertOverflow="overflow" horzOverflow="overflow" vert="horz" wrap="square" lIns="137160" tIns="91440" rIns="137160" bIns="91440" numCol="1" spcCol="38100" rtlCol="0" anchor="t">
            <a:normAutofit fontScale="25000" lnSpcReduction="20000"/>
          </a:bodyPr>
          <a:lstStyle/>
          <a:p>
            <a:pPr marL="0" marR="0" lvl="0" indent="0" algn="ctr" defTabSz="6096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uLnTx/>
              <a:uFillTx/>
              <a:latin typeface="Lato"/>
              <a:ea typeface="Gill Sans"/>
              <a:cs typeface="Gill Sans"/>
              <a:sym typeface="Gill Sans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17C0694-1AA0-E5C5-EBC4-7FEF3D2CF23A}"/>
              </a:ext>
            </a:extLst>
          </p:cNvPr>
          <p:cNvSpPr txBox="1"/>
          <p:nvPr/>
        </p:nvSpPr>
        <p:spPr>
          <a:xfrm>
            <a:off x="2034093" y="2648427"/>
            <a:ext cx="1321535" cy="39249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0" marR="0" lvl="0" indent="0" algn="ctr" defTabSz="228600" rtl="0" eaLnBrk="1" fontAlgn="auto" latinLnBrk="0" hangingPunct="0">
              <a:lnSpc>
                <a:spcPct val="90000"/>
              </a:lnSpc>
              <a:spcBef>
                <a:spcPts val="1688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1" i="0" u="none" strike="noStrike" kern="0" cap="none" spc="-45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Lato" panose="020F0502020204030203" pitchFamily="34" charset="0"/>
                <a:ea typeface="+mj-ea"/>
                <a:cs typeface="+mj-cs"/>
                <a:sym typeface="BrownStd-Light"/>
              </a:rPr>
              <a:t>Survey 1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9AFD138-D4E6-8D7B-6CE5-113CB0297CA3}"/>
              </a:ext>
            </a:extLst>
          </p:cNvPr>
          <p:cNvSpPr txBox="1"/>
          <p:nvPr/>
        </p:nvSpPr>
        <p:spPr>
          <a:xfrm>
            <a:off x="5745082" y="2635308"/>
            <a:ext cx="1171399" cy="39249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lvl="0" algn="ctr">
              <a:defRPr/>
            </a:pPr>
            <a:r>
              <a:rPr lang="en-US" sz="1100" b="1" spc="0" dirty="0">
                <a:solidFill>
                  <a:schemeClr val="bg1"/>
                </a:solidFill>
                <a:latin typeface="Lato" panose="020F0502020204030203" pitchFamily="34" charset="0"/>
                <a:ea typeface="Lato" charset="0"/>
                <a:cs typeface="Lato" panose="020F0502020204030203" pitchFamily="34" charset="0"/>
              </a:rPr>
              <a:t>Survey 2</a:t>
            </a:r>
            <a:endParaRPr kumimoji="0" lang="en-US" sz="1100" b="1" i="0" u="none" strike="noStrike" kern="0" cap="none" spc="-45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Lato" panose="020F0502020204030203" pitchFamily="34" charset="0"/>
              <a:ea typeface="+mj-ea"/>
              <a:cs typeface="+mj-cs"/>
              <a:sym typeface="BrownStd-Light"/>
            </a:endParaRPr>
          </a:p>
        </p:txBody>
      </p:sp>
      <p:pic>
        <p:nvPicPr>
          <p:cNvPr id="5" name="Google Shape;791;p33" descr="Icon&#10;&#10;Description automatically generated">
            <a:extLst>
              <a:ext uri="{FF2B5EF4-FFF2-40B4-BE49-F238E27FC236}">
                <a16:creationId xmlns:a16="http://schemas.microsoft.com/office/drawing/2014/main" id="{FB738656-B7A4-C337-659A-2CFB4AD236F5}"/>
              </a:ext>
            </a:extLst>
          </p:cNvPr>
          <p:cNvPicPr preferRelativeResize="0"/>
          <p:nvPr/>
        </p:nvPicPr>
        <p:blipFill rotWithShape="1">
          <a:blip r:embed="rId12">
            <a:alphaModFix/>
          </a:blip>
          <a:srcRect/>
          <a:stretch/>
        </p:blipFill>
        <p:spPr>
          <a:xfrm>
            <a:off x="2374820" y="3395534"/>
            <a:ext cx="640080" cy="640080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Google Shape;791;p33" descr="Icon&#10;&#10;Description automatically generated">
            <a:extLst>
              <a:ext uri="{FF2B5EF4-FFF2-40B4-BE49-F238E27FC236}">
                <a16:creationId xmlns:a16="http://schemas.microsoft.com/office/drawing/2014/main" id="{5342B7BB-7E75-CE4F-5895-99FACA9F5E96}"/>
              </a:ext>
            </a:extLst>
          </p:cNvPr>
          <p:cNvPicPr preferRelativeResize="0"/>
          <p:nvPr/>
        </p:nvPicPr>
        <p:blipFill rotWithShape="1">
          <a:blip r:embed="rId12">
            <a:alphaModFix/>
          </a:blip>
          <a:srcRect/>
          <a:stretch/>
        </p:blipFill>
        <p:spPr>
          <a:xfrm>
            <a:off x="5995794" y="3342993"/>
            <a:ext cx="640080" cy="64008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8130979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8" name="Straight Connector 47">
            <a:extLst>
              <a:ext uri="{FF2B5EF4-FFF2-40B4-BE49-F238E27FC236}">
                <a16:creationId xmlns:a16="http://schemas.microsoft.com/office/drawing/2014/main" id="{5A3D4A4C-CDCF-28BB-BB96-61A833269E5B}"/>
              </a:ext>
            </a:extLst>
          </p:cNvPr>
          <p:cNvCxnSpPr>
            <a:cxnSpLocks/>
          </p:cNvCxnSpPr>
          <p:nvPr/>
        </p:nvCxnSpPr>
        <p:spPr>
          <a:xfrm flipH="1">
            <a:off x="3115360" y="1790262"/>
            <a:ext cx="910388" cy="336882"/>
          </a:xfrm>
          <a:prstGeom prst="line">
            <a:avLst/>
          </a:prstGeom>
          <a:noFill/>
          <a:ln w="12700" cap="flat">
            <a:solidFill>
              <a:schemeClr val="bg1"/>
            </a:solidFill>
            <a:prstDash val="sysDash"/>
            <a:miter lim="400000"/>
            <a:headEnd type="none" w="med" len="med"/>
            <a:tailEnd type="arrow" w="med" len="med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51" name="TextBox 50">
            <a:extLst>
              <a:ext uri="{FF2B5EF4-FFF2-40B4-BE49-F238E27FC236}">
                <a16:creationId xmlns:a16="http://schemas.microsoft.com/office/drawing/2014/main" id="{A6A53B56-79A1-B919-812B-EE006DA44430}"/>
              </a:ext>
            </a:extLst>
          </p:cNvPr>
          <p:cNvSpPr txBox="1"/>
          <p:nvPr/>
        </p:nvSpPr>
        <p:spPr>
          <a:xfrm>
            <a:off x="4025748" y="1790262"/>
            <a:ext cx="967641" cy="268659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0" marR="0" lvl="0" indent="0" algn="ctr" defTabSz="228600" rtl="0" eaLnBrk="1" fontAlgn="auto" latinLnBrk="0" hangingPunct="0">
              <a:lnSpc>
                <a:spcPct val="90000"/>
              </a:lnSpc>
              <a:spcBef>
                <a:spcPts val="1688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1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Lato" panose="020F0502020204030203" pitchFamily="34" charset="0"/>
                <a:ea typeface="Lato" charset="0"/>
                <a:cs typeface="Lato" panose="020F0502020204030203" pitchFamily="34" charset="0"/>
                <a:sym typeface="BrownStd-Light"/>
              </a:rPr>
              <a:t>Qualtrics Exports</a:t>
            </a:r>
            <a:endParaRPr kumimoji="0" lang="en-US" sz="1100" b="1" i="0" u="none" strike="noStrike" kern="0" cap="none" spc="-45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Lato" panose="020F0502020204030203" pitchFamily="34" charset="0"/>
              <a:ea typeface="+mj-ea"/>
              <a:cs typeface="+mj-cs"/>
              <a:sym typeface="BrownStd-Light"/>
            </a:endParaRP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3147EDB6-5D9D-36F8-B42B-BD4F43BB0226}"/>
              </a:ext>
            </a:extLst>
          </p:cNvPr>
          <p:cNvSpPr txBox="1"/>
          <p:nvPr/>
        </p:nvSpPr>
        <p:spPr>
          <a:xfrm>
            <a:off x="2203217" y="4035614"/>
            <a:ext cx="999190" cy="39249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0" marR="0" lvl="0" indent="0" algn="ctr" defTabSz="228600" rtl="0" eaLnBrk="1" fontAlgn="auto" latinLnBrk="0" hangingPunct="0">
              <a:lnSpc>
                <a:spcPct val="90000"/>
              </a:lnSpc>
              <a:spcBef>
                <a:spcPts val="1688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1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Lato" panose="020F0502020204030203" pitchFamily="34" charset="0"/>
                <a:ea typeface="Lato" charset="0"/>
                <a:cs typeface="Lato" panose="020F0502020204030203" pitchFamily="34" charset="0"/>
                <a:sym typeface="BrownStd-Light"/>
              </a:rPr>
              <a:t>Survey Results</a:t>
            </a:r>
            <a:endParaRPr kumimoji="0" lang="en-US" sz="1100" b="1" i="0" u="none" strike="noStrike" kern="0" cap="none" spc="-45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Lato" panose="020F0502020204030203" pitchFamily="34" charset="0"/>
              <a:ea typeface="+mj-ea"/>
              <a:cs typeface="+mj-cs"/>
              <a:sym typeface="BrownStd-Light"/>
            </a:endParaRPr>
          </a:p>
        </p:txBody>
      </p:sp>
      <p:pic>
        <p:nvPicPr>
          <p:cNvPr id="64" name="Picture 63">
            <a:extLst>
              <a:ext uri="{FF2B5EF4-FFF2-40B4-BE49-F238E27FC236}">
                <a16:creationId xmlns:a16="http://schemas.microsoft.com/office/drawing/2014/main" id="{894006DA-FDC8-8648-B0F7-2BC8922B4CF2}"/>
              </a:ext>
            </a:extLst>
          </p:cNvPr>
          <p:cNvPicPr>
            <a:picLocks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53429" y="2161083"/>
            <a:ext cx="484632" cy="391582"/>
          </a:xfrm>
          <a:prstGeom prst="rect">
            <a:avLst/>
          </a:prstGeom>
        </p:spPr>
      </p:pic>
      <p:pic>
        <p:nvPicPr>
          <p:cNvPr id="65" name="Picture 64">
            <a:extLst>
              <a:ext uri="{FF2B5EF4-FFF2-40B4-BE49-F238E27FC236}">
                <a16:creationId xmlns:a16="http://schemas.microsoft.com/office/drawing/2014/main" id="{7405D91D-2504-D7D0-C356-CD72AD23F6C2}"/>
              </a:ext>
            </a:extLst>
          </p:cNvPr>
          <p:cNvPicPr>
            <a:picLocks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8466" y="2161083"/>
            <a:ext cx="484632" cy="391582"/>
          </a:xfrm>
          <a:prstGeom prst="rect">
            <a:avLst/>
          </a:prstGeom>
        </p:spPr>
      </p:pic>
      <p:sp>
        <p:nvSpPr>
          <p:cNvPr id="68" name="TextBox 67">
            <a:extLst>
              <a:ext uri="{FF2B5EF4-FFF2-40B4-BE49-F238E27FC236}">
                <a16:creationId xmlns:a16="http://schemas.microsoft.com/office/drawing/2014/main" id="{9A186697-A2EF-EAD7-36F2-1D1ACBCCE6BF}"/>
              </a:ext>
            </a:extLst>
          </p:cNvPr>
          <p:cNvSpPr txBox="1"/>
          <p:nvPr/>
        </p:nvSpPr>
        <p:spPr>
          <a:xfrm>
            <a:off x="2361176" y="3652358"/>
            <a:ext cx="69314" cy="230832"/>
          </a:xfrm>
          <a:prstGeom prst="rect">
            <a:avLst/>
          </a:prstGeom>
          <a:ln w="254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34290" tIns="34290" rIns="34290" bIns="34290" rtlCol="0">
            <a:spAutoFit/>
          </a:bodyPr>
          <a:lstStyle/>
          <a:p>
            <a:pPr marL="0" marR="0" lvl="0" indent="0" algn="l" defTabSz="228600" rtl="0" eaLnBrk="1" fontAlgn="auto" latinLnBrk="0" hangingPunct="0">
              <a:lnSpc>
                <a:spcPct val="100000"/>
              </a:lnSpc>
              <a:spcBef>
                <a:spcPts val="506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50" b="0" i="0" u="none" strike="noStrike" kern="0" cap="none" spc="0" normalizeH="0" baseline="0" noProof="0" dirty="0" err="1">
              <a:ln>
                <a:noFill/>
              </a:ln>
              <a:solidFill>
                <a:srgbClr val="72848E"/>
              </a:solidFill>
              <a:effectLst/>
              <a:uLnTx/>
              <a:uFillTx/>
              <a:latin typeface="Lato"/>
              <a:ea typeface="Lato Light" charset="0"/>
              <a:cs typeface="Lato Light" charset="0"/>
              <a:sym typeface="Lato Light"/>
            </a:endParaRPr>
          </a:p>
        </p:txBody>
      </p:sp>
      <p:sp>
        <p:nvSpPr>
          <p:cNvPr id="72" name="Title 6">
            <a:extLst>
              <a:ext uri="{FF2B5EF4-FFF2-40B4-BE49-F238E27FC236}">
                <a16:creationId xmlns:a16="http://schemas.microsoft.com/office/drawing/2014/main" id="{895BA296-1893-8C67-4974-E240918C18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631788"/>
            <a:ext cx="8229600" cy="393524"/>
          </a:xfrm>
        </p:spPr>
        <p:txBody>
          <a:bodyPr/>
          <a:lstStyle/>
          <a:p>
            <a:pPr algn="l"/>
            <a:r>
              <a:rPr lang="en-US" sz="2800" dirty="0">
                <a:solidFill>
                  <a:schemeClr val="bg1"/>
                </a:solidFill>
              </a:rPr>
              <a:t>Waterfall permissions</a:t>
            </a:r>
          </a:p>
        </p:txBody>
      </p:sp>
      <p:sp>
        <p:nvSpPr>
          <p:cNvPr id="73" name="Text Placeholder 8">
            <a:extLst>
              <a:ext uri="{FF2B5EF4-FFF2-40B4-BE49-F238E27FC236}">
                <a16:creationId xmlns:a16="http://schemas.microsoft.com/office/drawing/2014/main" id="{94079628-4A92-C3B5-66EA-5883C668FD1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64857" y="967601"/>
            <a:ext cx="8229600" cy="375657"/>
          </a:xfrm>
        </p:spPr>
        <p:txBody>
          <a:bodyPr>
            <a:noAutofit/>
          </a:bodyPr>
          <a:lstStyle/>
          <a:p>
            <a:r>
              <a:rPr lang="en-US" sz="1600" dirty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Access trickles down</a:t>
            </a:r>
          </a:p>
        </p:txBody>
      </p:sp>
      <p:pic>
        <p:nvPicPr>
          <p:cNvPr id="74" name="Picture 73">
            <a:extLst>
              <a:ext uri="{FF2B5EF4-FFF2-40B4-BE49-F238E27FC236}">
                <a16:creationId xmlns:a16="http://schemas.microsoft.com/office/drawing/2014/main" id="{E6B521B9-B9CF-7D03-DFDB-D395D282C6F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53429" y="2173106"/>
            <a:ext cx="482865" cy="39015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78" name="Picture 77">
            <a:extLst>
              <a:ext uri="{FF2B5EF4-FFF2-40B4-BE49-F238E27FC236}">
                <a16:creationId xmlns:a16="http://schemas.microsoft.com/office/drawing/2014/main" id="{450164D7-FB99-70DB-3DF3-178E61AB799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5895" y="2162510"/>
            <a:ext cx="482865" cy="39015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83" name="Picture 82">
            <a:extLst>
              <a:ext uri="{FF2B5EF4-FFF2-40B4-BE49-F238E27FC236}">
                <a16:creationId xmlns:a16="http://schemas.microsoft.com/office/drawing/2014/main" id="{09793036-12AA-15EB-AA33-60545D27E6F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3492" y="1343258"/>
            <a:ext cx="482865" cy="39015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cxnSp>
        <p:nvCxnSpPr>
          <p:cNvPr id="2" name="Straight Connector 1">
            <a:extLst>
              <a:ext uri="{FF2B5EF4-FFF2-40B4-BE49-F238E27FC236}">
                <a16:creationId xmlns:a16="http://schemas.microsoft.com/office/drawing/2014/main" id="{203C79C6-3D1D-3598-2341-530AD1357050}"/>
              </a:ext>
            </a:extLst>
          </p:cNvPr>
          <p:cNvCxnSpPr>
            <a:cxnSpLocks/>
          </p:cNvCxnSpPr>
          <p:nvPr/>
        </p:nvCxnSpPr>
        <p:spPr>
          <a:xfrm>
            <a:off x="4978393" y="1790262"/>
            <a:ext cx="910388" cy="336882"/>
          </a:xfrm>
          <a:prstGeom prst="line">
            <a:avLst/>
          </a:prstGeom>
          <a:noFill/>
          <a:ln w="12700" cap="flat">
            <a:solidFill>
              <a:schemeClr val="bg1"/>
            </a:solidFill>
            <a:prstDash val="sysDash"/>
            <a:miter lim="400000"/>
            <a:headEnd type="none" w="med" len="med"/>
            <a:tailEnd type="arrow" w="med" len="med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044506B5-EC42-215C-883D-4A3ECC0483B1}"/>
              </a:ext>
            </a:extLst>
          </p:cNvPr>
          <p:cNvCxnSpPr>
            <a:cxnSpLocks/>
          </p:cNvCxnSpPr>
          <p:nvPr/>
        </p:nvCxnSpPr>
        <p:spPr>
          <a:xfrm>
            <a:off x="2694861" y="3058037"/>
            <a:ext cx="0" cy="269910"/>
          </a:xfrm>
          <a:prstGeom prst="line">
            <a:avLst/>
          </a:prstGeom>
          <a:noFill/>
          <a:ln w="12700" cap="flat">
            <a:solidFill>
              <a:schemeClr val="bg1"/>
            </a:solidFill>
            <a:prstDash val="sysDash"/>
            <a:miter lim="400000"/>
            <a:headEnd type="none" w="med" len="med"/>
            <a:tailEnd type="arrow" w="med" len="med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24" name="TextBox 23">
            <a:extLst>
              <a:ext uri="{FF2B5EF4-FFF2-40B4-BE49-F238E27FC236}">
                <a16:creationId xmlns:a16="http://schemas.microsoft.com/office/drawing/2014/main" id="{6C135D3F-6C18-EF91-3CBD-50ACB33E6D14}"/>
              </a:ext>
            </a:extLst>
          </p:cNvPr>
          <p:cNvSpPr txBox="1"/>
          <p:nvPr/>
        </p:nvSpPr>
        <p:spPr>
          <a:xfrm>
            <a:off x="5807742" y="4016867"/>
            <a:ext cx="999190" cy="39249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0" marR="0" lvl="0" indent="0" algn="ctr" defTabSz="228600" rtl="0" eaLnBrk="1" fontAlgn="auto" latinLnBrk="0" hangingPunct="0">
              <a:lnSpc>
                <a:spcPct val="90000"/>
              </a:lnSpc>
              <a:spcBef>
                <a:spcPts val="1688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1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Lato" panose="020F0502020204030203" pitchFamily="34" charset="0"/>
                <a:ea typeface="Lato" charset="0"/>
                <a:cs typeface="Lato" panose="020F0502020204030203" pitchFamily="34" charset="0"/>
                <a:sym typeface="BrownStd-Light"/>
              </a:rPr>
              <a:t>Survey Results</a:t>
            </a:r>
            <a:endParaRPr kumimoji="0" lang="en-US" sz="1100" b="1" i="0" u="none" strike="noStrike" kern="0" cap="none" spc="-45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Lato" panose="020F0502020204030203" pitchFamily="34" charset="0"/>
              <a:ea typeface="+mj-ea"/>
              <a:cs typeface="+mj-cs"/>
              <a:sym typeface="BrownStd-Light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2D44428F-F02D-2945-012E-428EEA4234F4}"/>
              </a:ext>
            </a:extLst>
          </p:cNvPr>
          <p:cNvSpPr txBox="1"/>
          <p:nvPr/>
        </p:nvSpPr>
        <p:spPr>
          <a:xfrm>
            <a:off x="5965701" y="3633611"/>
            <a:ext cx="69314" cy="230832"/>
          </a:xfrm>
          <a:prstGeom prst="rect">
            <a:avLst/>
          </a:prstGeom>
          <a:ln w="254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34290" tIns="34290" rIns="34290" bIns="34290" rtlCol="0">
            <a:spAutoFit/>
          </a:bodyPr>
          <a:lstStyle/>
          <a:p>
            <a:pPr marL="0" marR="0" lvl="0" indent="0" algn="l" defTabSz="228600" rtl="0" eaLnBrk="1" fontAlgn="auto" latinLnBrk="0" hangingPunct="0">
              <a:lnSpc>
                <a:spcPct val="100000"/>
              </a:lnSpc>
              <a:spcBef>
                <a:spcPts val="506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50" b="0" i="0" u="none" strike="noStrike" kern="0" cap="none" spc="0" normalizeH="0" baseline="0" noProof="0" dirty="0" err="1">
              <a:ln>
                <a:noFill/>
              </a:ln>
              <a:solidFill>
                <a:srgbClr val="72848E"/>
              </a:solidFill>
              <a:effectLst/>
              <a:uLnTx/>
              <a:uFillTx/>
              <a:latin typeface="Lato"/>
              <a:ea typeface="Lato Light" charset="0"/>
              <a:cs typeface="Lato Light" charset="0"/>
              <a:sym typeface="Lato Light"/>
            </a:endParaRPr>
          </a:p>
        </p:txBody>
      </p: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8AFE04BB-3754-752C-6A54-5A4D1DF5DED3}"/>
              </a:ext>
            </a:extLst>
          </p:cNvPr>
          <p:cNvCxnSpPr>
            <a:cxnSpLocks/>
          </p:cNvCxnSpPr>
          <p:nvPr/>
        </p:nvCxnSpPr>
        <p:spPr>
          <a:xfrm>
            <a:off x="6299386" y="3039290"/>
            <a:ext cx="0" cy="269910"/>
          </a:xfrm>
          <a:prstGeom prst="line">
            <a:avLst/>
          </a:prstGeom>
          <a:noFill/>
          <a:ln w="12700" cap="flat">
            <a:solidFill>
              <a:schemeClr val="bg1"/>
            </a:solidFill>
            <a:prstDash val="sysDash"/>
            <a:miter lim="400000"/>
            <a:headEnd type="none" w="med" len="med"/>
            <a:tailEnd type="arrow" w="med" len="med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AFBB1F72-DCB3-A530-DE19-4D70D82293DB}"/>
              </a:ext>
            </a:extLst>
          </p:cNvPr>
          <p:cNvCxnSpPr>
            <a:cxnSpLocks/>
          </p:cNvCxnSpPr>
          <p:nvPr/>
        </p:nvCxnSpPr>
        <p:spPr>
          <a:xfrm flipH="1">
            <a:off x="2263328" y="282964"/>
            <a:ext cx="677755" cy="0"/>
          </a:xfrm>
          <a:prstGeom prst="line">
            <a:avLst/>
          </a:prstGeom>
          <a:noFill/>
          <a:ln w="19050" cap="flat">
            <a:solidFill>
              <a:srgbClr val="91C2FD"/>
            </a:solidFill>
            <a:prstDash val="solid"/>
            <a:miter lim="4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p3d/>
        </p:spPr>
      </p:cxnSp>
      <p:sp>
        <p:nvSpPr>
          <p:cNvPr id="22" name="Oval 21">
            <a:extLst>
              <a:ext uri="{FF2B5EF4-FFF2-40B4-BE49-F238E27FC236}">
                <a16:creationId xmlns:a16="http://schemas.microsoft.com/office/drawing/2014/main" id="{E6D7A4D2-EE2F-BF58-CAEE-1A121C1E1083}"/>
              </a:ext>
            </a:extLst>
          </p:cNvPr>
          <p:cNvSpPr/>
          <p:nvPr/>
        </p:nvSpPr>
        <p:spPr>
          <a:xfrm>
            <a:off x="2936294" y="116472"/>
            <a:ext cx="315201" cy="315201"/>
          </a:xfrm>
          <a:prstGeom prst="ellipse">
            <a:avLst/>
          </a:prstGeom>
          <a:noFill/>
          <a:ln w="19050" cap="flat">
            <a:solidFill>
              <a:srgbClr val="91C2FD"/>
            </a:solidFill>
            <a:miter lim="4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p3d/>
        </p:spPr>
        <p:txBody>
          <a:bodyPr rot="0" spcFirstLastPara="1" vertOverflow="overflow" horzOverflow="overflow" vert="horz" wrap="square" lIns="137160" tIns="91440" rIns="137160" bIns="91440" numCol="1" spcCol="38100" rtlCol="0" anchor="t">
            <a:normAutofit fontScale="25000" lnSpcReduction="20000"/>
          </a:bodyPr>
          <a:lstStyle/>
          <a:p>
            <a:pPr marL="0" marR="0" lvl="0" indent="0" algn="ctr" defTabSz="6096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uLnTx/>
              <a:uFillTx/>
              <a:latin typeface="Lato"/>
              <a:ea typeface="Gill Sans"/>
              <a:cs typeface="Gill Sans"/>
              <a:sym typeface="Gill Sans"/>
            </a:endParaRPr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366B0E02-602F-E7C3-2F30-15B2C7DE2408}"/>
              </a:ext>
            </a:extLst>
          </p:cNvPr>
          <p:cNvSpPr/>
          <p:nvPr/>
        </p:nvSpPr>
        <p:spPr>
          <a:xfrm>
            <a:off x="5916211" y="108544"/>
            <a:ext cx="315201" cy="315201"/>
          </a:xfrm>
          <a:prstGeom prst="ellipse">
            <a:avLst/>
          </a:prstGeom>
          <a:solidFill>
            <a:srgbClr val="003B84"/>
          </a:solidFill>
          <a:ln w="19050" cap="flat">
            <a:solidFill>
              <a:srgbClr val="91C2FD"/>
            </a:solidFill>
            <a:miter lim="4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p3d/>
        </p:spPr>
        <p:txBody>
          <a:bodyPr rot="0" spcFirstLastPara="1" vertOverflow="overflow" horzOverflow="overflow" vert="horz" wrap="square" lIns="137160" tIns="91440" rIns="137160" bIns="91440" numCol="1" spcCol="38100" rtlCol="0" anchor="t">
            <a:normAutofit fontScale="25000" lnSpcReduction="20000"/>
          </a:bodyPr>
          <a:lstStyle/>
          <a:p>
            <a:pPr marL="0" marR="0" lvl="0" indent="0" algn="ctr" defTabSz="6096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uLnTx/>
              <a:uFillTx/>
              <a:latin typeface="Lato"/>
              <a:ea typeface="Gill Sans"/>
              <a:cs typeface="Gill Sans"/>
              <a:sym typeface="Gill Sans"/>
            </a:endParaRPr>
          </a:p>
        </p:txBody>
      </p:sp>
      <p:sp>
        <p:nvSpPr>
          <p:cNvPr id="28" name="Oval 27">
            <a:extLst>
              <a:ext uri="{FF2B5EF4-FFF2-40B4-BE49-F238E27FC236}">
                <a16:creationId xmlns:a16="http://schemas.microsoft.com/office/drawing/2014/main" id="{B959D09F-6628-FC30-C7BD-2F51A2CF460B}"/>
              </a:ext>
            </a:extLst>
          </p:cNvPr>
          <p:cNvSpPr/>
          <p:nvPr/>
        </p:nvSpPr>
        <p:spPr>
          <a:xfrm>
            <a:off x="4923943" y="110942"/>
            <a:ext cx="315201" cy="315201"/>
          </a:xfrm>
          <a:prstGeom prst="ellipse">
            <a:avLst/>
          </a:prstGeom>
          <a:noFill/>
          <a:ln w="19050" cap="flat">
            <a:solidFill>
              <a:srgbClr val="91C2FD"/>
            </a:solidFill>
            <a:miter lim="4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p3d/>
        </p:spPr>
        <p:txBody>
          <a:bodyPr rot="0" spcFirstLastPara="1" vertOverflow="overflow" horzOverflow="overflow" vert="horz" wrap="square" lIns="137160" tIns="91440" rIns="137160" bIns="91440" numCol="1" spcCol="38100" rtlCol="0" anchor="t">
            <a:normAutofit fontScale="25000" lnSpcReduction="20000"/>
          </a:bodyPr>
          <a:lstStyle/>
          <a:p>
            <a:pPr marL="0" marR="0" lvl="0" indent="0" algn="ctr" defTabSz="6096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uLnTx/>
              <a:uFillTx/>
              <a:latin typeface="Lato"/>
              <a:ea typeface="Gill Sans"/>
              <a:cs typeface="Gill Sans"/>
              <a:sym typeface="Gill Sans"/>
            </a:endParaRPr>
          </a:p>
        </p:txBody>
      </p:sp>
      <p:sp>
        <p:nvSpPr>
          <p:cNvPr id="29" name="Oval 28">
            <a:extLst>
              <a:ext uri="{FF2B5EF4-FFF2-40B4-BE49-F238E27FC236}">
                <a16:creationId xmlns:a16="http://schemas.microsoft.com/office/drawing/2014/main" id="{B65898D5-79C1-1592-089F-16ABAB6DBA3A}"/>
              </a:ext>
            </a:extLst>
          </p:cNvPr>
          <p:cNvSpPr/>
          <p:nvPr/>
        </p:nvSpPr>
        <p:spPr>
          <a:xfrm>
            <a:off x="3938425" y="116472"/>
            <a:ext cx="315201" cy="315201"/>
          </a:xfrm>
          <a:prstGeom prst="ellipse">
            <a:avLst/>
          </a:prstGeom>
          <a:noFill/>
          <a:ln w="19050" cap="flat">
            <a:solidFill>
              <a:srgbClr val="91C2FD"/>
            </a:solidFill>
            <a:miter lim="4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p3d/>
        </p:spPr>
        <p:txBody>
          <a:bodyPr rot="0" spcFirstLastPara="1" vertOverflow="overflow" horzOverflow="overflow" vert="horz" wrap="square" lIns="137160" tIns="91440" rIns="137160" bIns="91440" numCol="1" spcCol="38100" rtlCol="0" anchor="t">
            <a:normAutofit fontScale="25000" lnSpcReduction="20000"/>
          </a:bodyPr>
          <a:lstStyle/>
          <a:p>
            <a:pPr marL="0" marR="0" lvl="0" indent="0" algn="ctr" defTabSz="6096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uLnTx/>
              <a:uFillTx/>
              <a:latin typeface="Lato"/>
              <a:ea typeface="Gill Sans"/>
              <a:cs typeface="Gill Sans"/>
              <a:sym typeface="Gill Sans"/>
            </a:endParaRPr>
          </a:p>
        </p:txBody>
      </p:sp>
      <p:pic>
        <p:nvPicPr>
          <p:cNvPr id="30" name="Google Shape;578;p30" descr="Icon&#10;&#10;Description automatically generated">
            <a:extLst>
              <a:ext uri="{FF2B5EF4-FFF2-40B4-BE49-F238E27FC236}">
                <a16:creationId xmlns:a16="http://schemas.microsoft.com/office/drawing/2014/main" id="{D5B3F343-8BF4-810F-6301-F5FC9C92AA23}"/>
              </a:ext>
            </a:extLst>
          </p:cNvPr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989244" y="169805"/>
            <a:ext cx="222112" cy="222112"/>
          </a:xfrm>
          <a:prstGeom prst="rect">
            <a:avLst/>
          </a:prstGeom>
          <a:noFill/>
          <a:ln>
            <a:noFill/>
          </a:ln>
        </p:spPr>
      </p:pic>
      <p:pic>
        <p:nvPicPr>
          <p:cNvPr id="31" name="Google Shape;597;p30" descr="Icon&#10;&#10;Description automatically generated">
            <a:extLst>
              <a:ext uri="{FF2B5EF4-FFF2-40B4-BE49-F238E27FC236}">
                <a16:creationId xmlns:a16="http://schemas.microsoft.com/office/drawing/2014/main" id="{B45A6020-E8EC-CF86-5505-635EE623F438}"/>
              </a:ext>
            </a:extLst>
          </p:cNvPr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5995794" y="185483"/>
            <a:ext cx="185118" cy="185118"/>
          </a:xfrm>
          <a:prstGeom prst="rect">
            <a:avLst/>
          </a:prstGeom>
          <a:noFill/>
          <a:ln>
            <a:noFill/>
          </a:ln>
        </p:spPr>
      </p:pic>
      <p:pic>
        <p:nvPicPr>
          <p:cNvPr id="32" name="Google Shape;580;p30" descr="Icon&#10;&#10;Description automatically generated">
            <a:extLst>
              <a:ext uri="{FF2B5EF4-FFF2-40B4-BE49-F238E27FC236}">
                <a16:creationId xmlns:a16="http://schemas.microsoft.com/office/drawing/2014/main" id="{81327C5A-3A3D-85E9-84E0-4ED1B9E9458E}"/>
              </a:ext>
            </a:extLst>
          </p:cNvPr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3979513" y="152002"/>
            <a:ext cx="239915" cy="239915"/>
          </a:xfrm>
          <a:prstGeom prst="rect">
            <a:avLst/>
          </a:prstGeom>
          <a:noFill/>
          <a:ln>
            <a:noFill/>
          </a:ln>
        </p:spPr>
      </p:pic>
      <p:pic>
        <p:nvPicPr>
          <p:cNvPr id="33" name="Google Shape;663;p31" descr="A picture containing text, sign&#10;&#10;Description automatically generated">
            <a:extLst>
              <a:ext uri="{FF2B5EF4-FFF2-40B4-BE49-F238E27FC236}">
                <a16:creationId xmlns:a16="http://schemas.microsoft.com/office/drawing/2014/main" id="{771BFCE1-1425-FD73-902D-24BCB9E4B3B7}"/>
              </a:ext>
            </a:extLst>
          </p:cNvPr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4991867" y="201914"/>
            <a:ext cx="173138" cy="173138"/>
          </a:xfrm>
          <a:prstGeom prst="rect">
            <a:avLst/>
          </a:prstGeom>
          <a:noFill/>
          <a:ln>
            <a:noFill/>
          </a:ln>
        </p:spPr>
      </p:pic>
      <p:pic>
        <p:nvPicPr>
          <p:cNvPr id="34" name="Google Shape;666;p31" descr="Icon&#10;&#10;Description automatically generated">
            <a:extLst>
              <a:ext uri="{FF2B5EF4-FFF2-40B4-BE49-F238E27FC236}">
                <a16:creationId xmlns:a16="http://schemas.microsoft.com/office/drawing/2014/main" id="{EC1DA6A7-4080-C1AC-5563-3C33A0DA8513}"/>
              </a:ext>
            </a:extLst>
          </p:cNvPr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6974453" y="191307"/>
            <a:ext cx="191001" cy="191001"/>
          </a:xfrm>
          <a:prstGeom prst="rect">
            <a:avLst/>
          </a:prstGeom>
          <a:noFill/>
          <a:ln>
            <a:noFill/>
          </a:ln>
        </p:spPr>
      </p:pic>
      <p:pic>
        <p:nvPicPr>
          <p:cNvPr id="35" name="Google Shape;641;p30" descr="Icon&#10;&#10;Description automatically generated">
            <a:extLst>
              <a:ext uri="{FF2B5EF4-FFF2-40B4-BE49-F238E27FC236}">
                <a16:creationId xmlns:a16="http://schemas.microsoft.com/office/drawing/2014/main" id="{5AA8B7C2-6687-38A8-FDFF-1DA895A17BBC}"/>
              </a:ext>
            </a:extLst>
          </p:cNvPr>
          <p:cNvPicPr preferRelativeResize="0"/>
          <p:nvPr/>
        </p:nvPicPr>
        <p:blipFill rotWithShape="1">
          <a:blip r:embed="rId10">
            <a:alphaModFix/>
          </a:blip>
          <a:srcRect/>
          <a:stretch/>
        </p:blipFill>
        <p:spPr>
          <a:xfrm>
            <a:off x="3005107" y="185661"/>
            <a:ext cx="194605" cy="194605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DA36427B-04AD-A6B7-7973-99BA9FCDB8F4}"/>
              </a:ext>
            </a:extLst>
          </p:cNvPr>
          <p:cNvCxnSpPr>
            <a:cxnSpLocks/>
          </p:cNvCxnSpPr>
          <p:nvPr/>
        </p:nvCxnSpPr>
        <p:spPr>
          <a:xfrm flipH="1">
            <a:off x="3251495" y="282963"/>
            <a:ext cx="677755" cy="0"/>
          </a:xfrm>
          <a:prstGeom prst="line">
            <a:avLst/>
          </a:prstGeom>
          <a:noFill/>
          <a:ln w="19050" cap="flat">
            <a:solidFill>
              <a:srgbClr val="91C2FD"/>
            </a:solidFill>
            <a:prstDash val="solid"/>
            <a:miter lim="4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p3d/>
        </p:spPr>
      </p:cxnSp>
      <p:cxnSp>
        <p:nvCxnSpPr>
          <p:cNvPr id="37" name="Straight Connector 36">
            <a:extLst>
              <a:ext uri="{FF2B5EF4-FFF2-40B4-BE49-F238E27FC236}">
                <a16:creationId xmlns:a16="http://schemas.microsoft.com/office/drawing/2014/main" id="{BC61E47B-B44C-5EFD-42D8-40A09C129B22}"/>
              </a:ext>
            </a:extLst>
          </p:cNvPr>
          <p:cNvCxnSpPr>
            <a:cxnSpLocks/>
          </p:cNvCxnSpPr>
          <p:nvPr/>
        </p:nvCxnSpPr>
        <p:spPr>
          <a:xfrm flipH="1">
            <a:off x="4253626" y="271959"/>
            <a:ext cx="677755" cy="0"/>
          </a:xfrm>
          <a:prstGeom prst="line">
            <a:avLst/>
          </a:prstGeom>
          <a:noFill/>
          <a:ln w="19050" cap="flat">
            <a:solidFill>
              <a:srgbClr val="91C2FD"/>
            </a:solidFill>
            <a:prstDash val="solid"/>
            <a:miter lim="4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p3d/>
        </p:spPr>
      </p:cxnSp>
      <p:cxnSp>
        <p:nvCxnSpPr>
          <p:cNvPr id="38" name="Straight Connector 37">
            <a:extLst>
              <a:ext uri="{FF2B5EF4-FFF2-40B4-BE49-F238E27FC236}">
                <a16:creationId xmlns:a16="http://schemas.microsoft.com/office/drawing/2014/main" id="{091900E7-1E54-9FCE-4718-2B9D4E2FE47C}"/>
              </a:ext>
            </a:extLst>
          </p:cNvPr>
          <p:cNvCxnSpPr>
            <a:cxnSpLocks/>
          </p:cNvCxnSpPr>
          <p:nvPr/>
        </p:nvCxnSpPr>
        <p:spPr>
          <a:xfrm flipH="1">
            <a:off x="5239144" y="279109"/>
            <a:ext cx="677755" cy="0"/>
          </a:xfrm>
          <a:prstGeom prst="line">
            <a:avLst/>
          </a:prstGeom>
          <a:noFill/>
          <a:ln w="19050" cap="flat">
            <a:solidFill>
              <a:srgbClr val="91C2FD"/>
            </a:solidFill>
            <a:prstDash val="solid"/>
            <a:miter lim="4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p3d/>
        </p:spPr>
      </p:cxnSp>
      <p:cxnSp>
        <p:nvCxnSpPr>
          <p:cNvPr id="39" name="Straight Connector 38">
            <a:extLst>
              <a:ext uri="{FF2B5EF4-FFF2-40B4-BE49-F238E27FC236}">
                <a16:creationId xmlns:a16="http://schemas.microsoft.com/office/drawing/2014/main" id="{D44796F4-3871-A88F-DCC0-2BF73718BC5D}"/>
              </a:ext>
            </a:extLst>
          </p:cNvPr>
          <p:cNvCxnSpPr>
            <a:cxnSpLocks/>
          </p:cNvCxnSpPr>
          <p:nvPr/>
        </p:nvCxnSpPr>
        <p:spPr>
          <a:xfrm flipH="1">
            <a:off x="6231412" y="280861"/>
            <a:ext cx="677755" cy="0"/>
          </a:xfrm>
          <a:prstGeom prst="line">
            <a:avLst/>
          </a:prstGeom>
          <a:noFill/>
          <a:ln w="19050" cap="flat">
            <a:solidFill>
              <a:srgbClr val="91C2FD"/>
            </a:solidFill>
            <a:prstDash val="solid"/>
            <a:miter lim="4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p3d/>
        </p:spPr>
      </p:cxnSp>
      <p:sp>
        <p:nvSpPr>
          <p:cNvPr id="40" name="Oval 39">
            <a:extLst>
              <a:ext uri="{FF2B5EF4-FFF2-40B4-BE49-F238E27FC236}">
                <a16:creationId xmlns:a16="http://schemas.microsoft.com/office/drawing/2014/main" id="{4F9F34A9-2851-0863-6360-82E5242D8749}"/>
              </a:ext>
            </a:extLst>
          </p:cNvPr>
          <p:cNvSpPr/>
          <p:nvPr/>
        </p:nvSpPr>
        <p:spPr>
          <a:xfrm>
            <a:off x="6912354" y="116472"/>
            <a:ext cx="315201" cy="315201"/>
          </a:xfrm>
          <a:prstGeom prst="ellipse">
            <a:avLst/>
          </a:prstGeom>
          <a:noFill/>
          <a:ln w="19050" cap="flat">
            <a:solidFill>
              <a:srgbClr val="91C2FD"/>
            </a:solidFill>
            <a:miter lim="4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p3d/>
        </p:spPr>
        <p:txBody>
          <a:bodyPr rot="0" spcFirstLastPara="1" vertOverflow="overflow" horzOverflow="overflow" vert="horz" wrap="square" lIns="137160" tIns="91440" rIns="137160" bIns="91440" numCol="1" spcCol="38100" rtlCol="0" anchor="t">
            <a:normAutofit fontScale="25000" lnSpcReduction="20000"/>
          </a:bodyPr>
          <a:lstStyle/>
          <a:p>
            <a:pPr marL="0" marR="0" lvl="0" indent="0" algn="ctr" defTabSz="6096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uLnTx/>
              <a:uFillTx/>
              <a:latin typeface="Lato"/>
              <a:ea typeface="Gill Sans"/>
              <a:cs typeface="Gill Sans"/>
              <a:sym typeface="Gill Sans"/>
            </a:endParaRPr>
          </a:p>
        </p:txBody>
      </p:sp>
      <p:sp>
        <p:nvSpPr>
          <p:cNvPr id="41" name="Oval 40">
            <a:extLst>
              <a:ext uri="{FF2B5EF4-FFF2-40B4-BE49-F238E27FC236}">
                <a16:creationId xmlns:a16="http://schemas.microsoft.com/office/drawing/2014/main" id="{8D037FBF-1D6C-2C35-BDF9-BE7D35762F9D}"/>
              </a:ext>
            </a:extLst>
          </p:cNvPr>
          <p:cNvSpPr/>
          <p:nvPr/>
        </p:nvSpPr>
        <p:spPr>
          <a:xfrm>
            <a:off x="1942089" y="121204"/>
            <a:ext cx="315201" cy="315201"/>
          </a:xfrm>
          <a:prstGeom prst="ellipse">
            <a:avLst/>
          </a:prstGeom>
          <a:noFill/>
          <a:ln w="19050" cap="flat">
            <a:solidFill>
              <a:srgbClr val="91C2FD"/>
            </a:solidFill>
            <a:miter lim="4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p3d/>
        </p:spPr>
        <p:txBody>
          <a:bodyPr rot="0" spcFirstLastPara="1" vertOverflow="overflow" horzOverflow="overflow" vert="horz" wrap="square" lIns="137160" tIns="91440" rIns="137160" bIns="91440" numCol="1" spcCol="38100" rtlCol="0" anchor="t">
            <a:normAutofit fontScale="25000" lnSpcReduction="20000"/>
          </a:bodyPr>
          <a:lstStyle/>
          <a:p>
            <a:pPr marL="0" marR="0" lvl="0" indent="0" algn="ctr" defTabSz="6096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uLnTx/>
              <a:uFillTx/>
              <a:latin typeface="Lato"/>
              <a:ea typeface="Gill Sans"/>
              <a:cs typeface="Gill Sans"/>
              <a:sym typeface="Gill Sans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094B3CF-044B-B631-BA59-D5823A9C0934}"/>
              </a:ext>
            </a:extLst>
          </p:cNvPr>
          <p:cNvSpPr txBox="1"/>
          <p:nvPr/>
        </p:nvSpPr>
        <p:spPr>
          <a:xfrm>
            <a:off x="2034093" y="2648427"/>
            <a:ext cx="1321535" cy="39249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0" marR="0" lvl="0" indent="0" algn="ctr" defTabSz="228600" rtl="0" eaLnBrk="1" fontAlgn="auto" latinLnBrk="0" hangingPunct="0">
              <a:lnSpc>
                <a:spcPct val="90000"/>
              </a:lnSpc>
              <a:spcBef>
                <a:spcPts val="1688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1" i="0" u="none" strike="noStrike" kern="0" cap="none" spc="-45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Lato" panose="020F0502020204030203" pitchFamily="34" charset="0"/>
                <a:ea typeface="+mj-ea"/>
                <a:cs typeface="+mj-cs"/>
                <a:sym typeface="BrownStd-Light"/>
              </a:rPr>
              <a:t>Survey 1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B5839F1-89BA-26B2-2BE5-DC2DD69E0507}"/>
              </a:ext>
            </a:extLst>
          </p:cNvPr>
          <p:cNvSpPr txBox="1"/>
          <p:nvPr/>
        </p:nvSpPr>
        <p:spPr>
          <a:xfrm>
            <a:off x="5745082" y="2635308"/>
            <a:ext cx="1171399" cy="39249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lvl="0" algn="ctr">
              <a:defRPr/>
            </a:pPr>
            <a:r>
              <a:rPr lang="en-US" sz="1100" b="1" spc="0" dirty="0">
                <a:solidFill>
                  <a:schemeClr val="bg1"/>
                </a:solidFill>
                <a:latin typeface="Lato" panose="020F0502020204030203" pitchFamily="34" charset="0"/>
                <a:ea typeface="Lato" charset="0"/>
                <a:cs typeface="Lato" panose="020F0502020204030203" pitchFamily="34" charset="0"/>
              </a:rPr>
              <a:t>Survey 2</a:t>
            </a:r>
            <a:endParaRPr kumimoji="0" lang="en-US" sz="1100" b="1" i="0" u="none" strike="noStrike" kern="0" cap="none" spc="-45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Lato" panose="020F0502020204030203" pitchFamily="34" charset="0"/>
              <a:ea typeface="+mj-ea"/>
              <a:cs typeface="+mj-cs"/>
              <a:sym typeface="BrownStd-Light"/>
            </a:endParaRPr>
          </a:p>
        </p:txBody>
      </p:sp>
      <p:pic>
        <p:nvPicPr>
          <p:cNvPr id="6" name="Google Shape;791;p33" descr="Icon&#10;&#10;Description automatically generated">
            <a:extLst>
              <a:ext uri="{FF2B5EF4-FFF2-40B4-BE49-F238E27FC236}">
                <a16:creationId xmlns:a16="http://schemas.microsoft.com/office/drawing/2014/main" id="{639CCBF8-CAEC-872E-CD57-5240F4C13B01}"/>
              </a:ext>
            </a:extLst>
          </p:cNvPr>
          <p:cNvPicPr preferRelativeResize="0"/>
          <p:nvPr/>
        </p:nvPicPr>
        <p:blipFill rotWithShape="1">
          <a:blip r:embed="rId11">
            <a:alphaModFix/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saturation sat="0"/>
                    </a14:imgEffect>
                  </a14:imgLayer>
                </a14:imgProps>
              </a:ext>
            </a:extLst>
          </a:blip>
          <a:srcRect/>
          <a:stretch/>
        </p:blipFill>
        <p:spPr>
          <a:xfrm>
            <a:off x="2374820" y="3395534"/>
            <a:ext cx="640080" cy="640080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Google Shape;791;p33" descr="Icon&#10;&#10;Description automatically generated">
            <a:extLst>
              <a:ext uri="{FF2B5EF4-FFF2-40B4-BE49-F238E27FC236}">
                <a16:creationId xmlns:a16="http://schemas.microsoft.com/office/drawing/2014/main" id="{17ECF559-604D-4B68-83E6-6040619B1370}"/>
              </a:ext>
            </a:extLst>
          </p:cNvPr>
          <p:cNvPicPr preferRelativeResize="0"/>
          <p:nvPr/>
        </p:nvPicPr>
        <p:blipFill rotWithShape="1">
          <a:blip r:embed="rId11">
            <a:alphaModFix/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saturation sat="0"/>
                    </a14:imgEffect>
                  </a14:imgLayer>
                </a14:imgProps>
              </a:ext>
            </a:extLst>
          </a:blip>
          <a:srcRect/>
          <a:stretch/>
        </p:blipFill>
        <p:spPr>
          <a:xfrm>
            <a:off x="5995794" y="3342993"/>
            <a:ext cx="640080" cy="64008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5475058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itle 1">
            <a:extLst>
              <a:ext uri="{FF2B5EF4-FFF2-40B4-BE49-F238E27FC236}">
                <a16:creationId xmlns:a16="http://schemas.microsoft.com/office/drawing/2014/main" id="{44D3E0C5-20B6-E0BD-F939-97644C1382F6}"/>
              </a:ext>
            </a:extLst>
          </p:cNvPr>
          <p:cNvSpPr txBox="1">
            <a:spLocks/>
          </p:cNvSpPr>
          <p:nvPr/>
        </p:nvSpPr>
        <p:spPr>
          <a:xfrm>
            <a:off x="440316" y="650100"/>
            <a:ext cx="2447055" cy="553907"/>
          </a:xfrm>
          <a:prstGeom prst="rect">
            <a:avLst/>
          </a:prstGeom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rIns="228600" anchor="b"/>
          <a:lstStyle>
            <a:lvl1pPr marL="0" marR="0" indent="0" algn="ctr" defTabSz="309555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rgbClr val="4D4E4F"/>
                </a:solidFill>
                <a:effectLst/>
                <a:uFillTx/>
                <a:latin typeface="+mj-lt"/>
                <a:ea typeface="Lato Heavy"/>
                <a:cs typeface="Lato Heavy"/>
                <a:sym typeface="BrownStd-Light"/>
              </a:defRPr>
            </a:lvl1pPr>
            <a:lvl2pPr marL="0" marR="0" indent="85723" algn="l" defTabSz="309555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000" b="0" i="0" u="none" strike="noStrike" cap="none" spc="0" baseline="0">
                <a:ln>
                  <a:noFill/>
                </a:ln>
                <a:solidFill>
                  <a:srgbClr val="171F25">
                    <a:alpha val="80018"/>
                  </a:srgbClr>
                </a:solidFill>
                <a:uFillTx/>
                <a:latin typeface="Lato Heavy"/>
                <a:ea typeface="Lato Heavy"/>
                <a:cs typeface="Lato Heavy"/>
                <a:sym typeface="Lato Heavy"/>
              </a:defRPr>
            </a:lvl2pPr>
            <a:lvl3pPr marL="0" marR="0" indent="171446" algn="l" defTabSz="309555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000" b="0" i="0" u="none" strike="noStrike" cap="none" spc="0" baseline="0">
                <a:ln>
                  <a:noFill/>
                </a:ln>
                <a:solidFill>
                  <a:srgbClr val="171F25">
                    <a:alpha val="80018"/>
                  </a:srgbClr>
                </a:solidFill>
                <a:uFillTx/>
                <a:latin typeface="Lato Heavy"/>
                <a:ea typeface="Lato Heavy"/>
                <a:cs typeface="Lato Heavy"/>
                <a:sym typeface="Lato Heavy"/>
              </a:defRPr>
            </a:lvl3pPr>
            <a:lvl4pPr marL="0" marR="0" indent="257168" algn="l" defTabSz="309555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000" b="0" i="0" u="none" strike="noStrike" cap="none" spc="0" baseline="0">
                <a:ln>
                  <a:noFill/>
                </a:ln>
                <a:solidFill>
                  <a:srgbClr val="171F25">
                    <a:alpha val="80018"/>
                  </a:srgbClr>
                </a:solidFill>
                <a:uFillTx/>
                <a:latin typeface="Lato Heavy"/>
                <a:ea typeface="Lato Heavy"/>
                <a:cs typeface="Lato Heavy"/>
                <a:sym typeface="Lato Heavy"/>
              </a:defRPr>
            </a:lvl4pPr>
            <a:lvl5pPr marL="0" marR="0" indent="342892" algn="l" defTabSz="309555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000" b="0" i="0" u="none" strike="noStrike" cap="none" spc="0" baseline="0">
                <a:ln>
                  <a:noFill/>
                </a:ln>
                <a:solidFill>
                  <a:srgbClr val="171F25">
                    <a:alpha val="80018"/>
                  </a:srgbClr>
                </a:solidFill>
                <a:uFillTx/>
                <a:latin typeface="Lato Heavy"/>
                <a:ea typeface="Lato Heavy"/>
                <a:cs typeface="Lato Heavy"/>
                <a:sym typeface="Lato Heavy"/>
              </a:defRPr>
            </a:lvl5pPr>
            <a:lvl6pPr marL="0" marR="0" indent="428615" algn="l" defTabSz="309555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000" b="0" i="0" u="none" strike="noStrike" cap="none" spc="0" baseline="0">
                <a:ln>
                  <a:noFill/>
                </a:ln>
                <a:solidFill>
                  <a:srgbClr val="171F25">
                    <a:alpha val="80018"/>
                  </a:srgbClr>
                </a:solidFill>
                <a:uFillTx/>
                <a:latin typeface="Lato Heavy"/>
                <a:ea typeface="Lato Heavy"/>
                <a:cs typeface="Lato Heavy"/>
                <a:sym typeface="Lato Heavy"/>
              </a:defRPr>
            </a:lvl6pPr>
            <a:lvl7pPr marL="0" marR="0" indent="514337" algn="l" defTabSz="309555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000" b="0" i="0" u="none" strike="noStrike" cap="none" spc="0" baseline="0">
                <a:ln>
                  <a:noFill/>
                </a:ln>
                <a:solidFill>
                  <a:srgbClr val="171F25">
                    <a:alpha val="80018"/>
                  </a:srgbClr>
                </a:solidFill>
                <a:uFillTx/>
                <a:latin typeface="Lato Heavy"/>
                <a:ea typeface="Lato Heavy"/>
                <a:cs typeface="Lato Heavy"/>
                <a:sym typeface="Lato Heavy"/>
              </a:defRPr>
            </a:lvl7pPr>
            <a:lvl8pPr marL="0" marR="0" indent="600060" algn="l" defTabSz="309555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000" b="0" i="0" u="none" strike="noStrike" cap="none" spc="0" baseline="0">
                <a:ln>
                  <a:noFill/>
                </a:ln>
                <a:solidFill>
                  <a:srgbClr val="171F25">
                    <a:alpha val="80018"/>
                  </a:srgbClr>
                </a:solidFill>
                <a:uFillTx/>
                <a:latin typeface="Lato Heavy"/>
                <a:ea typeface="Lato Heavy"/>
                <a:cs typeface="Lato Heavy"/>
                <a:sym typeface="Lato Heavy"/>
              </a:defRPr>
            </a:lvl8pPr>
            <a:lvl9pPr marL="0" marR="0" indent="685783" algn="l" defTabSz="309555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000" b="0" i="0" u="none" strike="noStrike" cap="none" spc="0" baseline="0">
                <a:ln>
                  <a:noFill/>
                </a:ln>
                <a:solidFill>
                  <a:srgbClr val="171F25">
                    <a:alpha val="80018"/>
                  </a:srgbClr>
                </a:solidFill>
                <a:uFillTx/>
                <a:latin typeface="Lato Heavy"/>
                <a:ea typeface="Lato Heavy"/>
                <a:cs typeface="Lato Heavy"/>
                <a:sym typeface="Lato Heavy"/>
              </a:defRPr>
            </a:lvl9pPr>
          </a:lstStyle>
          <a:p>
            <a:pPr marL="0" marR="0" lvl="0" indent="0" algn="ctr" defTabSz="30955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000" dirty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Q&amp;A Pod</a:t>
            </a:r>
            <a:endParaRPr kumimoji="0" lang="en-US" sz="4000" b="0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  <a:sym typeface="BrownStd-Light"/>
            </a:endParaRPr>
          </a:p>
        </p:txBody>
      </p: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D6C3EEBD-7385-C35C-9734-A3B53A5900B7}"/>
              </a:ext>
            </a:extLst>
          </p:cNvPr>
          <p:cNvCxnSpPr>
            <a:cxnSpLocks/>
          </p:cNvCxnSpPr>
          <p:nvPr/>
        </p:nvCxnSpPr>
        <p:spPr>
          <a:xfrm flipH="1">
            <a:off x="1271159" y="1313393"/>
            <a:ext cx="1536737" cy="0"/>
          </a:xfrm>
          <a:prstGeom prst="line">
            <a:avLst/>
          </a:prstGeom>
          <a:noFill/>
          <a:ln w="19050" cap="flat">
            <a:solidFill>
              <a:srgbClr val="91C2FD"/>
            </a:solidFill>
            <a:prstDash val="solid"/>
            <a:miter lim="4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0891F610-E40F-D696-9783-31C91F7A00D3}"/>
              </a:ext>
            </a:extLst>
          </p:cNvPr>
          <p:cNvCxnSpPr>
            <a:cxnSpLocks/>
          </p:cNvCxnSpPr>
          <p:nvPr/>
        </p:nvCxnSpPr>
        <p:spPr>
          <a:xfrm>
            <a:off x="2807896" y="760785"/>
            <a:ext cx="0" cy="552608"/>
          </a:xfrm>
          <a:prstGeom prst="line">
            <a:avLst/>
          </a:prstGeom>
          <a:noFill/>
          <a:ln w="19050" cap="flat">
            <a:solidFill>
              <a:srgbClr val="91C2FD"/>
            </a:solidFill>
            <a:prstDash val="solid"/>
            <a:miter lim="4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B941E48E-E8D2-7870-9C43-8F930D6CB5D6}"/>
              </a:ext>
            </a:extLst>
          </p:cNvPr>
          <p:cNvCxnSpPr>
            <a:cxnSpLocks/>
          </p:cNvCxnSpPr>
          <p:nvPr/>
        </p:nvCxnSpPr>
        <p:spPr>
          <a:xfrm flipH="1">
            <a:off x="322465" y="386297"/>
            <a:ext cx="1536737" cy="0"/>
          </a:xfrm>
          <a:prstGeom prst="line">
            <a:avLst/>
          </a:prstGeom>
          <a:noFill/>
          <a:ln w="19050" cap="flat">
            <a:solidFill>
              <a:srgbClr val="91C2FD"/>
            </a:solidFill>
            <a:prstDash val="solid"/>
            <a:miter lim="4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EE2CFD13-44F4-7C21-CA44-130AB3885E92}"/>
              </a:ext>
            </a:extLst>
          </p:cNvPr>
          <p:cNvCxnSpPr>
            <a:cxnSpLocks/>
          </p:cNvCxnSpPr>
          <p:nvPr/>
        </p:nvCxnSpPr>
        <p:spPr>
          <a:xfrm>
            <a:off x="322465" y="386297"/>
            <a:ext cx="0" cy="552608"/>
          </a:xfrm>
          <a:prstGeom prst="line">
            <a:avLst/>
          </a:prstGeom>
          <a:noFill/>
          <a:ln w="19050" cap="flat">
            <a:solidFill>
              <a:srgbClr val="91C2FD"/>
            </a:solidFill>
            <a:prstDash val="solid"/>
            <a:miter lim="4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pic>
        <p:nvPicPr>
          <p:cNvPr id="5" name="Picture 4" descr="Shape&#10;&#10;Description automatically generated with medium confidence">
            <a:extLst>
              <a:ext uri="{FF2B5EF4-FFF2-40B4-BE49-F238E27FC236}">
                <a16:creationId xmlns:a16="http://schemas.microsoft.com/office/drawing/2014/main" id="{B84EC603-798C-A46C-A809-A18EB164E9F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3208" y="2116052"/>
            <a:ext cx="4537583" cy="911395"/>
          </a:xfrm>
          <a:prstGeom prst="round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1691439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8" name="Straight Connector 47">
            <a:extLst>
              <a:ext uri="{FF2B5EF4-FFF2-40B4-BE49-F238E27FC236}">
                <a16:creationId xmlns:a16="http://schemas.microsoft.com/office/drawing/2014/main" id="{5A3D4A4C-CDCF-28BB-BB96-61A833269E5B}"/>
              </a:ext>
            </a:extLst>
          </p:cNvPr>
          <p:cNvCxnSpPr>
            <a:cxnSpLocks/>
          </p:cNvCxnSpPr>
          <p:nvPr/>
        </p:nvCxnSpPr>
        <p:spPr>
          <a:xfrm flipH="1">
            <a:off x="3115360" y="1790262"/>
            <a:ext cx="910388" cy="336882"/>
          </a:xfrm>
          <a:prstGeom prst="line">
            <a:avLst/>
          </a:prstGeom>
          <a:noFill/>
          <a:ln w="12700" cap="flat">
            <a:solidFill>
              <a:schemeClr val="bg1"/>
            </a:solidFill>
            <a:prstDash val="sysDash"/>
            <a:miter lim="400000"/>
            <a:headEnd type="none" w="med" len="med"/>
            <a:tailEnd type="arrow" w="med" len="med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51" name="TextBox 50">
            <a:extLst>
              <a:ext uri="{FF2B5EF4-FFF2-40B4-BE49-F238E27FC236}">
                <a16:creationId xmlns:a16="http://schemas.microsoft.com/office/drawing/2014/main" id="{A6A53B56-79A1-B919-812B-EE006DA44430}"/>
              </a:ext>
            </a:extLst>
          </p:cNvPr>
          <p:cNvSpPr txBox="1"/>
          <p:nvPr/>
        </p:nvSpPr>
        <p:spPr>
          <a:xfrm>
            <a:off x="4025748" y="1790262"/>
            <a:ext cx="967641" cy="268659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0" marR="0" lvl="0" indent="0" algn="ctr" defTabSz="228600" rtl="0" eaLnBrk="1" fontAlgn="auto" latinLnBrk="0" hangingPunct="0">
              <a:lnSpc>
                <a:spcPct val="90000"/>
              </a:lnSpc>
              <a:spcBef>
                <a:spcPts val="1688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1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Lato" panose="020F0502020204030203" pitchFamily="34" charset="0"/>
                <a:ea typeface="Lato" charset="0"/>
                <a:cs typeface="Lato" panose="020F0502020204030203" pitchFamily="34" charset="0"/>
                <a:sym typeface="BrownStd-Light"/>
              </a:rPr>
              <a:t>Qualtrics Exports</a:t>
            </a:r>
            <a:endParaRPr kumimoji="0" lang="en-US" sz="1100" b="1" i="0" u="none" strike="noStrike" kern="0" cap="none" spc="-45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Lato" panose="020F0502020204030203" pitchFamily="34" charset="0"/>
              <a:ea typeface="+mj-ea"/>
              <a:cs typeface="+mj-cs"/>
              <a:sym typeface="BrownStd-Light"/>
            </a:endParaRP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3147EDB6-5D9D-36F8-B42B-BD4F43BB0226}"/>
              </a:ext>
            </a:extLst>
          </p:cNvPr>
          <p:cNvSpPr txBox="1"/>
          <p:nvPr/>
        </p:nvSpPr>
        <p:spPr>
          <a:xfrm>
            <a:off x="2203217" y="4035614"/>
            <a:ext cx="999190" cy="39249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0" marR="0" lvl="0" indent="0" algn="ctr" defTabSz="228600" rtl="0" eaLnBrk="1" fontAlgn="auto" latinLnBrk="0" hangingPunct="0">
              <a:lnSpc>
                <a:spcPct val="90000"/>
              </a:lnSpc>
              <a:spcBef>
                <a:spcPts val="1688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1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Lato" panose="020F0502020204030203" pitchFamily="34" charset="0"/>
                <a:ea typeface="Lato" charset="0"/>
                <a:cs typeface="Lato" panose="020F0502020204030203" pitchFamily="34" charset="0"/>
                <a:sym typeface="BrownStd-Light"/>
              </a:rPr>
              <a:t>Survey Results</a:t>
            </a:r>
            <a:endParaRPr kumimoji="0" lang="en-US" sz="1100" b="1" i="0" u="none" strike="noStrike" kern="0" cap="none" spc="-45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Lato" panose="020F0502020204030203" pitchFamily="34" charset="0"/>
              <a:ea typeface="+mj-ea"/>
              <a:cs typeface="+mj-cs"/>
              <a:sym typeface="BrownStd-Light"/>
            </a:endParaRPr>
          </a:p>
        </p:txBody>
      </p:sp>
      <p:pic>
        <p:nvPicPr>
          <p:cNvPr id="65" name="Picture 64">
            <a:extLst>
              <a:ext uri="{FF2B5EF4-FFF2-40B4-BE49-F238E27FC236}">
                <a16:creationId xmlns:a16="http://schemas.microsoft.com/office/drawing/2014/main" id="{7405D91D-2504-D7D0-C356-CD72AD23F6C2}"/>
              </a:ext>
            </a:extLst>
          </p:cNvPr>
          <p:cNvPicPr>
            <a:picLocks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8466" y="2161083"/>
            <a:ext cx="484632" cy="391582"/>
          </a:xfrm>
          <a:prstGeom prst="rect">
            <a:avLst/>
          </a:prstGeom>
        </p:spPr>
      </p:pic>
      <p:sp>
        <p:nvSpPr>
          <p:cNvPr id="68" name="TextBox 67">
            <a:extLst>
              <a:ext uri="{FF2B5EF4-FFF2-40B4-BE49-F238E27FC236}">
                <a16:creationId xmlns:a16="http://schemas.microsoft.com/office/drawing/2014/main" id="{9A186697-A2EF-EAD7-36F2-1D1ACBCCE6BF}"/>
              </a:ext>
            </a:extLst>
          </p:cNvPr>
          <p:cNvSpPr txBox="1"/>
          <p:nvPr/>
        </p:nvSpPr>
        <p:spPr>
          <a:xfrm>
            <a:off x="2361176" y="3652358"/>
            <a:ext cx="69314" cy="230832"/>
          </a:xfrm>
          <a:prstGeom prst="rect">
            <a:avLst/>
          </a:prstGeom>
          <a:ln w="254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34290" tIns="34290" rIns="34290" bIns="34290" rtlCol="0">
            <a:spAutoFit/>
          </a:bodyPr>
          <a:lstStyle/>
          <a:p>
            <a:pPr marL="0" marR="0" lvl="0" indent="0" algn="l" defTabSz="228600" rtl="0" eaLnBrk="1" fontAlgn="auto" latinLnBrk="0" hangingPunct="0">
              <a:lnSpc>
                <a:spcPct val="100000"/>
              </a:lnSpc>
              <a:spcBef>
                <a:spcPts val="506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50" b="0" i="0" u="none" strike="noStrike" kern="0" cap="none" spc="0" normalizeH="0" baseline="0" noProof="0" dirty="0" err="1">
              <a:ln>
                <a:noFill/>
              </a:ln>
              <a:solidFill>
                <a:srgbClr val="72848E"/>
              </a:solidFill>
              <a:effectLst/>
              <a:uLnTx/>
              <a:uFillTx/>
              <a:latin typeface="Lato"/>
              <a:ea typeface="Lato Light" charset="0"/>
              <a:cs typeface="Lato Light" charset="0"/>
              <a:sym typeface="Lato Light"/>
            </a:endParaRPr>
          </a:p>
        </p:txBody>
      </p:sp>
      <p:sp>
        <p:nvSpPr>
          <p:cNvPr id="72" name="Title 6">
            <a:extLst>
              <a:ext uri="{FF2B5EF4-FFF2-40B4-BE49-F238E27FC236}">
                <a16:creationId xmlns:a16="http://schemas.microsoft.com/office/drawing/2014/main" id="{895BA296-1893-8C67-4974-E240918C18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631788"/>
            <a:ext cx="8229600" cy="393524"/>
          </a:xfrm>
        </p:spPr>
        <p:txBody>
          <a:bodyPr/>
          <a:lstStyle/>
          <a:p>
            <a:pPr algn="l"/>
            <a:r>
              <a:rPr lang="en-US" sz="2800" dirty="0">
                <a:solidFill>
                  <a:schemeClr val="bg1"/>
                </a:solidFill>
              </a:rPr>
              <a:t>Waterfall permissions</a:t>
            </a:r>
          </a:p>
        </p:txBody>
      </p:sp>
      <p:sp>
        <p:nvSpPr>
          <p:cNvPr id="73" name="Text Placeholder 8">
            <a:extLst>
              <a:ext uri="{FF2B5EF4-FFF2-40B4-BE49-F238E27FC236}">
                <a16:creationId xmlns:a16="http://schemas.microsoft.com/office/drawing/2014/main" id="{94079628-4A92-C3B5-66EA-5883C668FD1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64857" y="967601"/>
            <a:ext cx="8229600" cy="375657"/>
          </a:xfrm>
        </p:spPr>
        <p:txBody>
          <a:bodyPr>
            <a:noAutofit/>
          </a:bodyPr>
          <a:lstStyle/>
          <a:p>
            <a:r>
              <a:rPr lang="en-US" sz="1600" dirty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Access trickles down</a:t>
            </a:r>
          </a:p>
        </p:txBody>
      </p:sp>
      <p:cxnSp>
        <p:nvCxnSpPr>
          <p:cNvPr id="2" name="Straight Connector 1">
            <a:extLst>
              <a:ext uri="{FF2B5EF4-FFF2-40B4-BE49-F238E27FC236}">
                <a16:creationId xmlns:a16="http://schemas.microsoft.com/office/drawing/2014/main" id="{203C79C6-3D1D-3598-2341-530AD1357050}"/>
              </a:ext>
            </a:extLst>
          </p:cNvPr>
          <p:cNvCxnSpPr>
            <a:cxnSpLocks/>
          </p:cNvCxnSpPr>
          <p:nvPr/>
        </p:nvCxnSpPr>
        <p:spPr>
          <a:xfrm>
            <a:off x="4978393" y="1790262"/>
            <a:ext cx="910388" cy="336882"/>
          </a:xfrm>
          <a:prstGeom prst="line">
            <a:avLst/>
          </a:prstGeom>
          <a:noFill/>
          <a:ln w="12700" cap="flat">
            <a:solidFill>
              <a:schemeClr val="bg1"/>
            </a:solidFill>
            <a:prstDash val="sysDash"/>
            <a:miter lim="400000"/>
            <a:headEnd type="none" w="med" len="med"/>
            <a:tailEnd type="arrow" w="med" len="med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044506B5-EC42-215C-883D-4A3ECC0483B1}"/>
              </a:ext>
            </a:extLst>
          </p:cNvPr>
          <p:cNvCxnSpPr>
            <a:cxnSpLocks/>
          </p:cNvCxnSpPr>
          <p:nvPr/>
        </p:nvCxnSpPr>
        <p:spPr>
          <a:xfrm>
            <a:off x="2694861" y="3058037"/>
            <a:ext cx="0" cy="269910"/>
          </a:xfrm>
          <a:prstGeom prst="line">
            <a:avLst/>
          </a:prstGeom>
          <a:noFill/>
          <a:ln w="12700" cap="flat">
            <a:solidFill>
              <a:schemeClr val="bg1"/>
            </a:solidFill>
            <a:prstDash val="sysDash"/>
            <a:miter lim="400000"/>
            <a:headEnd type="none" w="med" len="med"/>
            <a:tailEnd type="arrow" w="med" len="med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24" name="TextBox 23">
            <a:extLst>
              <a:ext uri="{FF2B5EF4-FFF2-40B4-BE49-F238E27FC236}">
                <a16:creationId xmlns:a16="http://schemas.microsoft.com/office/drawing/2014/main" id="{6C135D3F-6C18-EF91-3CBD-50ACB33E6D14}"/>
              </a:ext>
            </a:extLst>
          </p:cNvPr>
          <p:cNvSpPr txBox="1"/>
          <p:nvPr/>
        </p:nvSpPr>
        <p:spPr>
          <a:xfrm>
            <a:off x="5807742" y="4016867"/>
            <a:ext cx="999190" cy="39249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0" marR="0" lvl="0" indent="0" algn="ctr" defTabSz="228600" rtl="0" eaLnBrk="1" fontAlgn="auto" latinLnBrk="0" hangingPunct="0">
              <a:lnSpc>
                <a:spcPct val="90000"/>
              </a:lnSpc>
              <a:spcBef>
                <a:spcPts val="1688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1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Lato" panose="020F0502020204030203" pitchFamily="34" charset="0"/>
                <a:ea typeface="Lato" charset="0"/>
                <a:cs typeface="Lato" panose="020F0502020204030203" pitchFamily="34" charset="0"/>
                <a:sym typeface="BrownStd-Light"/>
              </a:rPr>
              <a:t>Survey Results</a:t>
            </a:r>
            <a:endParaRPr kumimoji="0" lang="en-US" sz="1100" b="1" i="0" u="none" strike="noStrike" kern="0" cap="none" spc="-45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Lato" panose="020F0502020204030203" pitchFamily="34" charset="0"/>
              <a:ea typeface="+mj-ea"/>
              <a:cs typeface="+mj-cs"/>
              <a:sym typeface="BrownStd-Light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2D44428F-F02D-2945-012E-428EEA4234F4}"/>
              </a:ext>
            </a:extLst>
          </p:cNvPr>
          <p:cNvSpPr txBox="1"/>
          <p:nvPr/>
        </p:nvSpPr>
        <p:spPr>
          <a:xfrm>
            <a:off x="5965701" y="3633611"/>
            <a:ext cx="69314" cy="230832"/>
          </a:xfrm>
          <a:prstGeom prst="rect">
            <a:avLst/>
          </a:prstGeom>
          <a:ln w="254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34290" tIns="34290" rIns="34290" bIns="34290" rtlCol="0">
            <a:spAutoFit/>
          </a:bodyPr>
          <a:lstStyle/>
          <a:p>
            <a:pPr marL="0" marR="0" lvl="0" indent="0" algn="l" defTabSz="228600" rtl="0" eaLnBrk="1" fontAlgn="auto" latinLnBrk="0" hangingPunct="0">
              <a:lnSpc>
                <a:spcPct val="100000"/>
              </a:lnSpc>
              <a:spcBef>
                <a:spcPts val="506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50" b="0" i="0" u="none" strike="noStrike" kern="0" cap="none" spc="0" normalizeH="0" baseline="0" noProof="0" dirty="0" err="1">
              <a:ln>
                <a:noFill/>
              </a:ln>
              <a:solidFill>
                <a:srgbClr val="72848E"/>
              </a:solidFill>
              <a:effectLst/>
              <a:uLnTx/>
              <a:uFillTx/>
              <a:latin typeface="Lato"/>
              <a:ea typeface="Lato Light" charset="0"/>
              <a:cs typeface="Lato Light" charset="0"/>
              <a:sym typeface="Lato Light"/>
            </a:endParaRPr>
          </a:p>
        </p:txBody>
      </p: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8AFE04BB-3754-752C-6A54-5A4D1DF5DED3}"/>
              </a:ext>
            </a:extLst>
          </p:cNvPr>
          <p:cNvCxnSpPr>
            <a:cxnSpLocks/>
          </p:cNvCxnSpPr>
          <p:nvPr/>
        </p:nvCxnSpPr>
        <p:spPr>
          <a:xfrm>
            <a:off x="6299386" y="3039290"/>
            <a:ext cx="0" cy="269910"/>
          </a:xfrm>
          <a:prstGeom prst="line">
            <a:avLst/>
          </a:prstGeom>
          <a:noFill/>
          <a:ln w="12700" cap="flat">
            <a:solidFill>
              <a:schemeClr val="bg1"/>
            </a:solidFill>
            <a:prstDash val="sysDash"/>
            <a:miter lim="400000"/>
            <a:headEnd type="none" w="med" len="med"/>
            <a:tailEnd type="arrow" w="med" len="med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pic>
        <p:nvPicPr>
          <p:cNvPr id="22" name="Picture 21">
            <a:extLst>
              <a:ext uri="{FF2B5EF4-FFF2-40B4-BE49-F238E27FC236}">
                <a16:creationId xmlns:a16="http://schemas.microsoft.com/office/drawing/2014/main" id="{63F610C7-2A6F-4996-4584-7D34B6A82C8D}"/>
              </a:ext>
            </a:extLst>
          </p:cNvPr>
          <p:cNvPicPr>
            <a:picLocks/>
          </p:cNvPicPr>
          <p:nvPr/>
        </p:nvPicPr>
        <p:blipFill>
          <a:blip r:embed="rId4" cstate="print">
            <a:alphaModFix/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-25000"/>
                    </a14:imgEffect>
                    <a14:imgEffect>
                      <a14:colorTemperature colorTemp="4700"/>
                    </a14:imgEffect>
                    <a14:imgEffect>
                      <a14:saturation sat="400000"/>
                    </a14:imgEffect>
                    <a14:imgEffect>
                      <a14:brightnessContrast bright="-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5657" y="2156328"/>
            <a:ext cx="484632" cy="391582"/>
          </a:xfrm>
          <a:prstGeom prst="rect">
            <a:avLst/>
          </a:prstGeom>
          <a:noFill/>
          <a:effectLst>
            <a:outerShdw blurRad="63500" sx="102000" sy="102000" algn="ctr" rotWithShape="0">
              <a:schemeClr val="tx1"/>
            </a:outerShdw>
          </a:effectLst>
        </p:spPr>
      </p:pic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6F63A608-2EE9-3C4E-26FE-E395068F7759}"/>
              </a:ext>
            </a:extLst>
          </p:cNvPr>
          <p:cNvCxnSpPr>
            <a:cxnSpLocks/>
          </p:cNvCxnSpPr>
          <p:nvPr/>
        </p:nvCxnSpPr>
        <p:spPr>
          <a:xfrm flipH="1">
            <a:off x="2263328" y="282964"/>
            <a:ext cx="677755" cy="0"/>
          </a:xfrm>
          <a:prstGeom prst="line">
            <a:avLst/>
          </a:prstGeom>
          <a:noFill/>
          <a:ln w="19050" cap="flat">
            <a:solidFill>
              <a:srgbClr val="91C2FD"/>
            </a:solidFill>
            <a:prstDash val="solid"/>
            <a:miter lim="4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p3d/>
        </p:spPr>
      </p:cxnSp>
      <p:sp>
        <p:nvSpPr>
          <p:cNvPr id="23" name="Oval 22">
            <a:extLst>
              <a:ext uri="{FF2B5EF4-FFF2-40B4-BE49-F238E27FC236}">
                <a16:creationId xmlns:a16="http://schemas.microsoft.com/office/drawing/2014/main" id="{9EFAD946-D3A0-D8C6-0202-5B47A87703A4}"/>
              </a:ext>
            </a:extLst>
          </p:cNvPr>
          <p:cNvSpPr/>
          <p:nvPr/>
        </p:nvSpPr>
        <p:spPr>
          <a:xfrm>
            <a:off x="2936294" y="116472"/>
            <a:ext cx="315201" cy="315201"/>
          </a:xfrm>
          <a:prstGeom prst="ellipse">
            <a:avLst/>
          </a:prstGeom>
          <a:noFill/>
          <a:ln w="19050" cap="flat">
            <a:solidFill>
              <a:srgbClr val="91C2FD"/>
            </a:solidFill>
            <a:miter lim="4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p3d/>
        </p:spPr>
        <p:txBody>
          <a:bodyPr rot="0" spcFirstLastPara="1" vertOverflow="overflow" horzOverflow="overflow" vert="horz" wrap="square" lIns="137160" tIns="91440" rIns="137160" bIns="91440" numCol="1" spcCol="38100" rtlCol="0" anchor="t">
            <a:normAutofit fontScale="25000" lnSpcReduction="20000"/>
          </a:bodyPr>
          <a:lstStyle/>
          <a:p>
            <a:pPr marL="0" marR="0" lvl="0" indent="0" algn="ctr" defTabSz="6096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uLnTx/>
              <a:uFillTx/>
              <a:latin typeface="Lato"/>
              <a:ea typeface="Gill Sans"/>
              <a:cs typeface="Gill Sans"/>
              <a:sym typeface="Gill Sans"/>
            </a:endParaRPr>
          </a:p>
        </p:txBody>
      </p:sp>
      <p:sp>
        <p:nvSpPr>
          <p:cNvPr id="28" name="Oval 27">
            <a:extLst>
              <a:ext uri="{FF2B5EF4-FFF2-40B4-BE49-F238E27FC236}">
                <a16:creationId xmlns:a16="http://schemas.microsoft.com/office/drawing/2014/main" id="{B835593D-A848-87D5-13C9-4ECCBEC55AF4}"/>
              </a:ext>
            </a:extLst>
          </p:cNvPr>
          <p:cNvSpPr/>
          <p:nvPr/>
        </p:nvSpPr>
        <p:spPr>
          <a:xfrm>
            <a:off x="5916211" y="108544"/>
            <a:ext cx="315201" cy="315201"/>
          </a:xfrm>
          <a:prstGeom prst="ellipse">
            <a:avLst/>
          </a:prstGeom>
          <a:solidFill>
            <a:srgbClr val="003B84"/>
          </a:solidFill>
          <a:ln w="19050" cap="flat">
            <a:solidFill>
              <a:srgbClr val="91C2FD"/>
            </a:solidFill>
            <a:miter lim="4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p3d/>
        </p:spPr>
        <p:txBody>
          <a:bodyPr rot="0" spcFirstLastPara="1" vertOverflow="overflow" horzOverflow="overflow" vert="horz" wrap="square" lIns="137160" tIns="91440" rIns="137160" bIns="91440" numCol="1" spcCol="38100" rtlCol="0" anchor="t">
            <a:normAutofit fontScale="25000" lnSpcReduction="20000"/>
          </a:bodyPr>
          <a:lstStyle/>
          <a:p>
            <a:pPr marL="0" marR="0" lvl="0" indent="0" algn="ctr" defTabSz="6096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uLnTx/>
              <a:uFillTx/>
              <a:latin typeface="Lato"/>
              <a:ea typeface="Gill Sans"/>
              <a:cs typeface="Gill Sans"/>
              <a:sym typeface="Gill Sans"/>
            </a:endParaRPr>
          </a:p>
        </p:txBody>
      </p:sp>
      <p:sp>
        <p:nvSpPr>
          <p:cNvPr id="29" name="Oval 28">
            <a:extLst>
              <a:ext uri="{FF2B5EF4-FFF2-40B4-BE49-F238E27FC236}">
                <a16:creationId xmlns:a16="http://schemas.microsoft.com/office/drawing/2014/main" id="{A7439BB1-0BAB-6198-BB86-E173A020F104}"/>
              </a:ext>
            </a:extLst>
          </p:cNvPr>
          <p:cNvSpPr/>
          <p:nvPr/>
        </p:nvSpPr>
        <p:spPr>
          <a:xfrm>
            <a:off x="4923943" y="110942"/>
            <a:ext cx="315201" cy="315201"/>
          </a:xfrm>
          <a:prstGeom prst="ellipse">
            <a:avLst/>
          </a:prstGeom>
          <a:noFill/>
          <a:ln w="19050" cap="flat">
            <a:solidFill>
              <a:srgbClr val="91C2FD"/>
            </a:solidFill>
            <a:miter lim="4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p3d/>
        </p:spPr>
        <p:txBody>
          <a:bodyPr rot="0" spcFirstLastPara="1" vertOverflow="overflow" horzOverflow="overflow" vert="horz" wrap="square" lIns="137160" tIns="91440" rIns="137160" bIns="91440" numCol="1" spcCol="38100" rtlCol="0" anchor="t">
            <a:normAutofit fontScale="25000" lnSpcReduction="20000"/>
          </a:bodyPr>
          <a:lstStyle/>
          <a:p>
            <a:pPr marL="0" marR="0" lvl="0" indent="0" algn="ctr" defTabSz="6096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uLnTx/>
              <a:uFillTx/>
              <a:latin typeface="Lato"/>
              <a:ea typeface="Gill Sans"/>
              <a:cs typeface="Gill Sans"/>
              <a:sym typeface="Gill Sans"/>
            </a:endParaRPr>
          </a:p>
        </p:txBody>
      </p:sp>
      <p:sp>
        <p:nvSpPr>
          <p:cNvPr id="30" name="Oval 29">
            <a:extLst>
              <a:ext uri="{FF2B5EF4-FFF2-40B4-BE49-F238E27FC236}">
                <a16:creationId xmlns:a16="http://schemas.microsoft.com/office/drawing/2014/main" id="{BDA5AF8C-4CE2-B7A2-CE5C-A7980BDC90C5}"/>
              </a:ext>
            </a:extLst>
          </p:cNvPr>
          <p:cNvSpPr/>
          <p:nvPr/>
        </p:nvSpPr>
        <p:spPr>
          <a:xfrm>
            <a:off x="3938425" y="116472"/>
            <a:ext cx="315201" cy="315201"/>
          </a:xfrm>
          <a:prstGeom prst="ellipse">
            <a:avLst/>
          </a:prstGeom>
          <a:noFill/>
          <a:ln w="19050" cap="flat">
            <a:solidFill>
              <a:srgbClr val="91C2FD"/>
            </a:solidFill>
            <a:miter lim="4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p3d/>
        </p:spPr>
        <p:txBody>
          <a:bodyPr rot="0" spcFirstLastPara="1" vertOverflow="overflow" horzOverflow="overflow" vert="horz" wrap="square" lIns="137160" tIns="91440" rIns="137160" bIns="91440" numCol="1" spcCol="38100" rtlCol="0" anchor="t">
            <a:normAutofit fontScale="25000" lnSpcReduction="20000"/>
          </a:bodyPr>
          <a:lstStyle/>
          <a:p>
            <a:pPr marL="0" marR="0" lvl="0" indent="0" algn="ctr" defTabSz="6096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uLnTx/>
              <a:uFillTx/>
              <a:latin typeface="Lato"/>
              <a:ea typeface="Gill Sans"/>
              <a:cs typeface="Gill Sans"/>
              <a:sym typeface="Gill Sans"/>
            </a:endParaRPr>
          </a:p>
        </p:txBody>
      </p:sp>
      <p:pic>
        <p:nvPicPr>
          <p:cNvPr id="34" name="Google Shape;578;p30" descr="Icon&#10;&#10;Description automatically generated">
            <a:extLst>
              <a:ext uri="{FF2B5EF4-FFF2-40B4-BE49-F238E27FC236}">
                <a16:creationId xmlns:a16="http://schemas.microsoft.com/office/drawing/2014/main" id="{6D1F67D5-84C0-A4D6-FDFA-17BE0D8F4423}"/>
              </a:ext>
            </a:extLst>
          </p:cNvPr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1989244" y="169805"/>
            <a:ext cx="222112" cy="222112"/>
          </a:xfrm>
          <a:prstGeom prst="rect">
            <a:avLst/>
          </a:prstGeom>
          <a:noFill/>
          <a:ln>
            <a:noFill/>
          </a:ln>
        </p:spPr>
      </p:pic>
      <p:pic>
        <p:nvPicPr>
          <p:cNvPr id="35" name="Google Shape;597;p30" descr="Icon&#10;&#10;Description automatically generated">
            <a:extLst>
              <a:ext uri="{FF2B5EF4-FFF2-40B4-BE49-F238E27FC236}">
                <a16:creationId xmlns:a16="http://schemas.microsoft.com/office/drawing/2014/main" id="{1B5DFC04-69B5-88B7-7850-B7D3C6B01868}"/>
              </a:ext>
            </a:extLst>
          </p:cNvPr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5995794" y="185483"/>
            <a:ext cx="185118" cy="185118"/>
          </a:xfrm>
          <a:prstGeom prst="rect">
            <a:avLst/>
          </a:prstGeom>
          <a:noFill/>
          <a:ln>
            <a:noFill/>
          </a:ln>
        </p:spPr>
      </p:pic>
      <p:pic>
        <p:nvPicPr>
          <p:cNvPr id="36" name="Google Shape;580;p30" descr="Icon&#10;&#10;Description automatically generated">
            <a:extLst>
              <a:ext uri="{FF2B5EF4-FFF2-40B4-BE49-F238E27FC236}">
                <a16:creationId xmlns:a16="http://schemas.microsoft.com/office/drawing/2014/main" id="{BB35C49D-ED5B-87C3-AD60-0D6A4C5718D9}"/>
              </a:ext>
            </a:extLst>
          </p:cNvPr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3979513" y="152002"/>
            <a:ext cx="239915" cy="239915"/>
          </a:xfrm>
          <a:prstGeom prst="rect">
            <a:avLst/>
          </a:prstGeom>
          <a:noFill/>
          <a:ln>
            <a:noFill/>
          </a:ln>
        </p:spPr>
      </p:pic>
      <p:pic>
        <p:nvPicPr>
          <p:cNvPr id="37" name="Google Shape;663;p31" descr="A picture containing text, sign&#10;&#10;Description automatically generated">
            <a:extLst>
              <a:ext uri="{FF2B5EF4-FFF2-40B4-BE49-F238E27FC236}">
                <a16:creationId xmlns:a16="http://schemas.microsoft.com/office/drawing/2014/main" id="{32453ED0-A93D-BF11-34CE-3C2CCD140344}"/>
              </a:ext>
            </a:extLst>
          </p:cNvPr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4991867" y="201914"/>
            <a:ext cx="173138" cy="173138"/>
          </a:xfrm>
          <a:prstGeom prst="rect">
            <a:avLst/>
          </a:prstGeom>
          <a:noFill/>
          <a:ln>
            <a:noFill/>
          </a:ln>
        </p:spPr>
      </p:pic>
      <p:pic>
        <p:nvPicPr>
          <p:cNvPr id="38" name="Google Shape;666;p31" descr="Icon&#10;&#10;Description automatically generated">
            <a:extLst>
              <a:ext uri="{FF2B5EF4-FFF2-40B4-BE49-F238E27FC236}">
                <a16:creationId xmlns:a16="http://schemas.microsoft.com/office/drawing/2014/main" id="{A60DC8A7-703D-6B3F-7C4A-720BA46CC8F9}"/>
              </a:ext>
            </a:extLst>
          </p:cNvPr>
          <p:cNvPicPr preferRelativeResize="0"/>
          <p:nvPr/>
        </p:nvPicPr>
        <p:blipFill rotWithShape="1">
          <a:blip r:embed="rId10">
            <a:alphaModFix/>
          </a:blip>
          <a:srcRect/>
          <a:stretch/>
        </p:blipFill>
        <p:spPr>
          <a:xfrm>
            <a:off x="6974453" y="191307"/>
            <a:ext cx="191001" cy="191001"/>
          </a:xfrm>
          <a:prstGeom prst="rect">
            <a:avLst/>
          </a:prstGeom>
          <a:noFill/>
          <a:ln>
            <a:noFill/>
          </a:ln>
        </p:spPr>
      </p:pic>
      <p:pic>
        <p:nvPicPr>
          <p:cNvPr id="39" name="Google Shape;641;p30" descr="Icon&#10;&#10;Description automatically generated">
            <a:extLst>
              <a:ext uri="{FF2B5EF4-FFF2-40B4-BE49-F238E27FC236}">
                <a16:creationId xmlns:a16="http://schemas.microsoft.com/office/drawing/2014/main" id="{34A2C38C-6D86-38DC-B1C3-CE9B02812F7F}"/>
              </a:ext>
            </a:extLst>
          </p:cNvPr>
          <p:cNvPicPr preferRelativeResize="0"/>
          <p:nvPr/>
        </p:nvPicPr>
        <p:blipFill rotWithShape="1">
          <a:blip r:embed="rId11">
            <a:alphaModFix/>
          </a:blip>
          <a:srcRect/>
          <a:stretch/>
        </p:blipFill>
        <p:spPr>
          <a:xfrm>
            <a:off x="3005107" y="185661"/>
            <a:ext cx="194605" cy="194605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40" name="Straight Connector 39">
            <a:extLst>
              <a:ext uri="{FF2B5EF4-FFF2-40B4-BE49-F238E27FC236}">
                <a16:creationId xmlns:a16="http://schemas.microsoft.com/office/drawing/2014/main" id="{F64783F5-881B-1830-A352-F39B42B17E45}"/>
              </a:ext>
            </a:extLst>
          </p:cNvPr>
          <p:cNvCxnSpPr>
            <a:cxnSpLocks/>
          </p:cNvCxnSpPr>
          <p:nvPr/>
        </p:nvCxnSpPr>
        <p:spPr>
          <a:xfrm flipH="1">
            <a:off x="3251495" y="282963"/>
            <a:ext cx="677755" cy="0"/>
          </a:xfrm>
          <a:prstGeom prst="line">
            <a:avLst/>
          </a:prstGeom>
          <a:noFill/>
          <a:ln w="19050" cap="flat">
            <a:solidFill>
              <a:srgbClr val="91C2FD"/>
            </a:solidFill>
            <a:prstDash val="solid"/>
            <a:miter lim="4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p3d/>
        </p:spPr>
      </p:cxnSp>
      <p:cxnSp>
        <p:nvCxnSpPr>
          <p:cNvPr id="41" name="Straight Connector 40">
            <a:extLst>
              <a:ext uri="{FF2B5EF4-FFF2-40B4-BE49-F238E27FC236}">
                <a16:creationId xmlns:a16="http://schemas.microsoft.com/office/drawing/2014/main" id="{7F3CCA54-887A-61FD-3E01-0598A2D65E3C}"/>
              </a:ext>
            </a:extLst>
          </p:cNvPr>
          <p:cNvCxnSpPr>
            <a:cxnSpLocks/>
          </p:cNvCxnSpPr>
          <p:nvPr/>
        </p:nvCxnSpPr>
        <p:spPr>
          <a:xfrm flipH="1">
            <a:off x="4253626" y="271959"/>
            <a:ext cx="677755" cy="0"/>
          </a:xfrm>
          <a:prstGeom prst="line">
            <a:avLst/>
          </a:prstGeom>
          <a:noFill/>
          <a:ln w="19050" cap="flat">
            <a:solidFill>
              <a:srgbClr val="91C2FD"/>
            </a:solidFill>
            <a:prstDash val="solid"/>
            <a:miter lim="4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p3d/>
        </p:spPr>
      </p:cxnSp>
      <p:cxnSp>
        <p:nvCxnSpPr>
          <p:cNvPr id="42" name="Straight Connector 41">
            <a:extLst>
              <a:ext uri="{FF2B5EF4-FFF2-40B4-BE49-F238E27FC236}">
                <a16:creationId xmlns:a16="http://schemas.microsoft.com/office/drawing/2014/main" id="{283DCAA9-B3B5-46B9-D5A2-338E81E2692F}"/>
              </a:ext>
            </a:extLst>
          </p:cNvPr>
          <p:cNvCxnSpPr>
            <a:cxnSpLocks/>
          </p:cNvCxnSpPr>
          <p:nvPr/>
        </p:nvCxnSpPr>
        <p:spPr>
          <a:xfrm flipH="1">
            <a:off x="5239144" y="279109"/>
            <a:ext cx="677755" cy="0"/>
          </a:xfrm>
          <a:prstGeom prst="line">
            <a:avLst/>
          </a:prstGeom>
          <a:noFill/>
          <a:ln w="19050" cap="flat">
            <a:solidFill>
              <a:srgbClr val="91C2FD"/>
            </a:solidFill>
            <a:prstDash val="solid"/>
            <a:miter lim="4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p3d/>
        </p:spPr>
      </p:cxnSp>
      <p:cxnSp>
        <p:nvCxnSpPr>
          <p:cNvPr id="43" name="Straight Connector 42">
            <a:extLst>
              <a:ext uri="{FF2B5EF4-FFF2-40B4-BE49-F238E27FC236}">
                <a16:creationId xmlns:a16="http://schemas.microsoft.com/office/drawing/2014/main" id="{1C388F92-6902-9040-1C3F-6CDE4BF32CC1}"/>
              </a:ext>
            </a:extLst>
          </p:cNvPr>
          <p:cNvCxnSpPr>
            <a:cxnSpLocks/>
          </p:cNvCxnSpPr>
          <p:nvPr/>
        </p:nvCxnSpPr>
        <p:spPr>
          <a:xfrm flipH="1">
            <a:off x="6231412" y="280861"/>
            <a:ext cx="677755" cy="0"/>
          </a:xfrm>
          <a:prstGeom prst="line">
            <a:avLst/>
          </a:prstGeom>
          <a:noFill/>
          <a:ln w="19050" cap="flat">
            <a:solidFill>
              <a:srgbClr val="91C2FD"/>
            </a:solidFill>
            <a:prstDash val="solid"/>
            <a:miter lim="4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p3d/>
        </p:spPr>
      </p:cxnSp>
      <p:sp>
        <p:nvSpPr>
          <p:cNvPr id="44" name="Oval 43">
            <a:extLst>
              <a:ext uri="{FF2B5EF4-FFF2-40B4-BE49-F238E27FC236}">
                <a16:creationId xmlns:a16="http://schemas.microsoft.com/office/drawing/2014/main" id="{93BCEE32-3D53-5710-EE44-010A32E8AEB6}"/>
              </a:ext>
            </a:extLst>
          </p:cNvPr>
          <p:cNvSpPr/>
          <p:nvPr/>
        </p:nvSpPr>
        <p:spPr>
          <a:xfrm>
            <a:off x="6912354" y="116472"/>
            <a:ext cx="315201" cy="315201"/>
          </a:xfrm>
          <a:prstGeom prst="ellipse">
            <a:avLst/>
          </a:prstGeom>
          <a:noFill/>
          <a:ln w="19050" cap="flat">
            <a:solidFill>
              <a:srgbClr val="91C2FD"/>
            </a:solidFill>
            <a:miter lim="4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p3d/>
        </p:spPr>
        <p:txBody>
          <a:bodyPr rot="0" spcFirstLastPara="1" vertOverflow="overflow" horzOverflow="overflow" vert="horz" wrap="square" lIns="137160" tIns="91440" rIns="137160" bIns="91440" numCol="1" spcCol="38100" rtlCol="0" anchor="t">
            <a:normAutofit fontScale="25000" lnSpcReduction="20000"/>
          </a:bodyPr>
          <a:lstStyle/>
          <a:p>
            <a:pPr marL="0" marR="0" lvl="0" indent="0" algn="ctr" defTabSz="6096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uLnTx/>
              <a:uFillTx/>
              <a:latin typeface="Lato"/>
              <a:ea typeface="Gill Sans"/>
              <a:cs typeface="Gill Sans"/>
              <a:sym typeface="Gill Sans"/>
            </a:endParaRPr>
          </a:p>
        </p:txBody>
      </p:sp>
      <p:sp>
        <p:nvSpPr>
          <p:cNvPr id="45" name="Oval 44">
            <a:extLst>
              <a:ext uri="{FF2B5EF4-FFF2-40B4-BE49-F238E27FC236}">
                <a16:creationId xmlns:a16="http://schemas.microsoft.com/office/drawing/2014/main" id="{D0A223E7-D268-DEA1-2A40-252EC3EF4DC8}"/>
              </a:ext>
            </a:extLst>
          </p:cNvPr>
          <p:cNvSpPr/>
          <p:nvPr/>
        </p:nvSpPr>
        <p:spPr>
          <a:xfrm>
            <a:off x="1942089" y="121204"/>
            <a:ext cx="315201" cy="315201"/>
          </a:xfrm>
          <a:prstGeom prst="ellipse">
            <a:avLst/>
          </a:prstGeom>
          <a:noFill/>
          <a:ln w="19050" cap="flat">
            <a:solidFill>
              <a:srgbClr val="91C2FD"/>
            </a:solidFill>
            <a:miter lim="4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p3d/>
        </p:spPr>
        <p:txBody>
          <a:bodyPr rot="0" spcFirstLastPara="1" vertOverflow="overflow" horzOverflow="overflow" vert="horz" wrap="square" lIns="137160" tIns="91440" rIns="137160" bIns="91440" numCol="1" spcCol="38100" rtlCol="0" anchor="t">
            <a:normAutofit fontScale="25000" lnSpcReduction="20000"/>
          </a:bodyPr>
          <a:lstStyle/>
          <a:p>
            <a:pPr marL="0" marR="0" lvl="0" indent="0" algn="ctr" defTabSz="6096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uLnTx/>
              <a:uFillTx/>
              <a:latin typeface="Lato"/>
              <a:ea typeface="Gill Sans"/>
              <a:cs typeface="Gill Sans"/>
              <a:sym typeface="Gill Sans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54CE7AD-5762-107F-0576-B5F16A2B1838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3492" y="1343258"/>
            <a:ext cx="482865" cy="39015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B43ADADF-630B-9C27-F404-4724CB943EB5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53429" y="2173106"/>
            <a:ext cx="482865" cy="39015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0AA68C12-B699-562E-0DF3-55F64AABE389}"/>
              </a:ext>
            </a:extLst>
          </p:cNvPr>
          <p:cNvSpPr txBox="1"/>
          <p:nvPr/>
        </p:nvSpPr>
        <p:spPr>
          <a:xfrm>
            <a:off x="2034093" y="2648427"/>
            <a:ext cx="1321535" cy="39249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0" marR="0" lvl="0" indent="0" algn="ctr" defTabSz="228600" rtl="0" eaLnBrk="1" fontAlgn="auto" latinLnBrk="0" hangingPunct="0">
              <a:lnSpc>
                <a:spcPct val="90000"/>
              </a:lnSpc>
              <a:spcBef>
                <a:spcPts val="1688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1" i="0" u="none" strike="noStrike" kern="0" cap="none" spc="-45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Lato" panose="020F0502020204030203" pitchFamily="34" charset="0"/>
                <a:ea typeface="+mj-ea"/>
                <a:cs typeface="+mj-cs"/>
                <a:sym typeface="BrownStd-Light"/>
              </a:rPr>
              <a:t>Survey 1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4A8A44B-5610-7C40-B677-12B29EB947A7}"/>
              </a:ext>
            </a:extLst>
          </p:cNvPr>
          <p:cNvSpPr txBox="1"/>
          <p:nvPr/>
        </p:nvSpPr>
        <p:spPr>
          <a:xfrm>
            <a:off x="5745082" y="2635308"/>
            <a:ext cx="1171399" cy="39249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lvl="0" algn="ctr">
              <a:defRPr/>
            </a:pPr>
            <a:r>
              <a:rPr lang="en-US" sz="1100" b="1" spc="0" dirty="0">
                <a:solidFill>
                  <a:schemeClr val="bg1"/>
                </a:solidFill>
                <a:latin typeface="Lato" panose="020F0502020204030203" pitchFamily="34" charset="0"/>
                <a:ea typeface="Lato" charset="0"/>
                <a:cs typeface="Lato" panose="020F0502020204030203" pitchFamily="34" charset="0"/>
              </a:rPr>
              <a:t>Survey 2</a:t>
            </a:r>
            <a:endParaRPr kumimoji="0" lang="en-US" sz="1100" b="1" i="0" u="none" strike="noStrike" kern="0" cap="none" spc="-45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Lato" panose="020F0502020204030203" pitchFamily="34" charset="0"/>
              <a:ea typeface="+mj-ea"/>
              <a:cs typeface="+mj-cs"/>
              <a:sym typeface="BrownStd-Light"/>
            </a:endParaRPr>
          </a:p>
        </p:txBody>
      </p:sp>
      <p:pic>
        <p:nvPicPr>
          <p:cNvPr id="8" name="Google Shape;791;p33" descr="Icon&#10;&#10;Description automatically generated">
            <a:extLst>
              <a:ext uri="{FF2B5EF4-FFF2-40B4-BE49-F238E27FC236}">
                <a16:creationId xmlns:a16="http://schemas.microsoft.com/office/drawing/2014/main" id="{3D417145-8C4E-1FD5-92EC-7FE7D00D3CE7}"/>
              </a:ext>
            </a:extLst>
          </p:cNvPr>
          <p:cNvPicPr preferRelativeResize="0"/>
          <p:nvPr/>
        </p:nvPicPr>
        <p:blipFill rotWithShape="1">
          <a:blip r:embed="rId13">
            <a:alphaModFix/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saturation sat="0"/>
                    </a14:imgEffect>
                  </a14:imgLayer>
                </a14:imgProps>
              </a:ext>
            </a:extLst>
          </a:blip>
          <a:srcRect/>
          <a:stretch/>
        </p:blipFill>
        <p:spPr>
          <a:xfrm>
            <a:off x="2374820" y="3395534"/>
            <a:ext cx="640080" cy="640080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Google Shape;791;p33" descr="Icon&#10;&#10;Description automatically generated">
            <a:extLst>
              <a:ext uri="{FF2B5EF4-FFF2-40B4-BE49-F238E27FC236}">
                <a16:creationId xmlns:a16="http://schemas.microsoft.com/office/drawing/2014/main" id="{1C12A2D7-DD0B-46BA-6FED-4495A70BCEDC}"/>
              </a:ext>
            </a:extLst>
          </p:cNvPr>
          <p:cNvPicPr preferRelativeResize="0"/>
          <p:nvPr/>
        </p:nvPicPr>
        <p:blipFill rotWithShape="1">
          <a:blip r:embed="rId13">
            <a:alphaModFix/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saturation sat="0"/>
                    </a14:imgEffect>
                  </a14:imgLayer>
                </a14:imgProps>
              </a:ext>
            </a:extLst>
          </a:blip>
          <a:srcRect/>
          <a:stretch/>
        </p:blipFill>
        <p:spPr>
          <a:xfrm>
            <a:off x="5995794" y="3342993"/>
            <a:ext cx="640080" cy="64008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8796459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8" name="Straight Connector 47">
            <a:extLst>
              <a:ext uri="{FF2B5EF4-FFF2-40B4-BE49-F238E27FC236}">
                <a16:creationId xmlns:a16="http://schemas.microsoft.com/office/drawing/2014/main" id="{5A3D4A4C-CDCF-28BB-BB96-61A833269E5B}"/>
              </a:ext>
            </a:extLst>
          </p:cNvPr>
          <p:cNvCxnSpPr>
            <a:cxnSpLocks/>
          </p:cNvCxnSpPr>
          <p:nvPr/>
        </p:nvCxnSpPr>
        <p:spPr>
          <a:xfrm flipH="1">
            <a:off x="3115360" y="1790262"/>
            <a:ext cx="910388" cy="336882"/>
          </a:xfrm>
          <a:prstGeom prst="line">
            <a:avLst/>
          </a:prstGeom>
          <a:noFill/>
          <a:ln w="12700" cap="flat">
            <a:solidFill>
              <a:schemeClr val="bg1"/>
            </a:solidFill>
            <a:prstDash val="sysDash"/>
            <a:miter lim="400000"/>
            <a:headEnd type="none" w="med" len="med"/>
            <a:tailEnd type="arrow" w="med" len="med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51" name="TextBox 50">
            <a:extLst>
              <a:ext uri="{FF2B5EF4-FFF2-40B4-BE49-F238E27FC236}">
                <a16:creationId xmlns:a16="http://schemas.microsoft.com/office/drawing/2014/main" id="{A6A53B56-79A1-B919-812B-EE006DA44430}"/>
              </a:ext>
            </a:extLst>
          </p:cNvPr>
          <p:cNvSpPr txBox="1"/>
          <p:nvPr/>
        </p:nvSpPr>
        <p:spPr>
          <a:xfrm>
            <a:off x="4025748" y="1790262"/>
            <a:ext cx="967641" cy="268659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0" marR="0" lvl="0" indent="0" algn="ctr" defTabSz="228600" rtl="0" eaLnBrk="1" fontAlgn="auto" latinLnBrk="0" hangingPunct="0">
              <a:lnSpc>
                <a:spcPct val="90000"/>
              </a:lnSpc>
              <a:spcBef>
                <a:spcPts val="1688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1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Lato" panose="020F0502020204030203" pitchFamily="34" charset="0"/>
                <a:ea typeface="Lato" charset="0"/>
                <a:cs typeface="Lato" panose="020F0502020204030203" pitchFamily="34" charset="0"/>
                <a:sym typeface="BrownStd-Light"/>
              </a:rPr>
              <a:t>Qualtrics Exports</a:t>
            </a:r>
            <a:endParaRPr kumimoji="0" lang="en-US" sz="1100" b="1" i="0" u="none" strike="noStrike" kern="0" cap="none" spc="-45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Lato" panose="020F0502020204030203" pitchFamily="34" charset="0"/>
              <a:ea typeface="+mj-ea"/>
              <a:cs typeface="+mj-cs"/>
              <a:sym typeface="BrownStd-Light"/>
            </a:endParaRP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3147EDB6-5D9D-36F8-B42B-BD4F43BB0226}"/>
              </a:ext>
            </a:extLst>
          </p:cNvPr>
          <p:cNvSpPr txBox="1"/>
          <p:nvPr/>
        </p:nvSpPr>
        <p:spPr>
          <a:xfrm>
            <a:off x="2203217" y="4035614"/>
            <a:ext cx="999190" cy="39249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0" marR="0" lvl="0" indent="0" algn="ctr" defTabSz="228600" rtl="0" eaLnBrk="1" fontAlgn="auto" latinLnBrk="0" hangingPunct="0">
              <a:lnSpc>
                <a:spcPct val="90000"/>
              </a:lnSpc>
              <a:spcBef>
                <a:spcPts val="1688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1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Lato" panose="020F0502020204030203" pitchFamily="34" charset="0"/>
                <a:ea typeface="Lato" charset="0"/>
                <a:cs typeface="Lato" panose="020F0502020204030203" pitchFamily="34" charset="0"/>
                <a:sym typeface="BrownStd-Light"/>
              </a:rPr>
              <a:t>Survey Results</a:t>
            </a:r>
            <a:endParaRPr kumimoji="0" lang="en-US" sz="1100" b="1" i="0" u="none" strike="noStrike" kern="0" cap="none" spc="-45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Lato" panose="020F0502020204030203" pitchFamily="34" charset="0"/>
              <a:ea typeface="+mj-ea"/>
              <a:cs typeface="+mj-cs"/>
              <a:sym typeface="BrownStd-Light"/>
            </a:endParaRPr>
          </a:p>
        </p:txBody>
      </p:sp>
      <p:pic>
        <p:nvPicPr>
          <p:cNvPr id="65" name="Picture 64">
            <a:extLst>
              <a:ext uri="{FF2B5EF4-FFF2-40B4-BE49-F238E27FC236}">
                <a16:creationId xmlns:a16="http://schemas.microsoft.com/office/drawing/2014/main" id="{7405D91D-2504-D7D0-C356-CD72AD23F6C2}"/>
              </a:ext>
            </a:extLst>
          </p:cNvPr>
          <p:cNvPicPr>
            <a:picLocks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8466" y="2161083"/>
            <a:ext cx="484632" cy="391582"/>
          </a:xfrm>
          <a:prstGeom prst="rect">
            <a:avLst/>
          </a:prstGeom>
        </p:spPr>
      </p:pic>
      <p:sp>
        <p:nvSpPr>
          <p:cNvPr id="68" name="TextBox 67">
            <a:extLst>
              <a:ext uri="{FF2B5EF4-FFF2-40B4-BE49-F238E27FC236}">
                <a16:creationId xmlns:a16="http://schemas.microsoft.com/office/drawing/2014/main" id="{9A186697-A2EF-EAD7-36F2-1D1ACBCCE6BF}"/>
              </a:ext>
            </a:extLst>
          </p:cNvPr>
          <p:cNvSpPr txBox="1"/>
          <p:nvPr/>
        </p:nvSpPr>
        <p:spPr>
          <a:xfrm>
            <a:off x="2361176" y="3652358"/>
            <a:ext cx="69314" cy="230832"/>
          </a:xfrm>
          <a:prstGeom prst="rect">
            <a:avLst/>
          </a:prstGeom>
          <a:ln w="254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34290" tIns="34290" rIns="34290" bIns="34290" rtlCol="0">
            <a:spAutoFit/>
          </a:bodyPr>
          <a:lstStyle/>
          <a:p>
            <a:pPr marL="0" marR="0" lvl="0" indent="0" algn="l" defTabSz="228600" rtl="0" eaLnBrk="1" fontAlgn="auto" latinLnBrk="0" hangingPunct="0">
              <a:lnSpc>
                <a:spcPct val="100000"/>
              </a:lnSpc>
              <a:spcBef>
                <a:spcPts val="506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50" b="0" i="0" u="none" strike="noStrike" kern="0" cap="none" spc="0" normalizeH="0" baseline="0" noProof="0" dirty="0" err="1">
              <a:ln>
                <a:noFill/>
              </a:ln>
              <a:solidFill>
                <a:srgbClr val="72848E"/>
              </a:solidFill>
              <a:effectLst/>
              <a:uLnTx/>
              <a:uFillTx/>
              <a:latin typeface="Lato"/>
              <a:ea typeface="Lato Light" charset="0"/>
              <a:cs typeface="Lato Light" charset="0"/>
              <a:sym typeface="Lato Light"/>
            </a:endParaRPr>
          </a:p>
        </p:txBody>
      </p:sp>
      <p:sp>
        <p:nvSpPr>
          <p:cNvPr id="72" name="Title 6">
            <a:extLst>
              <a:ext uri="{FF2B5EF4-FFF2-40B4-BE49-F238E27FC236}">
                <a16:creationId xmlns:a16="http://schemas.microsoft.com/office/drawing/2014/main" id="{895BA296-1893-8C67-4974-E240918C18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631788"/>
            <a:ext cx="8229600" cy="393524"/>
          </a:xfrm>
        </p:spPr>
        <p:txBody>
          <a:bodyPr/>
          <a:lstStyle/>
          <a:p>
            <a:pPr algn="l"/>
            <a:r>
              <a:rPr lang="en-US" sz="2800" dirty="0">
                <a:solidFill>
                  <a:schemeClr val="bg1"/>
                </a:solidFill>
              </a:rPr>
              <a:t>Waterfall permissions</a:t>
            </a:r>
          </a:p>
        </p:txBody>
      </p:sp>
      <p:sp>
        <p:nvSpPr>
          <p:cNvPr id="73" name="Text Placeholder 8">
            <a:extLst>
              <a:ext uri="{FF2B5EF4-FFF2-40B4-BE49-F238E27FC236}">
                <a16:creationId xmlns:a16="http://schemas.microsoft.com/office/drawing/2014/main" id="{94079628-4A92-C3B5-66EA-5883C668FD1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64857" y="967601"/>
            <a:ext cx="8229600" cy="375657"/>
          </a:xfrm>
        </p:spPr>
        <p:txBody>
          <a:bodyPr>
            <a:noAutofit/>
          </a:bodyPr>
          <a:lstStyle/>
          <a:p>
            <a:r>
              <a:rPr lang="en-US" sz="1600" dirty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Access trickles down</a:t>
            </a:r>
          </a:p>
        </p:txBody>
      </p:sp>
      <p:cxnSp>
        <p:nvCxnSpPr>
          <p:cNvPr id="2" name="Straight Connector 1">
            <a:extLst>
              <a:ext uri="{FF2B5EF4-FFF2-40B4-BE49-F238E27FC236}">
                <a16:creationId xmlns:a16="http://schemas.microsoft.com/office/drawing/2014/main" id="{203C79C6-3D1D-3598-2341-530AD1357050}"/>
              </a:ext>
            </a:extLst>
          </p:cNvPr>
          <p:cNvCxnSpPr>
            <a:cxnSpLocks/>
          </p:cNvCxnSpPr>
          <p:nvPr/>
        </p:nvCxnSpPr>
        <p:spPr>
          <a:xfrm>
            <a:off x="4978393" y="1790262"/>
            <a:ext cx="910388" cy="336882"/>
          </a:xfrm>
          <a:prstGeom prst="line">
            <a:avLst/>
          </a:prstGeom>
          <a:noFill/>
          <a:ln w="12700" cap="flat">
            <a:solidFill>
              <a:schemeClr val="bg1"/>
            </a:solidFill>
            <a:prstDash val="sysDash"/>
            <a:miter lim="400000"/>
            <a:headEnd type="none" w="med" len="med"/>
            <a:tailEnd type="arrow" w="med" len="med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044506B5-EC42-215C-883D-4A3ECC0483B1}"/>
              </a:ext>
            </a:extLst>
          </p:cNvPr>
          <p:cNvCxnSpPr>
            <a:cxnSpLocks/>
          </p:cNvCxnSpPr>
          <p:nvPr/>
        </p:nvCxnSpPr>
        <p:spPr>
          <a:xfrm>
            <a:off x="2694861" y="3058037"/>
            <a:ext cx="0" cy="269910"/>
          </a:xfrm>
          <a:prstGeom prst="line">
            <a:avLst/>
          </a:prstGeom>
          <a:noFill/>
          <a:ln w="12700" cap="flat">
            <a:solidFill>
              <a:schemeClr val="bg1"/>
            </a:solidFill>
            <a:prstDash val="sysDash"/>
            <a:miter lim="400000"/>
            <a:headEnd type="none" w="med" len="med"/>
            <a:tailEnd type="arrow" w="med" len="med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24" name="TextBox 23">
            <a:extLst>
              <a:ext uri="{FF2B5EF4-FFF2-40B4-BE49-F238E27FC236}">
                <a16:creationId xmlns:a16="http://schemas.microsoft.com/office/drawing/2014/main" id="{6C135D3F-6C18-EF91-3CBD-50ACB33E6D14}"/>
              </a:ext>
            </a:extLst>
          </p:cNvPr>
          <p:cNvSpPr txBox="1"/>
          <p:nvPr/>
        </p:nvSpPr>
        <p:spPr>
          <a:xfrm>
            <a:off x="5807742" y="4016867"/>
            <a:ext cx="999190" cy="39249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0" marR="0" lvl="0" indent="0" algn="ctr" defTabSz="228600" rtl="0" eaLnBrk="1" fontAlgn="auto" latinLnBrk="0" hangingPunct="0">
              <a:lnSpc>
                <a:spcPct val="90000"/>
              </a:lnSpc>
              <a:spcBef>
                <a:spcPts val="1688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1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Lato" panose="020F0502020204030203" pitchFamily="34" charset="0"/>
                <a:ea typeface="Lato" charset="0"/>
                <a:cs typeface="Lato" panose="020F0502020204030203" pitchFamily="34" charset="0"/>
                <a:sym typeface="BrownStd-Light"/>
              </a:rPr>
              <a:t>Survey Results</a:t>
            </a:r>
            <a:endParaRPr kumimoji="0" lang="en-US" sz="1100" b="1" i="0" u="none" strike="noStrike" kern="0" cap="none" spc="-45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Lato" panose="020F0502020204030203" pitchFamily="34" charset="0"/>
              <a:ea typeface="+mj-ea"/>
              <a:cs typeface="+mj-cs"/>
              <a:sym typeface="BrownStd-Light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2D44428F-F02D-2945-012E-428EEA4234F4}"/>
              </a:ext>
            </a:extLst>
          </p:cNvPr>
          <p:cNvSpPr txBox="1"/>
          <p:nvPr/>
        </p:nvSpPr>
        <p:spPr>
          <a:xfrm>
            <a:off x="5965701" y="3633611"/>
            <a:ext cx="69314" cy="230832"/>
          </a:xfrm>
          <a:prstGeom prst="rect">
            <a:avLst/>
          </a:prstGeom>
          <a:ln w="254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34290" tIns="34290" rIns="34290" bIns="34290" rtlCol="0">
            <a:spAutoFit/>
          </a:bodyPr>
          <a:lstStyle/>
          <a:p>
            <a:pPr marL="0" marR="0" lvl="0" indent="0" algn="l" defTabSz="228600" rtl="0" eaLnBrk="1" fontAlgn="auto" latinLnBrk="0" hangingPunct="0">
              <a:lnSpc>
                <a:spcPct val="100000"/>
              </a:lnSpc>
              <a:spcBef>
                <a:spcPts val="506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50" b="0" i="0" u="none" strike="noStrike" kern="0" cap="none" spc="0" normalizeH="0" baseline="0" noProof="0" dirty="0" err="1">
              <a:ln>
                <a:noFill/>
              </a:ln>
              <a:solidFill>
                <a:srgbClr val="72848E"/>
              </a:solidFill>
              <a:effectLst/>
              <a:uLnTx/>
              <a:uFillTx/>
              <a:latin typeface="Lato"/>
              <a:ea typeface="Lato Light" charset="0"/>
              <a:cs typeface="Lato Light" charset="0"/>
              <a:sym typeface="Lato Light"/>
            </a:endParaRPr>
          </a:p>
        </p:txBody>
      </p: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8AFE04BB-3754-752C-6A54-5A4D1DF5DED3}"/>
              </a:ext>
            </a:extLst>
          </p:cNvPr>
          <p:cNvCxnSpPr>
            <a:cxnSpLocks/>
          </p:cNvCxnSpPr>
          <p:nvPr/>
        </p:nvCxnSpPr>
        <p:spPr>
          <a:xfrm>
            <a:off x="6299386" y="3039290"/>
            <a:ext cx="0" cy="269910"/>
          </a:xfrm>
          <a:prstGeom prst="line">
            <a:avLst/>
          </a:prstGeom>
          <a:noFill/>
          <a:ln w="12700" cap="flat">
            <a:solidFill>
              <a:schemeClr val="bg1"/>
            </a:solidFill>
            <a:prstDash val="sysDash"/>
            <a:miter lim="400000"/>
            <a:headEnd type="none" w="med" len="med"/>
            <a:tailEnd type="arrow" w="med" len="med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pic>
        <p:nvPicPr>
          <p:cNvPr id="22" name="Picture 21">
            <a:extLst>
              <a:ext uri="{FF2B5EF4-FFF2-40B4-BE49-F238E27FC236}">
                <a16:creationId xmlns:a16="http://schemas.microsoft.com/office/drawing/2014/main" id="{63F610C7-2A6F-4996-4584-7D34B6A82C8D}"/>
              </a:ext>
            </a:extLst>
          </p:cNvPr>
          <p:cNvPicPr>
            <a:picLocks/>
          </p:cNvPicPr>
          <p:nvPr/>
        </p:nvPicPr>
        <p:blipFill>
          <a:blip r:embed="rId4" cstate="print">
            <a:alphaModFix/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-25000"/>
                    </a14:imgEffect>
                    <a14:imgEffect>
                      <a14:colorTemperature colorTemp="4700"/>
                    </a14:imgEffect>
                    <a14:imgEffect>
                      <a14:saturation sat="400000"/>
                    </a14:imgEffect>
                    <a14:imgEffect>
                      <a14:brightnessContrast bright="-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5657" y="2156328"/>
            <a:ext cx="484632" cy="391582"/>
          </a:xfrm>
          <a:prstGeom prst="rect">
            <a:avLst/>
          </a:prstGeom>
          <a:noFill/>
          <a:effectLst>
            <a:outerShdw blurRad="63500" sx="102000" sy="102000" algn="ctr" rotWithShape="0">
              <a:schemeClr val="tx1"/>
            </a:outerShdw>
          </a:effectLst>
        </p:spPr>
      </p:pic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26F0BC88-CFF6-29BB-E924-4D03669BEB1D}"/>
              </a:ext>
            </a:extLst>
          </p:cNvPr>
          <p:cNvCxnSpPr>
            <a:cxnSpLocks/>
          </p:cNvCxnSpPr>
          <p:nvPr/>
        </p:nvCxnSpPr>
        <p:spPr>
          <a:xfrm flipH="1">
            <a:off x="2263328" y="282964"/>
            <a:ext cx="677755" cy="0"/>
          </a:xfrm>
          <a:prstGeom prst="line">
            <a:avLst/>
          </a:prstGeom>
          <a:noFill/>
          <a:ln w="19050" cap="flat">
            <a:solidFill>
              <a:srgbClr val="91C2FD"/>
            </a:solidFill>
            <a:prstDash val="solid"/>
            <a:miter lim="4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p3d/>
        </p:spPr>
      </p:cxnSp>
      <p:sp>
        <p:nvSpPr>
          <p:cNvPr id="26" name="Oval 25">
            <a:extLst>
              <a:ext uri="{FF2B5EF4-FFF2-40B4-BE49-F238E27FC236}">
                <a16:creationId xmlns:a16="http://schemas.microsoft.com/office/drawing/2014/main" id="{921923B0-81B1-B1FB-B51F-FA660A95B9EB}"/>
              </a:ext>
            </a:extLst>
          </p:cNvPr>
          <p:cNvSpPr/>
          <p:nvPr/>
        </p:nvSpPr>
        <p:spPr>
          <a:xfrm>
            <a:off x="2936294" y="116472"/>
            <a:ext cx="315201" cy="315201"/>
          </a:xfrm>
          <a:prstGeom prst="ellipse">
            <a:avLst/>
          </a:prstGeom>
          <a:noFill/>
          <a:ln w="19050" cap="flat">
            <a:solidFill>
              <a:srgbClr val="91C2FD"/>
            </a:solidFill>
            <a:miter lim="4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p3d/>
        </p:spPr>
        <p:txBody>
          <a:bodyPr rot="0" spcFirstLastPara="1" vertOverflow="overflow" horzOverflow="overflow" vert="horz" wrap="square" lIns="137160" tIns="91440" rIns="137160" bIns="91440" numCol="1" spcCol="38100" rtlCol="0" anchor="t">
            <a:normAutofit fontScale="25000" lnSpcReduction="20000"/>
          </a:bodyPr>
          <a:lstStyle/>
          <a:p>
            <a:pPr marL="0" marR="0" lvl="0" indent="0" algn="ctr" defTabSz="6096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uLnTx/>
              <a:uFillTx/>
              <a:latin typeface="Lato"/>
              <a:ea typeface="Gill Sans"/>
              <a:cs typeface="Gill Sans"/>
              <a:sym typeface="Gill Sans"/>
            </a:endParaRPr>
          </a:p>
        </p:txBody>
      </p:sp>
      <p:sp>
        <p:nvSpPr>
          <p:cNvPr id="28" name="Oval 27">
            <a:extLst>
              <a:ext uri="{FF2B5EF4-FFF2-40B4-BE49-F238E27FC236}">
                <a16:creationId xmlns:a16="http://schemas.microsoft.com/office/drawing/2014/main" id="{8AB499B5-97E1-B440-4AA1-689C4E2EED3C}"/>
              </a:ext>
            </a:extLst>
          </p:cNvPr>
          <p:cNvSpPr/>
          <p:nvPr/>
        </p:nvSpPr>
        <p:spPr>
          <a:xfrm>
            <a:off x="5916211" y="108544"/>
            <a:ext cx="315201" cy="315201"/>
          </a:xfrm>
          <a:prstGeom prst="ellipse">
            <a:avLst/>
          </a:prstGeom>
          <a:solidFill>
            <a:srgbClr val="003B84"/>
          </a:solidFill>
          <a:ln w="19050" cap="flat">
            <a:solidFill>
              <a:srgbClr val="91C2FD"/>
            </a:solidFill>
            <a:miter lim="4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p3d/>
        </p:spPr>
        <p:txBody>
          <a:bodyPr rot="0" spcFirstLastPara="1" vertOverflow="overflow" horzOverflow="overflow" vert="horz" wrap="square" lIns="137160" tIns="91440" rIns="137160" bIns="91440" numCol="1" spcCol="38100" rtlCol="0" anchor="t">
            <a:normAutofit fontScale="25000" lnSpcReduction="20000"/>
          </a:bodyPr>
          <a:lstStyle/>
          <a:p>
            <a:pPr marL="0" marR="0" lvl="0" indent="0" algn="ctr" defTabSz="6096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uLnTx/>
              <a:uFillTx/>
              <a:latin typeface="Lato"/>
              <a:ea typeface="Gill Sans"/>
              <a:cs typeface="Gill Sans"/>
              <a:sym typeface="Gill Sans"/>
            </a:endParaRPr>
          </a:p>
        </p:txBody>
      </p:sp>
      <p:sp>
        <p:nvSpPr>
          <p:cNvPr id="29" name="Oval 28">
            <a:extLst>
              <a:ext uri="{FF2B5EF4-FFF2-40B4-BE49-F238E27FC236}">
                <a16:creationId xmlns:a16="http://schemas.microsoft.com/office/drawing/2014/main" id="{AF65D81B-E98F-225E-7CF3-B152A6C3B58C}"/>
              </a:ext>
            </a:extLst>
          </p:cNvPr>
          <p:cNvSpPr/>
          <p:nvPr/>
        </p:nvSpPr>
        <p:spPr>
          <a:xfrm>
            <a:off x="4923943" y="110942"/>
            <a:ext cx="315201" cy="315201"/>
          </a:xfrm>
          <a:prstGeom prst="ellipse">
            <a:avLst/>
          </a:prstGeom>
          <a:noFill/>
          <a:ln w="19050" cap="flat">
            <a:solidFill>
              <a:srgbClr val="91C2FD"/>
            </a:solidFill>
            <a:miter lim="4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p3d/>
        </p:spPr>
        <p:txBody>
          <a:bodyPr rot="0" spcFirstLastPara="1" vertOverflow="overflow" horzOverflow="overflow" vert="horz" wrap="square" lIns="137160" tIns="91440" rIns="137160" bIns="91440" numCol="1" spcCol="38100" rtlCol="0" anchor="t">
            <a:normAutofit fontScale="25000" lnSpcReduction="20000"/>
          </a:bodyPr>
          <a:lstStyle/>
          <a:p>
            <a:pPr marL="0" marR="0" lvl="0" indent="0" algn="ctr" defTabSz="6096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uLnTx/>
              <a:uFillTx/>
              <a:latin typeface="Lato"/>
              <a:ea typeface="Gill Sans"/>
              <a:cs typeface="Gill Sans"/>
              <a:sym typeface="Gill Sans"/>
            </a:endParaRPr>
          </a:p>
        </p:txBody>
      </p:sp>
      <p:sp>
        <p:nvSpPr>
          <p:cNvPr id="30" name="Oval 29">
            <a:extLst>
              <a:ext uri="{FF2B5EF4-FFF2-40B4-BE49-F238E27FC236}">
                <a16:creationId xmlns:a16="http://schemas.microsoft.com/office/drawing/2014/main" id="{E904393A-A2FD-51BF-1586-3BCE49127E4C}"/>
              </a:ext>
            </a:extLst>
          </p:cNvPr>
          <p:cNvSpPr/>
          <p:nvPr/>
        </p:nvSpPr>
        <p:spPr>
          <a:xfrm>
            <a:off x="3938425" y="116472"/>
            <a:ext cx="315201" cy="315201"/>
          </a:xfrm>
          <a:prstGeom prst="ellipse">
            <a:avLst/>
          </a:prstGeom>
          <a:noFill/>
          <a:ln w="19050" cap="flat">
            <a:solidFill>
              <a:srgbClr val="91C2FD"/>
            </a:solidFill>
            <a:miter lim="4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p3d/>
        </p:spPr>
        <p:txBody>
          <a:bodyPr rot="0" spcFirstLastPara="1" vertOverflow="overflow" horzOverflow="overflow" vert="horz" wrap="square" lIns="137160" tIns="91440" rIns="137160" bIns="91440" numCol="1" spcCol="38100" rtlCol="0" anchor="t">
            <a:normAutofit fontScale="25000" lnSpcReduction="20000"/>
          </a:bodyPr>
          <a:lstStyle/>
          <a:p>
            <a:pPr marL="0" marR="0" lvl="0" indent="0" algn="ctr" defTabSz="6096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uLnTx/>
              <a:uFillTx/>
              <a:latin typeface="Lato"/>
              <a:ea typeface="Gill Sans"/>
              <a:cs typeface="Gill Sans"/>
              <a:sym typeface="Gill Sans"/>
            </a:endParaRPr>
          </a:p>
        </p:txBody>
      </p:sp>
      <p:pic>
        <p:nvPicPr>
          <p:cNvPr id="34" name="Google Shape;578;p30" descr="Icon&#10;&#10;Description automatically generated">
            <a:extLst>
              <a:ext uri="{FF2B5EF4-FFF2-40B4-BE49-F238E27FC236}">
                <a16:creationId xmlns:a16="http://schemas.microsoft.com/office/drawing/2014/main" id="{5A3F5FFA-4E55-C3BA-C233-961D152781BF}"/>
              </a:ext>
            </a:extLst>
          </p:cNvPr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1989244" y="169805"/>
            <a:ext cx="222112" cy="222112"/>
          </a:xfrm>
          <a:prstGeom prst="rect">
            <a:avLst/>
          </a:prstGeom>
          <a:noFill/>
          <a:ln>
            <a:noFill/>
          </a:ln>
        </p:spPr>
      </p:pic>
      <p:pic>
        <p:nvPicPr>
          <p:cNvPr id="35" name="Google Shape;597;p30" descr="Icon&#10;&#10;Description automatically generated">
            <a:extLst>
              <a:ext uri="{FF2B5EF4-FFF2-40B4-BE49-F238E27FC236}">
                <a16:creationId xmlns:a16="http://schemas.microsoft.com/office/drawing/2014/main" id="{5441D34C-B6D5-74C2-0F00-AB05F01533D1}"/>
              </a:ext>
            </a:extLst>
          </p:cNvPr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5995794" y="185483"/>
            <a:ext cx="185118" cy="185118"/>
          </a:xfrm>
          <a:prstGeom prst="rect">
            <a:avLst/>
          </a:prstGeom>
          <a:noFill/>
          <a:ln>
            <a:noFill/>
          </a:ln>
        </p:spPr>
      </p:pic>
      <p:pic>
        <p:nvPicPr>
          <p:cNvPr id="36" name="Google Shape;580;p30" descr="Icon&#10;&#10;Description automatically generated">
            <a:extLst>
              <a:ext uri="{FF2B5EF4-FFF2-40B4-BE49-F238E27FC236}">
                <a16:creationId xmlns:a16="http://schemas.microsoft.com/office/drawing/2014/main" id="{A161C517-187A-7F42-6FA0-A10E76D1A66C}"/>
              </a:ext>
            </a:extLst>
          </p:cNvPr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3979513" y="152002"/>
            <a:ext cx="239915" cy="239915"/>
          </a:xfrm>
          <a:prstGeom prst="rect">
            <a:avLst/>
          </a:prstGeom>
          <a:noFill/>
          <a:ln>
            <a:noFill/>
          </a:ln>
        </p:spPr>
      </p:pic>
      <p:pic>
        <p:nvPicPr>
          <p:cNvPr id="37" name="Google Shape;663;p31" descr="A picture containing text, sign&#10;&#10;Description automatically generated">
            <a:extLst>
              <a:ext uri="{FF2B5EF4-FFF2-40B4-BE49-F238E27FC236}">
                <a16:creationId xmlns:a16="http://schemas.microsoft.com/office/drawing/2014/main" id="{154FC960-C63E-6CE4-F567-39E72D735A75}"/>
              </a:ext>
            </a:extLst>
          </p:cNvPr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4991867" y="201914"/>
            <a:ext cx="173138" cy="173138"/>
          </a:xfrm>
          <a:prstGeom prst="rect">
            <a:avLst/>
          </a:prstGeom>
          <a:noFill/>
          <a:ln>
            <a:noFill/>
          </a:ln>
        </p:spPr>
      </p:pic>
      <p:pic>
        <p:nvPicPr>
          <p:cNvPr id="38" name="Google Shape;666;p31" descr="Icon&#10;&#10;Description automatically generated">
            <a:extLst>
              <a:ext uri="{FF2B5EF4-FFF2-40B4-BE49-F238E27FC236}">
                <a16:creationId xmlns:a16="http://schemas.microsoft.com/office/drawing/2014/main" id="{872EC939-9D6F-E86A-EF08-5EA6362BC013}"/>
              </a:ext>
            </a:extLst>
          </p:cNvPr>
          <p:cNvPicPr preferRelativeResize="0"/>
          <p:nvPr/>
        </p:nvPicPr>
        <p:blipFill rotWithShape="1">
          <a:blip r:embed="rId10">
            <a:alphaModFix/>
          </a:blip>
          <a:srcRect/>
          <a:stretch/>
        </p:blipFill>
        <p:spPr>
          <a:xfrm>
            <a:off x="6974453" y="191307"/>
            <a:ext cx="191001" cy="191001"/>
          </a:xfrm>
          <a:prstGeom prst="rect">
            <a:avLst/>
          </a:prstGeom>
          <a:noFill/>
          <a:ln>
            <a:noFill/>
          </a:ln>
        </p:spPr>
      </p:pic>
      <p:pic>
        <p:nvPicPr>
          <p:cNvPr id="39" name="Google Shape;641;p30" descr="Icon&#10;&#10;Description automatically generated">
            <a:extLst>
              <a:ext uri="{FF2B5EF4-FFF2-40B4-BE49-F238E27FC236}">
                <a16:creationId xmlns:a16="http://schemas.microsoft.com/office/drawing/2014/main" id="{F8141743-6ACF-47C4-42F2-492659A4C0A7}"/>
              </a:ext>
            </a:extLst>
          </p:cNvPr>
          <p:cNvPicPr preferRelativeResize="0"/>
          <p:nvPr/>
        </p:nvPicPr>
        <p:blipFill rotWithShape="1">
          <a:blip r:embed="rId11">
            <a:alphaModFix/>
          </a:blip>
          <a:srcRect/>
          <a:stretch/>
        </p:blipFill>
        <p:spPr>
          <a:xfrm>
            <a:off x="3005107" y="185661"/>
            <a:ext cx="194605" cy="194605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40" name="Straight Connector 39">
            <a:extLst>
              <a:ext uri="{FF2B5EF4-FFF2-40B4-BE49-F238E27FC236}">
                <a16:creationId xmlns:a16="http://schemas.microsoft.com/office/drawing/2014/main" id="{56A49BB4-243A-54E3-A192-849AC326C5E5}"/>
              </a:ext>
            </a:extLst>
          </p:cNvPr>
          <p:cNvCxnSpPr>
            <a:cxnSpLocks/>
          </p:cNvCxnSpPr>
          <p:nvPr/>
        </p:nvCxnSpPr>
        <p:spPr>
          <a:xfrm flipH="1">
            <a:off x="3251495" y="282963"/>
            <a:ext cx="677755" cy="0"/>
          </a:xfrm>
          <a:prstGeom prst="line">
            <a:avLst/>
          </a:prstGeom>
          <a:noFill/>
          <a:ln w="19050" cap="flat">
            <a:solidFill>
              <a:srgbClr val="91C2FD"/>
            </a:solidFill>
            <a:prstDash val="solid"/>
            <a:miter lim="4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p3d/>
        </p:spPr>
      </p:cxnSp>
      <p:cxnSp>
        <p:nvCxnSpPr>
          <p:cNvPr id="41" name="Straight Connector 40">
            <a:extLst>
              <a:ext uri="{FF2B5EF4-FFF2-40B4-BE49-F238E27FC236}">
                <a16:creationId xmlns:a16="http://schemas.microsoft.com/office/drawing/2014/main" id="{48AAD68D-554D-B6A7-D332-72041D5C2798}"/>
              </a:ext>
            </a:extLst>
          </p:cNvPr>
          <p:cNvCxnSpPr>
            <a:cxnSpLocks/>
          </p:cNvCxnSpPr>
          <p:nvPr/>
        </p:nvCxnSpPr>
        <p:spPr>
          <a:xfrm flipH="1">
            <a:off x="4253626" y="271959"/>
            <a:ext cx="677755" cy="0"/>
          </a:xfrm>
          <a:prstGeom prst="line">
            <a:avLst/>
          </a:prstGeom>
          <a:noFill/>
          <a:ln w="19050" cap="flat">
            <a:solidFill>
              <a:srgbClr val="91C2FD"/>
            </a:solidFill>
            <a:prstDash val="solid"/>
            <a:miter lim="4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p3d/>
        </p:spPr>
      </p:cxnSp>
      <p:cxnSp>
        <p:nvCxnSpPr>
          <p:cNvPr id="42" name="Straight Connector 41">
            <a:extLst>
              <a:ext uri="{FF2B5EF4-FFF2-40B4-BE49-F238E27FC236}">
                <a16:creationId xmlns:a16="http://schemas.microsoft.com/office/drawing/2014/main" id="{6C2943A1-8ED3-A19F-A9A9-BBAECE88EED9}"/>
              </a:ext>
            </a:extLst>
          </p:cNvPr>
          <p:cNvCxnSpPr>
            <a:cxnSpLocks/>
          </p:cNvCxnSpPr>
          <p:nvPr/>
        </p:nvCxnSpPr>
        <p:spPr>
          <a:xfrm flipH="1">
            <a:off x="5239144" y="279109"/>
            <a:ext cx="677755" cy="0"/>
          </a:xfrm>
          <a:prstGeom prst="line">
            <a:avLst/>
          </a:prstGeom>
          <a:noFill/>
          <a:ln w="19050" cap="flat">
            <a:solidFill>
              <a:srgbClr val="91C2FD"/>
            </a:solidFill>
            <a:prstDash val="solid"/>
            <a:miter lim="4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p3d/>
        </p:spPr>
      </p:cxnSp>
      <p:cxnSp>
        <p:nvCxnSpPr>
          <p:cNvPr id="43" name="Straight Connector 42">
            <a:extLst>
              <a:ext uri="{FF2B5EF4-FFF2-40B4-BE49-F238E27FC236}">
                <a16:creationId xmlns:a16="http://schemas.microsoft.com/office/drawing/2014/main" id="{BD857208-AF52-9615-1F22-9D0029984E14}"/>
              </a:ext>
            </a:extLst>
          </p:cNvPr>
          <p:cNvCxnSpPr>
            <a:cxnSpLocks/>
          </p:cNvCxnSpPr>
          <p:nvPr/>
        </p:nvCxnSpPr>
        <p:spPr>
          <a:xfrm flipH="1">
            <a:off x="6231412" y="280861"/>
            <a:ext cx="677755" cy="0"/>
          </a:xfrm>
          <a:prstGeom prst="line">
            <a:avLst/>
          </a:prstGeom>
          <a:noFill/>
          <a:ln w="19050" cap="flat">
            <a:solidFill>
              <a:srgbClr val="91C2FD"/>
            </a:solidFill>
            <a:prstDash val="solid"/>
            <a:miter lim="4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p3d/>
        </p:spPr>
      </p:cxnSp>
      <p:sp>
        <p:nvSpPr>
          <p:cNvPr id="44" name="Oval 43">
            <a:extLst>
              <a:ext uri="{FF2B5EF4-FFF2-40B4-BE49-F238E27FC236}">
                <a16:creationId xmlns:a16="http://schemas.microsoft.com/office/drawing/2014/main" id="{BF86CDBB-760B-D2E3-72B2-DD42D8E03063}"/>
              </a:ext>
            </a:extLst>
          </p:cNvPr>
          <p:cNvSpPr/>
          <p:nvPr/>
        </p:nvSpPr>
        <p:spPr>
          <a:xfrm>
            <a:off x="6912354" y="116472"/>
            <a:ext cx="315201" cy="315201"/>
          </a:xfrm>
          <a:prstGeom prst="ellipse">
            <a:avLst/>
          </a:prstGeom>
          <a:noFill/>
          <a:ln w="19050" cap="flat">
            <a:solidFill>
              <a:srgbClr val="91C2FD"/>
            </a:solidFill>
            <a:miter lim="4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p3d/>
        </p:spPr>
        <p:txBody>
          <a:bodyPr rot="0" spcFirstLastPara="1" vertOverflow="overflow" horzOverflow="overflow" vert="horz" wrap="square" lIns="137160" tIns="91440" rIns="137160" bIns="91440" numCol="1" spcCol="38100" rtlCol="0" anchor="t">
            <a:normAutofit fontScale="25000" lnSpcReduction="20000"/>
          </a:bodyPr>
          <a:lstStyle/>
          <a:p>
            <a:pPr marL="0" marR="0" lvl="0" indent="0" algn="ctr" defTabSz="6096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uLnTx/>
              <a:uFillTx/>
              <a:latin typeface="Lato"/>
              <a:ea typeface="Gill Sans"/>
              <a:cs typeface="Gill Sans"/>
              <a:sym typeface="Gill Sans"/>
            </a:endParaRPr>
          </a:p>
        </p:txBody>
      </p:sp>
      <p:sp>
        <p:nvSpPr>
          <p:cNvPr id="45" name="Oval 44">
            <a:extLst>
              <a:ext uri="{FF2B5EF4-FFF2-40B4-BE49-F238E27FC236}">
                <a16:creationId xmlns:a16="http://schemas.microsoft.com/office/drawing/2014/main" id="{93E575B1-824E-1E89-2EAE-E2F201842CAC}"/>
              </a:ext>
            </a:extLst>
          </p:cNvPr>
          <p:cNvSpPr/>
          <p:nvPr/>
        </p:nvSpPr>
        <p:spPr>
          <a:xfrm>
            <a:off x="1942089" y="121204"/>
            <a:ext cx="315201" cy="315201"/>
          </a:xfrm>
          <a:prstGeom prst="ellipse">
            <a:avLst/>
          </a:prstGeom>
          <a:noFill/>
          <a:ln w="19050" cap="flat">
            <a:solidFill>
              <a:srgbClr val="91C2FD"/>
            </a:solidFill>
            <a:miter lim="4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p3d/>
        </p:spPr>
        <p:txBody>
          <a:bodyPr rot="0" spcFirstLastPara="1" vertOverflow="overflow" horzOverflow="overflow" vert="horz" wrap="square" lIns="137160" tIns="91440" rIns="137160" bIns="91440" numCol="1" spcCol="38100" rtlCol="0" anchor="t">
            <a:normAutofit fontScale="25000" lnSpcReduction="20000"/>
          </a:bodyPr>
          <a:lstStyle/>
          <a:p>
            <a:pPr marL="0" marR="0" lvl="0" indent="0" algn="ctr" defTabSz="6096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uLnTx/>
              <a:uFillTx/>
              <a:latin typeface="Lato"/>
              <a:ea typeface="Gill Sans"/>
              <a:cs typeface="Gill Sans"/>
              <a:sym typeface="Gill Sans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00A6AE8-919E-5CA3-A91D-F60B0F71FE88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3492" y="1343258"/>
            <a:ext cx="482865" cy="39015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9CC3920B-00AD-385A-5465-DA4F768A7B39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53429" y="2173106"/>
            <a:ext cx="482865" cy="39015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273A2F1E-4DA8-2F66-B835-7D8C242DF23C}"/>
              </a:ext>
            </a:extLst>
          </p:cNvPr>
          <p:cNvSpPr txBox="1"/>
          <p:nvPr/>
        </p:nvSpPr>
        <p:spPr>
          <a:xfrm>
            <a:off x="2034093" y="2648427"/>
            <a:ext cx="1321535" cy="39249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0" marR="0" lvl="0" indent="0" algn="ctr" defTabSz="228600" rtl="0" eaLnBrk="1" fontAlgn="auto" latinLnBrk="0" hangingPunct="0">
              <a:lnSpc>
                <a:spcPct val="90000"/>
              </a:lnSpc>
              <a:spcBef>
                <a:spcPts val="1688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1" i="0" u="none" strike="noStrike" kern="0" cap="none" spc="-45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Lato" panose="020F0502020204030203" pitchFamily="34" charset="0"/>
                <a:ea typeface="+mj-ea"/>
                <a:cs typeface="+mj-cs"/>
                <a:sym typeface="BrownStd-Light"/>
              </a:rPr>
              <a:t>Survey 1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4BB3DB7-E908-67AF-EA47-73FA4E7652C6}"/>
              </a:ext>
            </a:extLst>
          </p:cNvPr>
          <p:cNvSpPr txBox="1"/>
          <p:nvPr/>
        </p:nvSpPr>
        <p:spPr>
          <a:xfrm>
            <a:off x="5745082" y="2635308"/>
            <a:ext cx="1171399" cy="39249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lvl="0" algn="ctr">
              <a:defRPr/>
            </a:pPr>
            <a:r>
              <a:rPr lang="en-US" sz="1100" b="1" spc="0" dirty="0">
                <a:solidFill>
                  <a:schemeClr val="bg1"/>
                </a:solidFill>
                <a:latin typeface="Lato" panose="020F0502020204030203" pitchFamily="34" charset="0"/>
                <a:ea typeface="Lato" charset="0"/>
                <a:cs typeface="Lato" panose="020F0502020204030203" pitchFamily="34" charset="0"/>
              </a:rPr>
              <a:t>Survey 2</a:t>
            </a:r>
            <a:endParaRPr kumimoji="0" lang="en-US" sz="1100" b="1" i="0" u="none" strike="noStrike" kern="0" cap="none" spc="-45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Lato" panose="020F0502020204030203" pitchFamily="34" charset="0"/>
              <a:ea typeface="+mj-ea"/>
              <a:cs typeface="+mj-cs"/>
              <a:sym typeface="BrownStd-Light"/>
            </a:endParaRPr>
          </a:p>
        </p:txBody>
      </p:sp>
      <p:pic>
        <p:nvPicPr>
          <p:cNvPr id="8" name="Google Shape;791;p33" descr="Icon&#10;&#10;Description automatically generated">
            <a:extLst>
              <a:ext uri="{FF2B5EF4-FFF2-40B4-BE49-F238E27FC236}">
                <a16:creationId xmlns:a16="http://schemas.microsoft.com/office/drawing/2014/main" id="{A3EB79F1-9F41-904E-7852-0BFF233B3C80}"/>
              </a:ext>
            </a:extLst>
          </p:cNvPr>
          <p:cNvPicPr preferRelativeResize="0"/>
          <p:nvPr/>
        </p:nvPicPr>
        <p:blipFill rotWithShape="1">
          <a:blip r:embed="rId13">
            <a:alphaModFix/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saturation sat="0"/>
                    </a14:imgEffect>
                  </a14:imgLayer>
                </a14:imgProps>
              </a:ext>
            </a:extLst>
          </a:blip>
          <a:srcRect/>
          <a:stretch/>
        </p:blipFill>
        <p:spPr>
          <a:xfrm>
            <a:off x="2374820" y="3395534"/>
            <a:ext cx="640080" cy="640080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Google Shape;791;p33" descr="Icon&#10;&#10;Description automatically generated">
            <a:extLst>
              <a:ext uri="{FF2B5EF4-FFF2-40B4-BE49-F238E27FC236}">
                <a16:creationId xmlns:a16="http://schemas.microsoft.com/office/drawing/2014/main" id="{64131EF7-30A6-9E5C-60DE-ED8523FFC4BE}"/>
              </a:ext>
            </a:extLst>
          </p:cNvPr>
          <p:cNvPicPr preferRelativeResize="0"/>
          <p:nvPr/>
        </p:nvPicPr>
        <p:blipFill rotWithShape="1">
          <a:blip r:embed="rId15">
            <a:alphaModFix/>
          </a:blip>
          <a:srcRect/>
          <a:stretch/>
        </p:blipFill>
        <p:spPr>
          <a:xfrm>
            <a:off x="5995794" y="3342993"/>
            <a:ext cx="640080" cy="64008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1013136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5" name="Picture 64">
            <a:extLst>
              <a:ext uri="{FF2B5EF4-FFF2-40B4-BE49-F238E27FC236}">
                <a16:creationId xmlns:a16="http://schemas.microsoft.com/office/drawing/2014/main" id="{7405D91D-2504-D7D0-C356-CD72AD23F6C2}"/>
              </a:ext>
            </a:extLst>
          </p:cNvPr>
          <p:cNvPicPr>
            <a:picLocks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8466" y="2161083"/>
            <a:ext cx="484632" cy="391582"/>
          </a:xfrm>
          <a:prstGeom prst="rect">
            <a:avLst/>
          </a:prstGeom>
        </p:spPr>
      </p:pic>
      <p:sp>
        <p:nvSpPr>
          <p:cNvPr id="72" name="Title 6">
            <a:extLst>
              <a:ext uri="{FF2B5EF4-FFF2-40B4-BE49-F238E27FC236}">
                <a16:creationId xmlns:a16="http://schemas.microsoft.com/office/drawing/2014/main" id="{895BA296-1893-8C67-4974-E240918C18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631788"/>
            <a:ext cx="8229600" cy="393524"/>
          </a:xfrm>
        </p:spPr>
        <p:txBody>
          <a:bodyPr/>
          <a:lstStyle/>
          <a:p>
            <a:pPr algn="l"/>
            <a:r>
              <a:rPr lang="en-US" sz="2800" dirty="0">
                <a:solidFill>
                  <a:schemeClr val="bg1"/>
                </a:solidFill>
              </a:rPr>
              <a:t>Waterfall permissions</a:t>
            </a:r>
          </a:p>
        </p:txBody>
      </p:sp>
      <p:sp>
        <p:nvSpPr>
          <p:cNvPr id="73" name="Text Placeholder 8">
            <a:extLst>
              <a:ext uri="{FF2B5EF4-FFF2-40B4-BE49-F238E27FC236}">
                <a16:creationId xmlns:a16="http://schemas.microsoft.com/office/drawing/2014/main" id="{94079628-4A92-C3B5-66EA-5883C668FD1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64857" y="967601"/>
            <a:ext cx="8229600" cy="375657"/>
          </a:xfrm>
        </p:spPr>
        <p:txBody>
          <a:bodyPr>
            <a:noAutofit/>
          </a:bodyPr>
          <a:lstStyle/>
          <a:p>
            <a:r>
              <a:rPr lang="en-US" sz="1600" dirty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Access trickles down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6C135D3F-6C18-EF91-3CBD-50ACB33E6D14}"/>
              </a:ext>
            </a:extLst>
          </p:cNvPr>
          <p:cNvSpPr txBox="1"/>
          <p:nvPr/>
        </p:nvSpPr>
        <p:spPr>
          <a:xfrm>
            <a:off x="5807742" y="4016867"/>
            <a:ext cx="999190" cy="39249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0" marR="0" lvl="0" indent="0" algn="ctr" defTabSz="228600" rtl="0" eaLnBrk="1" fontAlgn="auto" latinLnBrk="0" hangingPunct="0">
              <a:lnSpc>
                <a:spcPct val="90000"/>
              </a:lnSpc>
              <a:spcBef>
                <a:spcPts val="1688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1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Lato" panose="020F0502020204030203" pitchFamily="34" charset="0"/>
                <a:ea typeface="Lato" charset="0"/>
                <a:cs typeface="Lato" panose="020F0502020204030203" pitchFamily="34" charset="0"/>
                <a:sym typeface="BrownStd-Light"/>
              </a:rPr>
              <a:t>Survey Results</a:t>
            </a:r>
            <a:endParaRPr kumimoji="0" lang="en-US" sz="1100" b="1" i="0" u="none" strike="noStrike" kern="0" cap="none" spc="-45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Lato" panose="020F0502020204030203" pitchFamily="34" charset="0"/>
              <a:ea typeface="+mj-ea"/>
              <a:cs typeface="+mj-cs"/>
              <a:sym typeface="BrownStd-Light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2D44428F-F02D-2945-012E-428EEA4234F4}"/>
              </a:ext>
            </a:extLst>
          </p:cNvPr>
          <p:cNvSpPr txBox="1"/>
          <p:nvPr/>
        </p:nvSpPr>
        <p:spPr>
          <a:xfrm>
            <a:off x="5965701" y="3633611"/>
            <a:ext cx="69314" cy="230832"/>
          </a:xfrm>
          <a:prstGeom prst="rect">
            <a:avLst/>
          </a:prstGeom>
          <a:ln w="254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34290" tIns="34290" rIns="34290" bIns="34290" rtlCol="0">
            <a:spAutoFit/>
          </a:bodyPr>
          <a:lstStyle/>
          <a:p>
            <a:pPr marL="0" marR="0" lvl="0" indent="0" algn="l" defTabSz="228600" rtl="0" eaLnBrk="1" fontAlgn="auto" latinLnBrk="0" hangingPunct="0">
              <a:lnSpc>
                <a:spcPct val="100000"/>
              </a:lnSpc>
              <a:spcBef>
                <a:spcPts val="506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50" b="0" i="0" u="none" strike="noStrike" kern="0" cap="none" spc="0" normalizeH="0" baseline="0" noProof="0" dirty="0" err="1">
              <a:ln>
                <a:noFill/>
              </a:ln>
              <a:solidFill>
                <a:srgbClr val="72848E"/>
              </a:solidFill>
              <a:effectLst/>
              <a:uLnTx/>
              <a:uFillTx/>
              <a:latin typeface="Lato"/>
              <a:ea typeface="Lato Light" charset="0"/>
              <a:cs typeface="Lato Light" charset="0"/>
              <a:sym typeface="Lato Light"/>
            </a:endParaRPr>
          </a:p>
        </p:txBody>
      </p: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8AFE04BB-3754-752C-6A54-5A4D1DF5DED3}"/>
              </a:ext>
            </a:extLst>
          </p:cNvPr>
          <p:cNvCxnSpPr>
            <a:cxnSpLocks/>
          </p:cNvCxnSpPr>
          <p:nvPr/>
        </p:nvCxnSpPr>
        <p:spPr>
          <a:xfrm>
            <a:off x="6299386" y="3039290"/>
            <a:ext cx="0" cy="269910"/>
          </a:xfrm>
          <a:prstGeom prst="line">
            <a:avLst/>
          </a:prstGeom>
          <a:noFill/>
          <a:ln w="12700" cap="flat">
            <a:solidFill>
              <a:schemeClr val="bg1"/>
            </a:solidFill>
            <a:prstDash val="sysDash"/>
            <a:miter lim="400000"/>
            <a:headEnd type="none" w="med" len="med"/>
            <a:tailEnd type="arrow" w="med" len="med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pic>
        <p:nvPicPr>
          <p:cNvPr id="22" name="Picture 21">
            <a:extLst>
              <a:ext uri="{FF2B5EF4-FFF2-40B4-BE49-F238E27FC236}">
                <a16:creationId xmlns:a16="http://schemas.microsoft.com/office/drawing/2014/main" id="{63F610C7-2A6F-4996-4584-7D34B6A82C8D}"/>
              </a:ext>
            </a:extLst>
          </p:cNvPr>
          <p:cNvPicPr>
            <a:picLocks/>
          </p:cNvPicPr>
          <p:nvPr/>
        </p:nvPicPr>
        <p:blipFill>
          <a:blip r:embed="rId4" cstate="print">
            <a:alphaModFix/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-25000"/>
                    </a14:imgEffect>
                    <a14:imgEffect>
                      <a14:colorTemperature colorTemp="4700"/>
                    </a14:imgEffect>
                    <a14:imgEffect>
                      <a14:saturation sat="400000"/>
                    </a14:imgEffect>
                    <a14:imgEffect>
                      <a14:brightnessContrast bright="-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5657" y="2156328"/>
            <a:ext cx="484632" cy="391582"/>
          </a:xfrm>
          <a:prstGeom prst="rect">
            <a:avLst/>
          </a:prstGeom>
          <a:noFill/>
          <a:effectLst>
            <a:outerShdw blurRad="63500" sx="102000" sy="102000" algn="ctr" rotWithShape="0">
              <a:schemeClr val="tx1"/>
            </a:outerShdw>
          </a:effectLst>
        </p:spPr>
      </p:pic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26F0BC88-CFF6-29BB-E924-4D03669BEB1D}"/>
              </a:ext>
            </a:extLst>
          </p:cNvPr>
          <p:cNvCxnSpPr>
            <a:cxnSpLocks/>
          </p:cNvCxnSpPr>
          <p:nvPr/>
        </p:nvCxnSpPr>
        <p:spPr>
          <a:xfrm flipH="1">
            <a:off x="2263328" y="282964"/>
            <a:ext cx="677755" cy="0"/>
          </a:xfrm>
          <a:prstGeom prst="line">
            <a:avLst/>
          </a:prstGeom>
          <a:noFill/>
          <a:ln w="19050" cap="flat">
            <a:solidFill>
              <a:srgbClr val="91C2FD"/>
            </a:solidFill>
            <a:prstDash val="solid"/>
            <a:miter lim="4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p3d/>
        </p:spPr>
      </p:cxnSp>
      <p:sp>
        <p:nvSpPr>
          <p:cNvPr id="26" name="Oval 25">
            <a:extLst>
              <a:ext uri="{FF2B5EF4-FFF2-40B4-BE49-F238E27FC236}">
                <a16:creationId xmlns:a16="http://schemas.microsoft.com/office/drawing/2014/main" id="{921923B0-81B1-B1FB-B51F-FA660A95B9EB}"/>
              </a:ext>
            </a:extLst>
          </p:cNvPr>
          <p:cNvSpPr/>
          <p:nvPr/>
        </p:nvSpPr>
        <p:spPr>
          <a:xfrm>
            <a:off x="2936294" y="116472"/>
            <a:ext cx="315201" cy="315201"/>
          </a:xfrm>
          <a:prstGeom prst="ellipse">
            <a:avLst/>
          </a:prstGeom>
          <a:noFill/>
          <a:ln w="19050" cap="flat">
            <a:solidFill>
              <a:srgbClr val="91C2FD"/>
            </a:solidFill>
            <a:miter lim="4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p3d/>
        </p:spPr>
        <p:txBody>
          <a:bodyPr rot="0" spcFirstLastPara="1" vertOverflow="overflow" horzOverflow="overflow" vert="horz" wrap="square" lIns="137160" tIns="91440" rIns="137160" bIns="91440" numCol="1" spcCol="38100" rtlCol="0" anchor="t">
            <a:normAutofit fontScale="25000" lnSpcReduction="20000"/>
          </a:bodyPr>
          <a:lstStyle/>
          <a:p>
            <a:pPr marL="0" marR="0" lvl="0" indent="0" algn="ctr" defTabSz="6096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uLnTx/>
              <a:uFillTx/>
              <a:latin typeface="Lato"/>
              <a:ea typeface="Gill Sans"/>
              <a:cs typeface="Gill Sans"/>
              <a:sym typeface="Gill Sans"/>
            </a:endParaRPr>
          </a:p>
        </p:txBody>
      </p:sp>
      <p:sp>
        <p:nvSpPr>
          <p:cNvPr id="28" name="Oval 27">
            <a:extLst>
              <a:ext uri="{FF2B5EF4-FFF2-40B4-BE49-F238E27FC236}">
                <a16:creationId xmlns:a16="http://schemas.microsoft.com/office/drawing/2014/main" id="{8AB499B5-97E1-B440-4AA1-689C4E2EED3C}"/>
              </a:ext>
            </a:extLst>
          </p:cNvPr>
          <p:cNvSpPr/>
          <p:nvPr/>
        </p:nvSpPr>
        <p:spPr>
          <a:xfrm>
            <a:off x="5916211" y="108544"/>
            <a:ext cx="315201" cy="315201"/>
          </a:xfrm>
          <a:prstGeom prst="ellipse">
            <a:avLst/>
          </a:prstGeom>
          <a:solidFill>
            <a:srgbClr val="003B84"/>
          </a:solidFill>
          <a:ln w="19050" cap="flat">
            <a:solidFill>
              <a:srgbClr val="91C2FD"/>
            </a:solidFill>
            <a:miter lim="4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p3d/>
        </p:spPr>
        <p:txBody>
          <a:bodyPr rot="0" spcFirstLastPara="1" vertOverflow="overflow" horzOverflow="overflow" vert="horz" wrap="square" lIns="137160" tIns="91440" rIns="137160" bIns="91440" numCol="1" spcCol="38100" rtlCol="0" anchor="t">
            <a:normAutofit fontScale="25000" lnSpcReduction="20000"/>
          </a:bodyPr>
          <a:lstStyle/>
          <a:p>
            <a:pPr marL="0" marR="0" lvl="0" indent="0" algn="ctr" defTabSz="6096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uLnTx/>
              <a:uFillTx/>
              <a:latin typeface="Lato"/>
              <a:ea typeface="Gill Sans"/>
              <a:cs typeface="Gill Sans"/>
              <a:sym typeface="Gill Sans"/>
            </a:endParaRPr>
          </a:p>
        </p:txBody>
      </p:sp>
      <p:sp>
        <p:nvSpPr>
          <p:cNvPr id="29" name="Oval 28">
            <a:extLst>
              <a:ext uri="{FF2B5EF4-FFF2-40B4-BE49-F238E27FC236}">
                <a16:creationId xmlns:a16="http://schemas.microsoft.com/office/drawing/2014/main" id="{AF65D81B-E98F-225E-7CF3-B152A6C3B58C}"/>
              </a:ext>
            </a:extLst>
          </p:cNvPr>
          <p:cNvSpPr/>
          <p:nvPr/>
        </p:nvSpPr>
        <p:spPr>
          <a:xfrm>
            <a:off x="4923943" y="110942"/>
            <a:ext cx="315201" cy="315201"/>
          </a:xfrm>
          <a:prstGeom prst="ellipse">
            <a:avLst/>
          </a:prstGeom>
          <a:noFill/>
          <a:ln w="19050" cap="flat">
            <a:solidFill>
              <a:srgbClr val="91C2FD"/>
            </a:solidFill>
            <a:miter lim="4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p3d/>
        </p:spPr>
        <p:txBody>
          <a:bodyPr rot="0" spcFirstLastPara="1" vertOverflow="overflow" horzOverflow="overflow" vert="horz" wrap="square" lIns="137160" tIns="91440" rIns="137160" bIns="91440" numCol="1" spcCol="38100" rtlCol="0" anchor="t">
            <a:normAutofit fontScale="25000" lnSpcReduction="20000"/>
          </a:bodyPr>
          <a:lstStyle/>
          <a:p>
            <a:pPr marL="0" marR="0" lvl="0" indent="0" algn="ctr" defTabSz="6096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uLnTx/>
              <a:uFillTx/>
              <a:latin typeface="Lato"/>
              <a:ea typeface="Gill Sans"/>
              <a:cs typeface="Gill Sans"/>
              <a:sym typeface="Gill Sans"/>
            </a:endParaRPr>
          </a:p>
        </p:txBody>
      </p:sp>
      <p:sp>
        <p:nvSpPr>
          <p:cNvPr id="30" name="Oval 29">
            <a:extLst>
              <a:ext uri="{FF2B5EF4-FFF2-40B4-BE49-F238E27FC236}">
                <a16:creationId xmlns:a16="http://schemas.microsoft.com/office/drawing/2014/main" id="{E904393A-A2FD-51BF-1586-3BCE49127E4C}"/>
              </a:ext>
            </a:extLst>
          </p:cNvPr>
          <p:cNvSpPr/>
          <p:nvPr/>
        </p:nvSpPr>
        <p:spPr>
          <a:xfrm>
            <a:off x="3938425" y="116472"/>
            <a:ext cx="315201" cy="315201"/>
          </a:xfrm>
          <a:prstGeom prst="ellipse">
            <a:avLst/>
          </a:prstGeom>
          <a:noFill/>
          <a:ln w="19050" cap="flat">
            <a:solidFill>
              <a:srgbClr val="91C2FD"/>
            </a:solidFill>
            <a:miter lim="4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p3d/>
        </p:spPr>
        <p:txBody>
          <a:bodyPr rot="0" spcFirstLastPara="1" vertOverflow="overflow" horzOverflow="overflow" vert="horz" wrap="square" lIns="137160" tIns="91440" rIns="137160" bIns="91440" numCol="1" spcCol="38100" rtlCol="0" anchor="t">
            <a:normAutofit fontScale="25000" lnSpcReduction="20000"/>
          </a:bodyPr>
          <a:lstStyle/>
          <a:p>
            <a:pPr marL="0" marR="0" lvl="0" indent="0" algn="ctr" defTabSz="6096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uLnTx/>
              <a:uFillTx/>
              <a:latin typeface="Lato"/>
              <a:ea typeface="Gill Sans"/>
              <a:cs typeface="Gill Sans"/>
              <a:sym typeface="Gill Sans"/>
            </a:endParaRPr>
          </a:p>
        </p:txBody>
      </p:sp>
      <p:pic>
        <p:nvPicPr>
          <p:cNvPr id="34" name="Google Shape;578;p30" descr="Icon&#10;&#10;Description automatically generated">
            <a:extLst>
              <a:ext uri="{FF2B5EF4-FFF2-40B4-BE49-F238E27FC236}">
                <a16:creationId xmlns:a16="http://schemas.microsoft.com/office/drawing/2014/main" id="{5A3F5FFA-4E55-C3BA-C233-961D152781BF}"/>
              </a:ext>
            </a:extLst>
          </p:cNvPr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1989244" y="169805"/>
            <a:ext cx="222112" cy="222112"/>
          </a:xfrm>
          <a:prstGeom prst="rect">
            <a:avLst/>
          </a:prstGeom>
          <a:noFill/>
          <a:ln>
            <a:noFill/>
          </a:ln>
        </p:spPr>
      </p:pic>
      <p:pic>
        <p:nvPicPr>
          <p:cNvPr id="35" name="Google Shape;597;p30" descr="Icon&#10;&#10;Description automatically generated">
            <a:extLst>
              <a:ext uri="{FF2B5EF4-FFF2-40B4-BE49-F238E27FC236}">
                <a16:creationId xmlns:a16="http://schemas.microsoft.com/office/drawing/2014/main" id="{5441D34C-B6D5-74C2-0F00-AB05F01533D1}"/>
              </a:ext>
            </a:extLst>
          </p:cNvPr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5995794" y="185483"/>
            <a:ext cx="185118" cy="185118"/>
          </a:xfrm>
          <a:prstGeom prst="rect">
            <a:avLst/>
          </a:prstGeom>
          <a:noFill/>
          <a:ln>
            <a:noFill/>
          </a:ln>
        </p:spPr>
      </p:pic>
      <p:pic>
        <p:nvPicPr>
          <p:cNvPr id="36" name="Google Shape;580;p30" descr="Icon&#10;&#10;Description automatically generated">
            <a:extLst>
              <a:ext uri="{FF2B5EF4-FFF2-40B4-BE49-F238E27FC236}">
                <a16:creationId xmlns:a16="http://schemas.microsoft.com/office/drawing/2014/main" id="{A161C517-187A-7F42-6FA0-A10E76D1A66C}"/>
              </a:ext>
            </a:extLst>
          </p:cNvPr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3979513" y="152002"/>
            <a:ext cx="239915" cy="239915"/>
          </a:xfrm>
          <a:prstGeom prst="rect">
            <a:avLst/>
          </a:prstGeom>
          <a:noFill/>
          <a:ln>
            <a:noFill/>
          </a:ln>
        </p:spPr>
      </p:pic>
      <p:pic>
        <p:nvPicPr>
          <p:cNvPr id="37" name="Google Shape;663;p31" descr="A picture containing text, sign&#10;&#10;Description automatically generated">
            <a:extLst>
              <a:ext uri="{FF2B5EF4-FFF2-40B4-BE49-F238E27FC236}">
                <a16:creationId xmlns:a16="http://schemas.microsoft.com/office/drawing/2014/main" id="{154FC960-C63E-6CE4-F567-39E72D735A75}"/>
              </a:ext>
            </a:extLst>
          </p:cNvPr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4991867" y="201914"/>
            <a:ext cx="173138" cy="173138"/>
          </a:xfrm>
          <a:prstGeom prst="rect">
            <a:avLst/>
          </a:prstGeom>
          <a:noFill/>
          <a:ln>
            <a:noFill/>
          </a:ln>
        </p:spPr>
      </p:pic>
      <p:pic>
        <p:nvPicPr>
          <p:cNvPr id="38" name="Google Shape;666;p31" descr="Icon&#10;&#10;Description automatically generated">
            <a:extLst>
              <a:ext uri="{FF2B5EF4-FFF2-40B4-BE49-F238E27FC236}">
                <a16:creationId xmlns:a16="http://schemas.microsoft.com/office/drawing/2014/main" id="{872EC939-9D6F-E86A-EF08-5EA6362BC013}"/>
              </a:ext>
            </a:extLst>
          </p:cNvPr>
          <p:cNvPicPr preferRelativeResize="0"/>
          <p:nvPr/>
        </p:nvPicPr>
        <p:blipFill rotWithShape="1">
          <a:blip r:embed="rId10">
            <a:alphaModFix/>
          </a:blip>
          <a:srcRect/>
          <a:stretch/>
        </p:blipFill>
        <p:spPr>
          <a:xfrm>
            <a:off x="6974453" y="191307"/>
            <a:ext cx="191001" cy="191001"/>
          </a:xfrm>
          <a:prstGeom prst="rect">
            <a:avLst/>
          </a:prstGeom>
          <a:noFill/>
          <a:ln>
            <a:noFill/>
          </a:ln>
        </p:spPr>
      </p:pic>
      <p:pic>
        <p:nvPicPr>
          <p:cNvPr id="39" name="Google Shape;641;p30" descr="Icon&#10;&#10;Description automatically generated">
            <a:extLst>
              <a:ext uri="{FF2B5EF4-FFF2-40B4-BE49-F238E27FC236}">
                <a16:creationId xmlns:a16="http://schemas.microsoft.com/office/drawing/2014/main" id="{F8141743-6ACF-47C4-42F2-492659A4C0A7}"/>
              </a:ext>
            </a:extLst>
          </p:cNvPr>
          <p:cNvPicPr preferRelativeResize="0"/>
          <p:nvPr/>
        </p:nvPicPr>
        <p:blipFill rotWithShape="1">
          <a:blip r:embed="rId11">
            <a:alphaModFix/>
          </a:blip>
          <a:srcRect/>
          <a:stretch/>
        </p:blipFill>
        <p:spPr>
          <a:xfrm>
            <a:off x="3005107" y="185661"/>
            <a:ext cx="194605" cy="194605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40" name="Straight Connector 39">
            <a:extLst>
              <a:ext uri="{FF2B5EF4-FFF2-40B4-BE49-F238E27FC236}">
                <a16:creationId xmlns:a16="http://schemas.microsoft.com/office/drawing/2014/main" id="{56A49BB4-243A-54E3-A192-849AC326C5E5}"/>
              </a:ext>
            </a:extLst>
          </p:cNvPr>
          <p:cNvCxnSpPr>
            <a:cxnSpLocks/>
          </p:cNvCxnSpPr>
          <p:nvPr/>
        </p:nvCxnSpPr>
        <p:spPr>
          <a:xfrm flipH="1">
            <a:off x="3251495" y="282963"/>
            <a:ext cx="677755" cy="0"/>
          </a:xfrm>
          <a:prstGeom prst="line">
            <a:avLst/>
          </a:prstGeom>
          <a:noFill/>
          <a:ln w="19050" cap="flat">
            <a:solidFill>
              <a:srgbClr val="91C2FD"/>
            </a:solidFill>
            <a:prstDash val="solid"/>
            <a:miter lim="4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p3d/>
        </p:spPr>
      </p:cxnSp>
      <p:cxnSp>
        <p:nvCxnSpPr>
          <p:cNvPr id="41" name="Straight Connector 40">
            <a:extLst>
              <a:ext uri="{FF2B5EF4-FFF2-40B4-BE49-F238E27FC236}">
                <a16:creationId xmlns:a16="http://schemas.microsoft.com/office/drawing/2014/main" id="{48AAD68D-554D-B6A7-D332-72041D5C2798}"/>
              </a:ext>
            </a:extLst>
          </p:cNvPr>
          <p:cNvCxnSpPr>
            <a:cxnSpLocks/>
          </p:cNvCxnSpPr>
          <p:nvPr/>
        </p:nvCxnSpPr>
        <p:spPr>
          <a:xfrm flipH="1">
            <a:off x="4253626" y="271959"/>
            <a:ext cx="677755" cy="0"/>
          </a:xfrm>
          <a:prstGeom prst="line">
            <a:avLst/>
          </a:prstGeom>
          <a:noFill/>
          <a:ln w="19050" cap="flat">
            <a:solidFill>
              <a:srgbClr val="91C2FD"/>
            </a:solidFill>
            <a:prstDash val="solid"/>
            <a:miter lim="4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p3d/>
        </p:spPr>
      </p:cxnSp>
      <p:cxnSp>
        <p:nvCxnSpPr>
          <p:cNvPr id="42" name="Straight Connector 41">
            <a:extLst>
              <a:ext uri="{FF2B5EF4-FFF2-40B4-BE49-F238E27FC236}">
                <a16:creationId xmlns:a16="http://schemas.microsoft.com/office/drawing/2014/main" id="{6C2943A1-8ED3-A19F-A9A9-BBAECE88EED9}"/>
              </a:ext>
            </a:extLst>
          </p:cNvPr>
          <p:cNvCxnSpPr>
            <a:cxnSpLocks/>
          </p:cNvCxnSpPr>
          <p:nvPr/>
        </p:nvCxnSpPr>
        <p:spPr>
          <a:xfrm flipH="1">
            <a:off x="5239144" y="279109"/>
            <a:ext cx="677755" cy="0"/>
          </a:xfrm>
          <a:prstGeom prst="line">
            <a:avLst/>
          </a:prstGeom>
          <a:noFill/>
          <a:ln w="19050" cap="flat">
            <a:solidFill>
              <a:srgbClr val="91C2FD"/>
            </a:solidFill>
            <a:prstDash val="solid"/>
            <a:miter lim="4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p3d/>
        </p:spPr>
      </p:cxnSp>
      <p:cxnSp>
        <p:nvCxnSpPr>
          <p:cNvPr id="43" name="Straight Connector 42">
            <a:extLst>
              <a:ext uri="{FF2B5EF4-FFF2-40B4-BE49-F238E27FC236}">
                <a16:creationId xmlns:a16="http://schemas.microsoft.com/office/drawing/2014/main" id="{BD857208-AF52-9615-1F22-9D0029984E14}"/>
              </a:ext>
            </a:extLst>
          </p:cNvPr>
          <p:cNvCxnSpPr>
            <a:cxnSpLocks/>
          </p:cNvCxnSpPr>
          <p:nvPr/>
        </p:nvCxnSpPr>
        <p:spPr>
          <a:xfrm flipH="1">
            <a:off x="6231412" y="280861"/>
            <a:ext cx="677755" cy="0"/>
          </a:xfrm>
          <a:prstGeom prst="line">
            <a:avLst/>
          </a:prstGeom>
          <a:noFill/>
          <a:ln w="19050" cap="flat">
            <a:solidFill>
              <a:srgbClr val="91C2FD"/>
            </a:solidFill>
            <a:prstDash val="solid"/>
            <a:miter lim="4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p3d/>
        </p:spPr>
      </p:cxnSp>
      <p:sp>
        <p:nvSpPr>
          <p:cNvPr id="44" name="Oval 43">
            <a:extLst>
              <a:ext uri="{FF2B5EF4-FFF2-40B4-BE49-F238E27FC236}">
                <a16:creationId xmlns:a16="http://schemas.microsoft.com/office/drawing/2014/main" id="{BF86CDBB-760B-D2E3-72B2-DD42D8E03063}"/>
              </a:ext>
            </a:extLst>
          </p:cNvPr>
          <p:cNvSpPr/>
          <p:nvPr/>
        </p:nvSpPr>
        <p:spPr>
          <a:xfrm>
            <a:off x="6912354" y="116472"/>
            <a:ext cx="315201" cy="315201"/>
          </a:xfrm>
          <a:prstGeom prst="ellipse">
            <a:avLst/>
          </a:prstGeom>
          <a:noFill/>
          <a:ln w="19050" cap="flat">
            <a:solidFill>
              <a:srgbClr val="91C2FD"/>
            </a:solidFill>
            <a:miter lim="4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p3d/>
        </p:spPr>
        <p:txBody>
          <a:bodyPr rot="0" spcFirstLastPara="1" vertOverflow="overflow" horzOverflow="overflow" vert="horz" wrap="square" lIns="137160" tIns="91440" rIns="137160" bIns="91440" numCol="1" spcCol="38100" rtlCol="0" anchor="t">
            <a:normAutofit fontScale="25000" lnSpcReduction="20000"/>
          </a:bodyPr>
          <a:lstStyle/>
          <a:p>
            <a:pPr marL="0" marR="0" lvl="0" indent="0" algn="ctr" defTabSz="6096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uLnTx/>
              <a:uFillTx/>
              <a:latin typeface="Lato"/>
              <a:ea typeface="Gill Sans"/>
              <a:cs typeface="Gill Sans"/>
              <a:sym typeface="Gill Sans"/>
            </a:endParaRPr>
          </a:p>
        </p:txBody>
      </p:sp>
      <p:sp>
        <p:nvSpPr>
          <p:cNvPr id="45" name="Oval 44">
            <a:extLst>
              <a:ext uri="{FF2B5EF4-FFF2-40B4-BE49-F238E27FC236}">
                <a16:creationId xmlns:a16="http://schemas.microsoft.com/office/drawing/2014/main" id="{93E575B1-824E-1E89-2EAE-E2F201842CAC}"/>
              </a:ext>
            </a:extLst>
          </p:cNvPr>
          <p:cNvSpPr/>
          <p:nvPr/>
        </p:nvSpPr>
        <p:spPr>
          <a:xfrm>
            <a:off x="1942089" y="121204"/>
            <a:ext cx="315201" cy="315201"/>
          </a:xfrm>
          <a:prstGeom prst="ellipse">
            <a:avLst/>
          </a:prstGeom>
          <a:noFill/>
          <a:ln w="19050" cap="flat">
            <a:solidFill>
              <a:srgbClr val="91C2FD"/>
            </a:solidFill>
            <a:miter lim="4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p3d/>
        </p:spPr>
        <p:txBody>
          <a:bodyPr rot="0" spcFirstLastPara="1" vertOverflow="overflow" horzOverflow="overflow" vert="horz" wrap="square" lIns="137160" tIns="91440" rIns="137160" bIns="91440" numCol="1" spcCol="38100" rtlCol="0" anchor="t">
            <a:normAutofit fontScale="25000" lnSpcReduction="20000"/>
          </a:bodyPr>
          <a:lstStyle/>
          <a:p>
            <a:pPr marL="0" marR="0" lvl="0" indent="0" algn="ctr" defTabSz="6096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uLnTx/>
              <a:uFillTx/>
              <a:latin typeface="Lato"/>
              <a:ea typeface="Gill Sans"/>
              <a:cs typeface="Gill Sans"/>
              <a:sym typeface="Gill Sans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4BB3DB7-E908-67AF-EA47-73FA4E7652C6}"/>
              </a:ext>
            </a:extLst>
          </p:cNvPr>
          <p:cNvSpPr txBox="1"/>
          <p:nvPr/>
        </p:nvSpPr>
        <p:spPr>
          <a:xfrm>
            <a:off x="5745082" y="2635308"/>
            <a:ext cx="1171399" cy="39249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lvl="0" algn="ctr">
              <a:defRPr/>
            </a:pPr>
            <a:r>
              <a:rPr lang="en-US" sz="1100" b="1" spc="0" dirty="0">
                <a:solidFill>
                  <a:schemeClr val="bg1"/>
                </a:solidFill>
                <a:latin typeface="Lato" panose="020F0502020204030203" pitchFamily="34" charset="0"/>
                <a:ea typeface="Lato" charset="0"/>
                <a:cs typeface="Lato" panose="020F0502020204030203" pitchFamily="34" charset="0"/>
              </a:rPr>
              <a:t>Survey 2</a:t>
            </a:r>
            <a:endParaRPr kumimoji="0" lang="en-US" sz="1100" b="1" i="0" u="none" strike="noStrike" kern="0" cap="none" spc="-45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Lato" panose="020F0502020204030203" pitchFamily="34" charset="0"/>
              <a:ea typeface="+mj-ea"/>
              <a:cs typeface="+mj-cs"/>
              <a:sym typeface="BrownStd-Light"/>
            </a:endParaRPr>
          </a:p>
        </p:txBody>
      </p:sp>
      <p:pic>
        <p:nvPicPr>
          <p:cNvPr id="9" name="Google Shape;791;p33" descr="Icon&#10;&#10;Description automatically generated">
            <a:extLst>
              <a:ext uri="{FF2B5EF4-FFF2-40B4-BE49-F238E27FC236}">
                <a16:creationId xmlns:a16="http://schemas.microsoft.com/office/drawing/2014/main" id="{64131EF7-30A6-9E5C-60DE-ED8523FFC4BE}"/>
              </a:ext>
            </a:extLst>
          </p:cNvPr>
          <p:cNvPicPr preferRelativeResize="0"/>
          <p:nvPr/>
        </p:nvPicPr>
        <p:blipFill rotWithShape="1">
          <a:blip r:embed="rId12">
            <a:alphaModFix/>
          </a:blip>
          <a:srcRect/>
          <a:stretch/>
        </p:blipFill>
        <p:spPr>
          <a:xfrm>
            <a:off x="5995794" y="3342993"/>
            <a:ext cx="640080" cy="64008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1040770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Title 6">
            <a:extLst>
              <a:ext uri="{FF2B5EF4-FFF2-40B4-BE49-F238E27FC236}">
                <a16:creationId xmlns:a16="http://schemas.microsoft.com/office/drawing/2014/main" id="{895BA296-1893-8C67-4974-E240918C18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199" y="617866"/>
            <a:ext cx="8229600" cy="393524"/>
          </a:xfrm>
        </p:spPr>
        <p:txBody>
          <a:bodyPr/>
          <a:lstStyle/>
          <a:p>
            <a:pPr algn="l"/>
            <a:r>
              <a:rPr lang="en-US" sz="2800" dirty="0">
                <a:solidFill>
                  <a:schemeClr val="bg1"/>
                </a:solidFill>
              </a:rPr>
              <a:t>Collaboration access levels</a:t>
            </a:r>
          </a:p>
        </p:txBody>
      </p:sp>
      <p:sp>
        <p:nvSpPr>
          <p:cNvPr id="73" name="Text Placeholder 8">
            <a:extLst>
              <a:ext uri="{FF2B5EF4-FFF2-40B4-BE49-F238E27FC236}">
                <a16:creationId xmlns:a16="http://schemas.microsoft.com/office/drawing/2014/main" id="{94079628-4A92-C3B5-66EA-5883C668FD1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87036" y="919550"/>
            <a:ext cx="8229600" cy="375657"/>
          </a:xfrm>
        </p:spPr>
        <p:txBody>
          <a:bodyPr>
            <a:noAutofit/>
          </a:bodyPr>
          <a:lstStyle/>
          <a:p>
            <a:r>
              <a:rPr lang="en-US" sz="1600" dirty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What permissions should you give your collaborators? 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7BA42ABD-029F-8EF2-1215-9CCF2DCF4780}"/>
              </a:ext>
            </a:extLst>
          </p:cNvPr>
          <p:cNvSpPr/>
          <p:nvPr/>
        </p:nvSpPr>
        <p:spPr>
          <a:xfrm>
            <a:off x="457199" y="2376925"/>
            <a:ext cx="8229597" cy="445035"/>
          </a:xfrm>
          <a:prstGeom prst="rect">
            <a:avLst/>
          </a:prstGeom>
          <a:solidFill>
            <a:schemeClr val="accent1">
              <a:alpha val="15000"/>
            </a:schemeClr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137160" tIns="91440" rIns="137160" bIns="91440" numCol="1" spcCol="38100" rtlCol="0" anchor="t">
            <a:normAutofit fontScale="70000" lnSpcReduction="20000"/>
          </a:bodyPr>
          <a:lstStyle/>
          <a:p>
            <a:pPr marL="0" marR="0" lvl="0" indent="0" algn="ctr" defTabSz="6096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uLnTx/>
              <a:uFillTx/>
              <a:latin typeface="Lato"/>
              <a:ea typeface="Gill Sans"/>
              <a:cs typeface="Gill Sans"/>
              <a:sym typeface="Gill Sans"/>
            </a:endParaRPr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5489D692-B72B-9C6F-8EEA-AE418371A42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6985" y="1439874"/>
            <a:ext cx="7610023" cy="3512319"/>
          </a:xfrm>
          <a:prstGeom prst="round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B46272FF-B16B-1AC0-C9E3-EE660FCB56B5}"/>
              </a:ext>
            </a:extLst>
          </p:cNvPr>
          <p:cNvCxnSpPr>
            <a:cxnSpLocks/>
          </p:cNvCxnSpPr>
          <p:nvPr/>
        </p:nvCxnSpPr>
        <p:spPr>
          <a:xfrm flipH="1">
            <a:off x="2263328" y="282964"/>
            <a:ext cx="677755" cy="0"/>
          </a:xfrm>
          <a:prstGeom prst="line">
            <a:avLst/>
          </a:prstGeom>
          <a:noFill/>
          <a:ln w="19050" cap="flat">
            <a:solidFill>
              <a:srgbClr val="91C2FD"/>
            </a:solidFill>
            <a:prstDash val="solid"/>
            <a:miter lim="4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p3d/>
        </p:spPr>
      </p:cxnSp>
      <p:sp>
        <p:nvSpPr>
          <p:cNvPr id="23" name="Oval 22">
            <a:extLst>
              <a:ext uri="{FF2B5EF4-FFF2-40B4-BE49-F238E27FC236}">
                <a16:creationId xmlns:a16="http://schemas.microsoft.com/office/drawing/2014/main" id="{1FECFB40-DE06-0284-A01C-71917EE68AEF}"/>
              </a:ext>
            </a:extLst>
          </p:cNvPr>
          <p:cNvSpPr/>
          <p:nvPr/>
        </p:nvSpPr>
        <p:spPr>
          <a:xfrm>
            <a:off x="2936294" y="116472"/>
            <a:ext cx="315201" cy="315201"/>
          </a:xfrm>
          <a:prstGeom prst="ellipse">
            <a:avLst/>
          </a:prstGeom>
          <a:noFill/>
          <a:ln w="19050" cap="flat">
            <a:solidFill>
              <a:srgbClr val="91C2FD"/>
            </a:solidFill>
            <a:miter lim="4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p3d/>
        </p:spPr>
        <p:txBody>
          <a:bodyPr rot="0" spcFirstLastPara="1" vertOverflow="overflow" horzOverflow="overflow" vert="horz" wrap="square" lIns="137160" tIns="91440" rIns="137160" bIns="91440" numCol="1" spcCol="38100" rtlCol="0" anchor="t">
            <a:normAutofit fontScale="25000" lnSpcReduction="20000"/>
          </a:bodyPr>
          <a:lstStyle/>
          <a:p>
            <a:pPr marL="0" marR="0" lvl="0" indent="0" algn="ctr" defTabSz="6096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uLnTx/>
              <a:uFillTx/>
              <a:latin typeface="Lato"/>
              <a:ea typeface="Gill Sans"/>
              <a:cs typeface="Gill Sans"/>
              <a:sym typeface="Gill Sans"/>
            </a:endParaRPr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C6A02700-B812-BA2B-0870-A1E87C3602D6}"/>
              </a:ext>
            </a:extLst>
          </p:cNvPr>
          <p:cNvSpPr/>
          <p:nvPr/>
        </p:nvSpPr>
        <p:spPr>
          <a:xfrm>
            <a:off x="5916211" y="108544"/>
            <a:ext cx="315201" cy="315201"/>
          </a:xfrm>
          <a:prstGeom prst="ellipse">
            <a:avLst/>
          </a:prstGeom>
          <a:solidFill>
            <a:srgbClr val="003B84"/>
          </a:solidFill>
          <a:ln w="19050" cap="flat">
            <a:solidFill>
              <a:srgbClr val="91C2FD"/>
            </a:solidFill>
            <a:miter lim="4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p3d/>
        </p:spPr>
        <p:txBody>
          <a:bodyPr rot="0" spcFirstLastPara="1" vertOverflow="overflow" horzOverflow="overflow" vert="horz" wrap="square" lIns="137160" tIns="91440" rIns="137160" bIns="91440" numCol="1" spcCol="38100" rtlCol="0" anchor="t">
            <a:normAutofit fontScale="25000" lnSpcReduction="20000"/>
          </a:bodyPr>
          <a:lstStyle/>
          <a:p>
            <a:pPr marL="0" marR="0" lvl="0" indent="0" algn="ctr" defTabSz="6096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uLnTx/>
              <a:uFillTx/>
              <a:latin typeface="Lato"/>
              <a:ea typeface="Gill Sans"/>
              <a:cs typeface="Gill Sans"/>
              <a:sym typeface="Gill Sans"/>
            </a:endParaRPr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id="{3AD58B52-5572-6360-AFC6-BF92259B0B8A}"/>
              </a:ext>
            </a:extLst>
          </p:cNvPr>
          <p:cNvSpPr/>
          <p:nvPr/>
        </p:nvSpPr>
        <p:spPr>
          <a:xfrm>
            <a:off x="4923943" y="110942"/>
            <a:ext cx="315201" cy="315201"/>
          </a:xfrm>
          <a:prstGeom prst="ellipse">
            <a:avLst/>
          </a:prstGeom>
          <a:noFill/>
          <a:ln w="19050" cap="flat">
            <a:solidFill>
              <a:srgbClr val="91C2FD"/>
            </a:solidFill>
            <a:miter lim="4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p3d/>
        </p:spPr>
        <p:txBody>
          <a:bodyPr rot="0" spcFirstLastPara="1" vertOverflow="overflow" horzOverflow="overflow" vert="horz" wrap="square" lIns="137160" tIns="91440" rIns="137160" bIns="91440" numCol="1" spcCol="38100" rtlCol="0" anchor="t">
            <a:normAutofit fontScale="25000" lnSpcReduction="20000"/>
          </a:bodyPr>
          <a:lstStyle/>
          <a:p>
            <a:pPr marL="0" marR="0" lvl="0" indent="0" algn="ctr" defTabSz="6096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uLnTx/>
              <a:uFillTx/>
              <a:latin typeface="Lato"/>
              <a:ea typeface="Gill Sans"/>
              <a:cs typeface="Gill Sans"/>
              <a:sym typeface="Gill Sans"/>
            </a:endParaRPr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id="{8968A2A1-ADCD-7D5E-80B5-22E35C86D350}"/>
              </a:ext>
            </a:extLst>
          </p:cNvPr>
          <p:cNvSpPr/>
          <p:nvPr/>
        </p:nvSpPr>
        <p:spPr>
          <a:xfrm>
            <a:off x="3938425" y="116472"/>
            <a:ext cx="315201" cy="315201"/>
          </a:xfrm>
          <a:prstGeom prst="ellipse">
            <a:avLst/>
          </a:prstGeom>
          <a:noFill/>
          <a:ln w="19050" cap="flat">
            <a:solidFill>
              <a:srgbClr val="91C2FD"/>
            </a:solidFill>
            <a:miter lim="4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p3d/>
        </p:spPr>
        <p:txBody>
          <a:bodyPr rot="0" spcFirstLastPara="1" vertOverflow="overflow" horzOverflow="overflow" vert="horz" wrap="square" lIns="137160" tIns="91440" rIns="137160" bIns="91440" numCol="1" spcCol="38100" rtlCol="0" anchor="t">
            <a:normAutofit fontScale="25000" lnSpcReduction="20000"/>
          </a:bodyPr>
          <a:lstStyle/>
          <a:p>
            <a:pPr marL="0" marR="0" lvl="0" indent="0" algn="ctr" defTabSz="6096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uLnTx/>
              <a:uFillTx/>
              <a:latin typeface="Lato"/>
              <a:ea typeface="Gill Sans"/>
              <a:cs typeface="Gill Sans"/>
              <a:sym typeface="Gill Sans"/>
            </a:endParaRPr>
          </a:p>
        </p:txBody>
      </p:sp>
      <p:pic>
        <p:nvPicPr>
          <p:cNvPr id="27" name="Google Shape;578;p30" descr="Icon&#10;&#10;Description automatically generated">
            <a:extLst>
              <a:ext uri="{FF2B5EF4-FFF2-40B4-BE49-F238E27FC236}">
                <a16:creationId xmlns:a16="http://schemas.microsoft.com/office/drawing/2014/main" id="{022ECB29-0280-41A5-4A71-E63192B5BE20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989244" y="169805"/>
            <a:ext cx="222112" cy="222112"/>
          </a:xfrm>
          <a:prstGeom prst="rect">
            <a:avLst/>
          </a:prstGeom>
          <a:noFill/>
          <a:ln>
            <a:noFill/>
          </a:ln>
        </p:spPr>
      </p:pic>
      <p:pic>
        <p:nvPicPr>
          <p:cNvPr id="28" name="Google Shape;597;p30" descr="Icon&#10;&#10;Description automatically generated">
            <a:extLst>
              <a:ext uri="{FF2B5EF4-FFF2-40B4-BE49-F238E27FC236}">
                <a16:creationId xmlns:a16="http://schemas.microsoft.com/office/drawing/2014/main" id="{50F5BC97-F316-9A1D-3E41-E761917CCA9B}"/>
              </a:ext>
            </a:extLst>
          </p:cNvPr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5995794" y="185483"/>
            <a:ext cx="185118" cy="185118"/>
          </a:xfrm>
          <a:prstGeom prst="rect">
            <a:avLst/>
          </a:prstGeom>
          <a:noFill/>
          <a:ln>
            <a:noFill/>
          </a:ln>
        </p:spPr>
      </p:pic>
      <p:pic>
        <p:nvPicPr>
          <p:cNvPr id="29" name="Google Shape;580;p30" descr="Icon&#10;&#10;Description automatically generated">
            <a:extLst>
              <a:ext uri="{FF2B5EF4-FFF2-40B4-BE49-F238E27FC236}">
                <a16:creationId xmlns:a16="http://schemas.microsoft.com/office/drawing/2014/main" id="{AA352851-F963-5124-F8A6-20BBCE82A9B3}"/>
              </a:ext>
            </a:extLst>
          </p:cNvPr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3979513" y="152002"/>
            <a:ext cx="239915" cy="239915"/>
          </a:xfrm>
          <a:prstGeom prst="rect">
            <a:avLst/>
          </a:prstGeom>
          <a:noFill/>
          <a:ln>
            <a:noFill/>
          </a:ln>
        </p:spPr>
      </p:pic>
      <p:pic>
        <p:nvPicPr>
          <p:cNvPr id="30" name="Google Shape;663;p31" descr="A picture containing text, sign&#10;&#10;Description automatically generated">
            <a:extLst>
              <a:ext uri="{FF2B5EF4-FFF2-40B4-BE49-F238E27FC236}">
                <a16:creationId xmlns:a16="http://schemas.microsoft.com/office/drawing/2014/main" id="{83B7D88E-A500-2AD7-D3E4-B028302231DD}"/>
              </a:ext>
            </a:extLst>
          </p:cNvPr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4991867" y="201914"/>
            <a:ext cx="173138" cy="173138"/>
          </a:xfrm>
          <a:prstGeom prst="rect">
            <a:avLst/>
          </a:prstGeom>
          <a:noFill/>
          <a:ln>
            <a:noFill/>
          </a:ln>
        </p:spPr>
      </p:pic>
      <p:pic>
        <p:nvPicPr>
          <p:cNvPr id="31" name="Google Shape;666;p31" descr="Icon&#10;&#10;Description automatically generated">
            <a:extLst>
              <a:ext uri="{FF2B5EF4-FFF2-40B4-BE49-F238E27FC236}">
                <a16:creationId xmlns:a16="http://schemas.microsoft.com/office/drawing/2014/main" id="{53B9AB13-82EF-CDCA-6338-4B5FC4457F89}"/>
              </a:ext>
            </a:extLst>
          </p:cNvPr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6974453" y="191307"/>
            <a:ext cx="191001" cy="191001"/>
          </a:xfrm>
          <a:prstGeom prst="rect">
            <a:avLst/>
          </a:prstGeom>
          <a:noFill/>
          <a:ln>
            <a:noFill/>
          </a:ln>
        </p:spPr>
      </p:pic>
      <p:pic>
        <p:nvPicPr>
          <p:cNvPr id="32" name="Google Shape;641;p30" descr="Icon&#10;&#10;Description automatically generated">
            <a:extLst>
              <a:ext uri="{FF2B5EF4-FFF2-40B4-BE49-F238E27FC236}">
                <a16:creationId xmlns:a16="http://schemas.microsoft.com/office/drawing/2014/main" id="{117AA159-BBD7-7FBF-ED5E-44B7B3FBA43B}"/>
              </a:ext>
            </a:extLst>
          </p:cNvPr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3005107" y="185661"/>
            <a:ext cx="194605" cy="194605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7DFFC60E-17B4-A885-E5C4-6B100CDA942F}"/>
              </a:ext>
            </a:extLst>
          </p:cNvPr>
          <p:cNvCxnSpPr>
            <a:cxnSpLocks/>
          </p:cNvCxnSpPr>
          <p:nvPr/>
        </p:nvCxnSpPr>
        <p:spPr>
          <a:xfrm flipH="1">
            <a:off x="3251495" y="282963"/>
            <a:ext cx="677755" cy="0"/>
          </a:xfrm>
          <a:prstGeom prst="line">
            <a:avLst/>
          </a:prstGeom>
          <a:noFill/>
          <a:ln w="19050" cap="flat">
            <a:solidFill>
              <a:srgbClr val="91C2FD"/>
            </a:solidFill>
            <a:prstDash val="solid"/>
            <a:miter lim="4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p3d/>
        </p:spPr>
      </p:cxn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B437B704-01D5-84A1-7F29-5702C574FA64}"/>
              </a:ext>
            </a:extLst>
          </p:cNvPr>
          <p:cNvCxnSpPr>
            <a:cxnSpLocks/>
          </p:cNvCxnSpPr>
          <p:nvPr/>
        </p:nvCxnSpPr>
        <p:spPr>
          <a:xfrm flipH="1">
            <a:off x="4253626" y="271959"/>
            <a:ext cx="677755" cy="0"/>
          </a:xfrm>
          <a:prstGeom prst="line">
            <a:avLst/>
          </a:prstGeom>
          <a:noFill/>
          <a:ln w="19050" cap="flat">
            <a:solidFill>
              <a:srgbClr val="91C2FD"/>
            </a:solidFill>
            <a:prstDash val="solid"/>
            <a:miter lim="4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p3d/>
        </p:spPr>
      </p:cxnSp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id="{34E04C0D-8AF6-27A4-8EEB-99F8A5102A83}"/>
              </a:ext>
            </a:extLst>
          </p:cNvPr>
          <p:cNvCxnSpPr>
            <a:cxnSpLocks/>
          </p:cNvCxnSpPr>
          <p:nvPr/>
        </p:nvCxnSpPr>
        <p:spPr>
          <a:xfrm flipH="1">
            <a:off x="5239144" y="279109"/>
            <a:ext cx="677755" cy="0"/>
          </a:xfrm>
          <a:prstGeom prst="line">
            <a:avLst/>
          </a:prstGeom>
          <a:noFill/>
          <a:ln w="19050" cap="flat">
            <a:solidFill>
              <a:srgbClr val="91C2FD"/>
            </a:solidFill>
            <a:prstDash val="solid"/>
            <a:miter lim="4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p3d/>
        </p:spPr>
      </p:cxnSp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1A012BB5-77E4-D04A-7CA2-A66B4C1FE50D}"/>
              </a:ext>
            </a:extLst>
          </p:cNvPr>
          <p:cNvCxnSpPr>
            <a:cxnSpLocks/>
          </p:cNvCxnSpPr>
          <p:nvPr/>
        </p:nvCxnSpPr>
        <p:spPr>
          <a:xfrm flipH="1">
            <a:off x="6231412" y="280861"/>
            <a:ext cx="677755" cy="0"/>
          </a:xfrm>
          <a:prstGeom prst="line">
            <a:avLst/>
          </a:prstGeom>
          <a:noFill/>
          <a:ln w="19050" cap="flat">
            <a:solidFill>
              <a:srgbClr val="91C2FD"/>
            </a:solidFill>
            <a:prstDash val="solid"/>
            <a:miter lim="4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p3d/>
        </p:spPr>
      </p:cxnSp>
      <p:sp>
        <p:nvSpPr>
          <p:cNvPr id="37" name="Oval 36">
            <a:extLst>
              <a:ext uri="{FF2B5EF4-FFF2-40B4-BE49-F238E27FC236}">
                <a16:creationId xmlns:a16="http://schemas.microsoft.com/office/drawing/2014/main" id="{8D1D20E9-3C5F-98BD-814E-FC4F9CDE704B}"/>
              </a:ext>
            </a:extLst>
          </p:cNvPr>
          <p:cNvSpPr/>
          <p:nvPr/>
        </p:nvSpPr>
        <p:spPr>
          <a:xfrm>
            <a:off x="6912354" y="116472"/>
            <a:ext cx="315201" cy="315201"/>
          </a:xfrm>
          <a:prstGeom prst="ellipse">
            <a:avLst/>
          </a:prstGeom>
          <a:noFill/>
          <a:ln w="19050" cap="flat">
            <a:solidFill>
              <a:srgbClr val="91C2FD"/>
            </a:solidFill>
            <a:miter lim="4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p3d/>
        </p:spPr>
        <p:txBody>
          <a:bodyPr rot="0" spcFirstLastPara="1" vertOverflow="overflow" horzOverflow="overflow" vert="horz" wrap="square" lIns="137160" tIns="91440" rIns="137160" bIns="91440" numCol="1" spcCol="38100" rtlCol="0" anchor="t">
            <a:normAutofit fontScale="25000" lnSpcReduction="20000"/>
          </a:bodyPr>
          <a:lstStyle/>
          <a:p>
            <a:pPr marL="0" marR="0" lvl="0" indent="0" algn="ctr" defTabSz="6096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uLnTx/>
              <a:uFillTx/>
              <a:latin typeface="Lato"/>
              <a:ea typeface="Gill Sans"/>
              <a:cs typeface="Gill Sans"/>
              <a:sym typeface="Gill Sans"/>
            </a:endParaRPr>
          </a:p>
        </p:txBody>
      </p:sp>
      <p:sp>
        <p:nvSpPr>
          <p:cNvPr id="38" name="Oval 37">
            <a:extLst>
              <a:ext uri="{FF2B5EF4-FFF2-40B4-BE49-F238E27FC236}">
                <a16:creationId xmlns:a16="http://schemas.microsoft.com/office/drawing/2014/main" id="{C4D2715D-1973-AC99-9FB5-EF9E9A843C57}"/>
              </a:ext>
            </a:extLst>
          </p:cNvPr>
          <p:cNvSpPr/>
          <p:nvPr/>
        </p:nvSpPr>
        <p:spPr>
          <a:xfrm>
            <a:off x="1942089" y="121204"/>
            <a:ext cx="315201" cy="315201"/>
          </a:xfrm>
          <a:prstGeom prst="ellipse">
            <a:avLst/>
          </a:prstGeom>
          <a:noFill/>
          <a:ln w="19050" cap="flat">
            <a:solidFill>
              <a:srgbClr val="91C2FD"/>
            </a:solidFill>
            <a:miter lim="4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p3d/>
        </p:spPr>
        <p:txBody>
          <a:bodyPr rot="0" spcFirstLastPara="1" vertOverflow="overflow" horzOverflow="overflow" vert="horz" wrap="square" lIns="137160" tIns="91440" rIns="137160" bIns="91440" numCol="1" spcCol="38100" rtlCol="0" anchor="t">
            <a:normAutofit fontScale="25000" lnSpcReduction="20000"/>
          </a:bodyPr>
          <a:lstStyle/>
          <a:p>
            <a:pPr marL="0" marR="0" lvl="0" indent="0" algn="ctr" defTabSz="6096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uLnTx/>
              <a:uFillTx/>
              <a:latin typeface="Lato"/>
              <a:ea typeface="Gill Sans"/>
              <a:cs typeface="Gill Sans"/>
              <a:sym typeface="Gill Sans"/>
            </a:endParaRPr>
          </a:p>
        </p:txBody>
      </p:sp>
    </p:spTree>
    <p:extLst>
      <p:ext uri="{BB962C8B-B14F-4D97-AF65-F5344CB8AC3E}">
        <p14:creationId xmlns:p14="http://schemas.microsoft.com/office/powerpoint/2010/main" val="4980147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3">
            <a:extLst>
              <a:ext uri="{FF2B5EF4-FFF2-40B4-BE49-F238E27FC236}">
                <a16:creationId xmlns:a16="http://schemas.microsoft.com/office/drawing/2014/main" id="{9B1377AC-7F32-1A42-C76C-682CF184E9FC}"/>
              </a:ext>
            </a:extLst>
          </p:cNvPr>
          <p:cNvSpPr txBox="1">
            <a:spLocks/>
          </p:cNvSpPr>
          <p:nvPr/>
        </p:nvSpPr>
        <p:spPr>
          <a:xfrm>
            <a:off x="740665" y="667722"/>
            <a:ext cx="3769132" cy="8271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Lato"/>
              <a:buNone/>
              <a:defRPr sz="3000" b="1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defTabSz="914400" hangingPunct="1"/>
            <a:r>
              <a:rPr lang="en-US" sz="4000" spc="0" dirty="0">
                <a:solidFill>
                  <a:schemeClr val="bg1"/>
                </a:solidFill>
              </a:rPr>
              <a:t>Next Steps</a:t>
            </a:r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29354024-96C3-39C6-B868-1227D2961B72}"/>
              </a:ext>
            </a:extLst>
          </p:cNvPr>
          <p:cNvCxnSpPr>
            <a:cxnSpLocks/>
          </p:cNvCxnSpPr>
          <p:nvPr/>
        </p:nvCxnSpPr>
        <p:spPr>
          <a:xfrm flipH="1">
            <a:off x="1955163" y="1502947"/>
            <a:ext cx="1536737" cy="0"/>
          </a:xfrm>
          <a:prstGeom prst="line">
            <a:avLst/>
          </a:prstGeom>
          <a:noFill/>
          <a:ln w="19050" cap="flat">
            <a:solidFill>
              <a:srgbClr val="91C2FD"/>
            </a:solidFill>
            <a:prstDash val="solid"/>
            <a:miter lim="4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7DB2877B-ED63-BB65-DA4C-C2B2C83C25B3}"/>
              </a:ext>
            </a:extLst>
          </p:cNvPr>
          <p:cNvCxnSpPr>
            <a:cxnSpLocks/>
          </p:cNvCxnSpPr>
          <p:nvPr/>
        </p:nvCxnSpPr>
        <p:spPr>
          <a:xfrm>
            <a:off x="3491900" y="950339"/>
            <a:ext cx="0" cy="552608"/>
          </a:xfrm>
          <a:prstGeom prst="line">
            <a:avLst/>
          </a:prstGeom>
          <a:noFill/>
          <a:ln w="19050" cap="flat">
            <a:solidFill>
              <a:srgbClr val="91C2FD"/>
            </a:solidFill>
            <a:prstDash val="solid"/>
            <a:miter lim="4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3BB435B3-A1C3-83ED-2F53-C3DD2689463C}"/>
              </a:ext>
            </a:extLst>
          </p:cNvPr>
          <p:cNvCxnSpPr>
            <a:cxnSpLocks/>
          </p:cNvCxnSpPr>
          <p:nvPr/>
        </p:nvCxnSpPr>
        <p:spPr>
          <a:xfrm flipH="1">
            <a:off x="429557" y="649515"/>
            <a:ext cx="1536737" cy="0"/>
          </a:xfrm>
          <a:prstGeom prst="line">
            <a:avLst/>
          </a:prstGeom>
          <a:noFill/>
          <a:ln w="19050" cap="flat">
            <a:solidFill>
              <a:srgbClr val="91C2FD"/>
            </a:solidFill>
            <a:prstDash val="solid"/>
            <a:miter lim="4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A0171C20-7E76-4195-53A2-F40A534BA34E}"/>
              </a:ext>
            </a:extLst>
          </p:cNvPr>
          <p:cNvCxnSpPr>
            <a:cxnSpLocks/>
          </p:cNvCxnSpPr>
          <p:nvPr/>
        </p:nvCxnSpPr>
        <p:spPr>
          <a:xfrm>
            <a:off x="429557" y="649515"/>
            <a:ext cx="0" cy="552608"/>
          </a:xfrm>
          <a:prstGeom prst="line">
            <a:avLst/>
          </a:prstGeom>
          <a:noFill/>
          <a:ln w="19050" cap="flat">
            <a:solidFill>
              <a:srgbClr val="91C2FD"/>
            </a:solidFill>
            <a:prstDash val="solid"/>
            <a:miter lim="4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8" name="Text Placeholder 4">
            <a:extLst>
              <a:ext uri="{FF2B5EF4-FFF2-40B4-BE49-F238E27FC236}">
                <a16:creationId xmlns:a16="http://schemas.microsoft.com/office/drawing/2014/main" id="{14776B5A-5BD6-8947-9261-999B9C69367F}"/>
              </a:ext>
            </a:extLst>
          </p:cNvPr>
          <p:cNvSpPr txBox="1">
            <a:spLocks/>
          </p:cNvSpPr>
          <p:nvPr/>
        </p:nvSpPr>
        <p:spPr>
          <a:xfrm>
            <a:off x="4999989" y="611286"/>
            <a:ext cx="3543807" cy="981197"/>
          </a:xfrm>
          <a:prstGeom prst="rect">
            <a:avLst/>
          </a:prstGeom>
        </p:spPr>
        <p:txBody>
          <a:bodyPr anchor="ctr"/>
          <a:lstStyle>
            <a:lvl1pPr marL="238125" marR="0" indent="-238125" algn="l" defTabSz="309563" latinLnBrk="0">
              <a:lnSpc>
                <a:spcPct val="100000"/>
              </a:lnSpc>
              <a:spcBef>
                <a:spcPts val="0"/>
              </a:spcBef>
              <a:spcAft>
                <a:spcPts val="825"/>
              </a:spcAft>
              <a:buClrTx/>
              <a:buSzPct val="75000"/>
              <a:buFontTx/>
              <a:buChar char="•"/>
              <a:tabLst/>
              <a:defRPr kumimoji="0" sz="1500" b="0" i="0" u="none" strike="noStrike" cap="none" spc="0" normalizeH="0" baseline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Lato Bold"/>
                <a:ea typeface="Lato Bold"/>
                <a:cs typeface="Lato Bold"/>
                <a:sym typeface="BrownStd-Light"/>
              </a:defRPr>
            </a:lvl1pPr>
            <a:lvl2pPr marL="476250" marR="0" indent="-238125" algn="l" defTabSz="309563" latinLnBrk="0">
              <a:lnSpc>
                <a:spcPct val="100000"/>
              </a:lnSpc>
              <a:spcBef>
                <a:spcPts val="0"/>
              </a:spcBef>
              <a:spcAft>
                <a:spcPts val="825"/>
              </a:spcAft>
              <a:buClrTx/>
              <a:buSzPct val="75000"/>
              <a:buFontTx/>
              <a:buChar char="•"/>
              <a:tabLst/>
              <a:defRPr kumimoji="0" sz="1350" b="0" i="0" u="none" strike="noStrike" cap="none" spc="0" normalizeH="0" baseline="0" dirty="0">
                <a:ln>
                  <a:noFill/>
                </a:ln>
                <a:solidFill>
                  <a:srgbClr val="151F26"/>
                </a:solidFill>
                <a:effectLst/>
                <a:uFillTx/>
                <a:latin typeface="+mn-lt"/>
                <a:ea typeface="+mn-ea"/>
                <a:cs typeface="+mn-cs"/>
                <a:sym typeface="BrownStd-Light"/>
              </a:defRPr>
            </a:lvl2pPr>
            <a:lvl3pPr marL="714375" marR="0" indent="-238125" algn="l" defTabSz="309563" latinLnBrk="0">
              <a:lnSpc>
                <a:spcPct val="100000"/>
              </a:lnSpc>
              <a:spcBef>
                <a:spcPts val="0"/>
              </a:spcBef>
              <a:spcAft>
                <a:spcPts val="825"/>
              </a:spcAft>
              <a:buClrTx/>
              <a:buSzPct val="75000"/>
              <a:buFontTx/>
              <a:buChar char="•"/>
              <a:tabLst/>
              <a:defRPr kumimoji="0" sz="1350" b="0" i="0" u="none" strike="noStrike" cap="none" spc="0" normalizeH="0" baseline="0" dirty="0">
                <a:ln>
                  <a:noFill/>
                </a:ln>
                <a:solidFill>
                  <a:srgbClr val="151F26"/>
                </a:solidFill>
                <a:effectLst/>
                <a:uFillTx/>
                <a:latin typeface="+mn-lt"/>
                <a:ea typeface="+mn-ea"/>
                <a:cs typeface="+mn-cs"/>
                <a:sym typeface="BrownStd-Light"/>
              </a:defRPr>
            </a:lvl3pPr>
            <a:lvl4pPr marL="952500" marR="0" indent="-238125" algn="l" defTabSz="309563" latinLnBrk="0">
              <a:lnSpc>
                <a:spcPct val="100000"/>
              </a:lnSpc>
              <a:spcBef>
                <a:spcPts val="0"/>
              </a:spcBef>
              <a:spcAft>
                <a:spcPts val="825"/>
              </a:spcAft>
              <a:buClrTx/>
              <a:buSzPct val="75000"/>
              <a:buFontTx/>
              <a:buChar char="•"/>
              <a:tabLst/>
              <a:defRPr kumimoji="0" sz="1350" b="0" i="0" u="none" strike="noStrike" cap="none" spc="0" normalizeH="0" baseline="0" dirty="0">
                <a:ln>
                  <a:noFill/>
                </a:ln>
                <a:solidFill>
                  <a:srgbClr val="151F26"/>
                </a:solidFill>
                <a:effectLst/>
                <a:uFillTx/>
                <a:latin typeface="+mn-lt"/>
                <a:ea typeface="+mn-ea"/>
                <a:cs typeface="+mn-cs"/>
                <a:sym typeface="BrownStd-Light"/>
              </a:defRPr>
            </a:lvl4pPr>
            <a:lvl5pPr marL="1190625" marR="0" indent="-238125" algn="l" defTabSz="309563" latinLnBrk="0">
              <a:lnSpc>
                <a:spcPct val="100000"/>
              </a:lnSpc>
              <a:spcBef>
                <a:spcPts val="0"/>
              </a:spcBef>
              <a:spcAft>
                <a:spcPts val="825"/>
              </a:spcAft>
              <a:buClrTx/>
              <a:buSzPct val="75000"/>
              <a:buFontTx/>
              <a:buChar char="•"/>
              <a:tabLst/>
              <a:defRPr kumimoji="0" sz="1350" b="0" i="0" u="none" strike="noStrike" cap="none" spc="0" normalizeH="0" baseline="0" dirty="0">
                <a:ln>
                  <a:noFill/>
                </a:ln>
                <a:solidFill>
                  <a:srgbClr val="151F26"/>
                </a:solidFill>
                <a:effectLst/>
                <a:uFillTx/>
                <a:latin typeface="+mn-lt"/>
                <a:ea typeface="+mn-ea"/>
                <a:cs typeface="+mn-cs"/>
                <a:sym typeface="BrownStd-Light"/>
              </a:defRPr>
            </a:lvl5pPr>
            <a:lvl6pPr marL="1428750" marR="0" indent="-238125" algn="l" defTabSz="309563" latinLnBrk="0">
              <a:lnSpc>
                <a:spcPct val="100000"/>
              </a:lnSpc>
              <a:spcBef>
                <a:spcPts val="1950"/>
              </a:spcBef>
              <a:spcAft>
                <a:spcPts val="0"/>
              </a:spcAft>
              <a:buClrTx/>
              <a:buSzPct val="75000"/>
              <a:buFontTx/>
              <a:buChar char="•"/>
              <a:tabLst/>
              <a:defRPr sz="195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Helvetica Light"/>
                <a:ea typeface="Helvetica Light"/>
                <a:cs typeface="Helvetica Light"/>
                <a:sym typeface="Helvetica Light"/>
              </a:defRPr>
            </a:lvl6pPr>
            <a:lvl7pPr marL="1666875" marR="0" indent="-238125" algn="l" defTabSz="309563" latinLnBrk="0">
              <a:lnSpc>
                <a:spcPct val="100000"/>
              </a:lnSpc>
              <a:spcBef>
                <a:spcPts val="1950"/>
              </a:spcBef>
              <a:spcAft>
                <a:spcPts val="0"/>
              </a:spcAft>
              <a:buClrTx/>
              <a:buSzPct val="75000"/>
              <a:buFontTx/>
              <a:buChar char="•"/>
              <a:tabLst/>
              <a:defRPr sz="195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Helvetica Light"/>
                <a:ea typeface="Helvetica Light"/>
                <a:cs typeface="Helvetica Light"/>
                <a:sym typeface="Helvetica Light"/>
              </a:defRPr>
            </a:lvl7pPr>
            <a:lvl8pPr marL="1905000" marR="0" indent="-238125" algn="l" defTabSz="309563" latinLnBrk="0">
              <a:lnSpc>
                <a:spcPct val="100000"/>
              </a:lnSpc>
              <a:spcBef>
                <a:spcPts val="1950"/>
              </a:spcBef>
              <a:spcAft>
                <a:spcPts val="0"/>
              </a:spcAft>
              <a:buClrTx/>
              <a:buSzPct val="75000"/>
              <a:buFontTx/>
              <a:buChar char="•"/>
              <a:tabLst/>
              <a:defRPr sz="195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Helvetica Light"/>
                <a:ea typeface="Helvetica Light"/>
                <a:cs typeface="Helvetica Light"/>
                <a:sym typeface="Helvetica Light"/>
              </a:defRPr>
            </a:lvl8pPr>
            <a:lvl9pPr marL="2143125" marR="0" indent="-238125" algn="l" defTabSz="309563" latinLnBrk="0">
              <a:lnSpc>
                <a:spcPct val="100000"/>
              </a:lnSpc>
              <a:spcBef>
                <a:spcPts val="1950"/>
              </a:spcBef>
              <a:spcAft>
                <a:spcPts val="0"/>
              </a:spcAft>
              <a:buClrTx/>
              <a:buSzPct val="75000"/>
              <a:buFontTx/>
              <a:buChar char="•"/>
              <a:tabLst/>
              <a:defRPr sz="195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Helvetica Light"/>
                <a:ea typeface="Helvetica Light"/>
                <a:cs typeface="Helvetica Light"/>
                <a:sym typeface="Helvetica Light"/>
              </a:defRPr>
            </a:lvl9pPr>
          </a:lstStyle>
          <a:p>
            <a:pPr marL="0" indent="0" hangingPunct="1">
              <a:spcAft>
                <a:spcPts val="300"/>
              </a:spcAft>
              <a:buNone/>
            </a:pPr>
            <a:r>
              <a:rPr lang="en-US" sz="1800" dirty="0">
                <a:solidFill>
                  <a:srgbClr val="F9F9F9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/Additional Resources</a:t>
            </a:r>
          </a:p>
          <a:p>
            <a:pPr marL="0" indent="0" hangingPunct="1">
              <a:spcAft>
                <a:spcPts val="300"/>
              </a:spcAft>
              <a:buNone/>
            </a:pPr>
            <a:r>
              <a:rPr lang="en-US" sz="1800" dirty="0">
                <a:solidFill>
                  <a:srgbClr val="F9F9F9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/Q&amp;A</a:t>
            </a: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3B1AB2FB-CF58-F341-4316-37113BB439F0}"/>
              </a:ext>
            </a:extLst>
          </p:cNvPr>
          <p:cNvSpPr/>
          <p:nvPr/>
        </p:nvSpPr>
        <p:spPr>
          <a:xfrm>
            <a:off x="7496357" y="2798156"/>
            <a:ext cx="666124" cy="666124"/>
          </a:xfrm>
          <a:prstGeom prst="ellipse">
            <a:avLst/>
          </a:prstGeom>
          <a:solidFill>
            <a:srgbClr val="003B84"/>
          </a:solidFill>
          <a:ln w="19050" cap="flat">
            <a:solidFill>
              <a:schemeClr val="bg1"/>
            </a:solidFill>
            <a:miter lim="4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p3d/>
        </p:spPr>
        <p:txBody>
          <a:bodyPr rot="0" spcFirstLastPara="1" vertOverflow="overflow" horzOverflow="overflow" vert="horz" wrap="square" lIns="137160" tIns="91440" rIns="137160" bIns="91440" numCol="1" spcCol="38100" rtlCol="0" anchor="t">
            <a:normAutofit fontScale="77500" lnSpcReduction="20000"/>
          </a:bodyPr>
          <a:lstStyle/>
          <a:p>
            <a:pPr marL="0" marR="0" lvl="0" indent="0" algn="ctr" defTabSz="6096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uLnTx/>
              <a:uFillTx/>
              <a:latin typeface="Lato"/>
              <a:ea typeface="Gill Sans"/>
              <a:cs typeface="Gill Sans"/>
              <a:sym typeface="Gill Sans"/>
            </a:endParaRP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063F69B9-1366-EC42-793A-48676B9680E2}"/>
              </a:ext>
            </a:extLst>
          </p:cNvPr>
          <p:cNvCxnSpPr>
            <a:cxnSpLocks/>
          </p:cNvCxnSpPr>
          <p:nvPr/>
        </p:nvCxnSpPr>
        <p:spPr>
          <a:xfrm flipH="1">
            <a:off x="1390467" y="3108380"/>
            <a:ext cx="845131" cy="0"/>
          </a:xfrm>
          <a:prstGeom prst="line">
            <a:avLst/>
          </a:prstGeom>
          <a:noFill/>
          <a:ln w="19050" cap="flat">
            <a:solidFill>
              <a:srgbClr val="91C2FD"/>
            </a:solidFill>
            <a:prstDash val="solid"/>
            <a:miter lim="4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p3d/>
        </p:spPr>
      </p:cxnSp>
      <p:sp>
        <p:nvSpPr>
          <p:cNvPr id="11" name="Oval 10">
            <a:extLst>
              <a:ext uri="{FF2B5EF4-FFF2-40B4-BE49-F238E27FC236}">
                <a16:creationId xmlns:a16="http://schemas.microsoft.com/office/drawing/2014/main" id="{8C66563D-7098-D550-C876-7A22242B9CCB}"/>
              </a:ext>
            </a:extLst>
          </p:cNvPr>
          <p:cNvSpPr/>
          <p:nvPr/>
        </p:nvSpPr>
        <p:spPr>
          <a:xfrm>
            <a:off x="899993" y="2872988"/>
            <a:ext cx="490474" cy="490474"/>
          </a:xfrm>
          <a:prstGeom prst="ellipse">
            <a:avLst/>
          </a:prstGeom>
          <a:noFill/>
          <a:ln w="19050" cap="flat">
            <a:solidFill>
              <a:srgbClr val="91C2FD"/>
            </a:solidFill>
            <a:miter lim="4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p3d/>
        </p:spPr>
        <p:txBody>
          <a:bodyPr rot="0" spcFirstLastPara="1" vertOverflow="overflow" horzOverflow="overflow" vert="horz" wrap="square" lIns="137160" tIns="91440" rIns="137160" bIns="91440" numCol="1" spcCol="38100" rtlCol="0" anchor="t">
            <a:normAutofit fontScale="47500" lnSpcReduction="20000"/>
          </a:bodyPr>
          <a:lstStyle/>
          <a:p>
            <a:pPr marL="0" marR="0" lvl="0" indent="0" algn="ctr" defTabSz="6096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uLnTx/>
              <a:uFillTx/>
              <a:latin typeface="Lato"/>
              <a:ea typeface="Gill Sans"/>
              <a:cs typeface="Gill Sans"/>
              <a:sym typeface="Gill Sans"/>
            </a:endParaRP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264B0685-C75E-4FFA-805B-B365C65C4267}"/>
              </a:ext>
            </a:extLst>
          </p:cNvPr>
          <p:cNvSpPr/>
          <p:nvPr/>
        </p:nvSpPr>
        <p:spPr>
          <a:xfrm>
            <a:off x="2233058" y="2861838"/>
            <a:ext cx="490474" cy="490474"/>
          </a:xfrm>
          <a:prstGeom prst="ellipse">
            <a:avLst/>
          </a:prstGeom>
          <a:noFill/>
          <a:ln w="19050" cap="flat">
            <a:solidFill>
              <a:srgbClr val="91C2FD"/>
            </a:solidFill>
            <a:miter lim="4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p3d/>
        </p:spPr>
        <p:txBody>
          <a:bodyPr rot="0" spcFirstLastPara="1" vertOverflow="overflow" horzOverflow="overflow" vert="horz" wrap="square" lIns="137160" tIns="91440" rIns="137160" bIns="91440" numCol="1" spcCol="38100" rtlCol="0" anchor="t">
            <a:normAutofit fontScale="47500" lnSpcReduction="20000"/>
          </a:bodyPr>
          <a:lstStyle/>
          <a:p>
            <a:pPr marL="0" marR="0" lvl="0" indent="0" algn="ctr" defTabSz="6096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uLnTx/>
              <a:uFillTx/>
              <a:latin typeface="Lato"/>
              <a:ea typeface="Gill Sans"/>
              <a:cs typeface="Gill Sans"/>
              <a:sym typeface="Gill Sans"/>
            </a:endParaRP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05C8E438-EA60-DE1C-742B-CCCED3924AC4}"/>
              </a:ext>
            </a:extLst>
          </p:cNvPr>
          <p:cNvSpPr/>
          <p:nvPr/>
        </p:nvSpPr>
        <p:spPr>
          <a:xfrm>
            <a:off x="6242278" y="2878381"/>
            <a:ext cx="490474" cy="490474"/>
          </a:xfrm>
          <a:prstGeom prst="ellipse">
            <a:avLst/>
          </a:prstGeom>
          <a:noFill/>
          <a:ln w="19050" cap="flat">
            <a:solidFill>
              <a:srgbClr val="91C2FD"/>
            </a:solidFill>
            <a:miter lim="4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p3d/>
        </p:spPr>
        <p:txBody>
          <a:bodyPr rot="0" spcFirstLastPara="1" vertOverflow="overflow" horzOverflow="overflow" vert="horz" wrap="square" lIns="137160" tIns="91440" rIns="137160" bIns="91440" numCol="1" spcCol="38100" rtlCol="0" anchor="t">
            <a:normAutofit fontScale="47500" lnSpcReduction="20000"/>
          </a:bodyPr>
          <a:lstStyle/>
          <a:p>
            <a:pPr marL="0" marR="0" lvl="0" indent="0" algn="ctr" defTabSz="6096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uLnTx/>
              <a:uFillTx/>
              <a:latin typeface="Lato"/>
              <a:ea typeface="Gill Sans"/>
              <a:cs typeface="Gill Sans"/>
              <a:sym typeface="Gill Sans"/>
            </a:endParaRP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01556562-E74C-812A-874C-96DF5166F49B}"/>
              </a:ext>
            </a:extLst>
          </p:cNvPr>
          <p:cNvSpPr/>
          <p:nvPr/>
        </p:nvSpPr>
        <p:spPr>
          <a:xfrm>
            <a:off x="4907269" y="2881419"/>
            <a:ext cx="490474" cy="490474"/>
          </a:xfrm>
          <a:prstGeom prst="ellipse">
            <a:avLst/>
          </a:prstGeom>
          <a:noFill/>
          <a:ln w="19050" cap="flat">
            <a:solidFill>
              <a:srgbClr val="91C2FD"/>
            </a:solidFill>
            <a:miter lim="4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p3d/>
        </p:spPr>
        <p:txBody>
          <a:bodyPr rot="0" spcFirstLastPara="1" vertOverflow="overflow" horzOverflow="overflow" vert="horz" wrap="square" lIns="137160" tIns="91440" rIns="137160" bIns="91440" numCol="1" spcCol="38100" rtlCol="0" anchor="t">
            <a:normAutofit fontScale="47500" lnSpcReduction="20000"/>
          </a:bodyPr>
          <a:lstStyle/>
          <a:p>
            <a:pPr marL="0" marR="0" lvl="0" indent="0" algn="ctr" defTabSz="6096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uLnTx/>
              <a:uFillTx/>
              <a:latin typeface="Lato"/>
              <a:ea typeface="Gill Sans"/>
              <a:cs typeface="Gill Sans"/>
              <a:sym typeface="Gill Sans"/>
            </a:endParaRPr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B8D40789-A3F7-474D-78C9-A326DAF2AAE5}"/>
              </a:ext>
            </a:extLst>
          </p:cNvPr>
          <p:cNvSpPr/>
          <p:nvPr/>
        </p:nvSpPr>
        <p:spPr>
          <a:xfrm>
            <a:off x="3569919" y="2869490"/>
            <a:ext cx="490474" cy="490474"/>
          </a:xfrm>
          <a:prstGeom prst="ellipse">
            <a:avLst/>
          </a:prstGeom>
          <a:noFill/>
          <a:ln w="19050" cap="flat">
            <a:solidFill>
              <a:srgbClr val="91C2FD"/>
            </a:solidFill>
            <a:miter lim="4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p3d/>
        </p:spPr>
        <p:txBody>
          <a:bodyPr rot="0" spcFirstLastPara="1" vertOverflow="overflow" horzOverflow="overflow" vert="horz" wrap="square" lIns="137160" tIns="91440" rIns="137160" bIns="91440" numCol="1" spcCol="38100" rtlCol="0" anchor="t">
            <a:normAutofit fontScale="47500" lnSpcReduction="20000"/>
          </a:bodyPr>
          <a:lstStyle/>
          <a:p>
            <a:pPr marL="0" marR="0" lvl="0" indent="0" algn="ctr" defTabSz="6096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uLnTx/>
              <a:uFillTx/>
              <a:latin typeface="Lato"/>
              <a:ea typeface="Gill Sans"/>
              <a:cs typeface="Gill Sans"/>
              <a:sym typeface="Gill Sans"/>
            </a:endParaRPr>
          </a:p>
        </p:txBody>
      </p:sp>
      <p:pic>
        <p:nvPicPr>
          <p:cNvPr id="19" name="Google Shape;578;p30" descr="Icon&#10;&#10;Description automatically generated">
            <a:extLst>
              <a:ext uri="{FF2B5EF4-FFF2-40B4-BE49-F238E27FC236}">
                <a16:creationId xmlns:a16="http://schemas.microsoft.com/office/drawing/2014/main" id="{69395C08-5A14-F587-C511-A473CEA25A9B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73660" y="2944749"/>
            <a:ext cx="345621" cy="345621"/>
          </a:xfrm>
          <a:prstGeom prst="rect">
            <a:avLst/>
          </a:prstGeom>
          <a:noFill/>
          <a:ln>
            <a:noFill/>
          </a:ln>
        </p:spPr>
      </p:pic>
      <p:pic>
        <p:nvPicPr>
          <p:cNvPr id="20" name="Google Shape;597;p30" descr="Icon&#10;&#10;Description automatically generated">
            <a:extLst>
              <a:ext uri="{FF2B5EF4-FFF2-40B4-BE49-F238E27FC236}">
                <a16:creationId xmlns:a16="http://schemas.microsoft.com/office/drawing/2014/main" id="{BC469623-E14D-128B-547D-36B0D62A78F1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346336" y="2972098"/>
            <a:ext cx="288056" cy="288056"/>
          </a:xfrm>
          <a:prstGeom prst="rect">
            <a:avLst/>
          </a:prstGeom>
          <a:noFill/>
          <a:ln>
            <a:noFill/>
          </a:ln>
        </p:spPr>
      </p:pic>
      <p:pic>
        <p:nvPicPr>
          <p:cNvPr id="23" name="Google Shape;580;p30" descr="Icon&#10;&#10;Description automatically generated">
            <a:extLst>
              <a:ext uri="{FF2B5EF4-FFF2-40B4-BE49-F238E27FC236}">
                <a16:creationId xmlns:a16="http://schemas.microsoft.com/office/drawing/2014/main" id="{D68604B1-AAE8-1185-7946-036EC8A93FD4}"/>
              </a:ext>
            </a:extLst>
          </p:cNvPr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3628494" y="2910843"/>
            <a:ext cx="373324" cy="373324"/>
          </a:xfrm>
          <a:prstGeom prst="rect">
            <a:avLst/>
          </a:prstGeom>
          <a:noFill/>
          <a:ln>
            <a:noFill/>
          </a:ln>
        </p:spPr>
      </p:pic>
      <p:pic>
        <p:nvPicPr>
          <p:cNvPr id="24" name="Google Shape;663;p31" descr="A picture containing text, sign&#10;&#10;Description automatically generated">
            <a:extLst>
              <a:ext uri="{FF2B5EF4-FFF2-40B4-BE49-F238E27FC236}">
                <a16:creationId xmlns:a16="http://schemas.microsoft.com/office/drawing/2014/main" id="{F4AD4526-84A3-6462-3088-ACBC86A2FC2F}"/>
              </a:ext>
            </a:extLst>
          </p:cNvPr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4999989" y="2996511"/>
            <a:ext cx="269415" cy="269415"/>
          </a:xfrm>
          <a:prstGeom prst="rect">
            <a:avLst/>
          </a:prstGeom>
          <a:noFill/>
          <a:ln>
            <a:noFill/>
          </a:ln>
        </p:spPr>
      </p:pic>
      <p:pic>
        <p:nvPicPr>
          <p:cNvPr id="25" name="Google Shape;666;p31" descr="Icon&#10;&#10;Description automatically generated">
            <a:extLst>
              <a:ext uri="{FF2B5EF4-FFF2-40B4-BE49-F238E27FC236}">
                <a16:creationId xmlns:a16="http://schemas.microsoft.com/office/drawing/2014/main" id="{9F3CFEFB-AB64-71F7-64E1-6B1645331E81}"/>
              </a:ext>
            </a:extLst>
          </p:cNvPr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7654522" y="2967716"/>
            <a:ext cx="348973" cy="348973"/>
          </a:xfrm>
          <a:prstGeom prst="rect">
            <a:avLst/>
          </a:prstGeom>
          <a:noFill/>
          <a:ln>
            <a:noFill/>
          </a:ln>
        </p:spPr>
      </p:pic>
      <p:pic>
        <p:nvPicPr>
          <p:cNvPr id="26" name="Google Shape;641;p30" descr="Icon&#10;&#10;Description automatically generated">
            <a:extLst>
              <a:ext uri="{FF2B5EF4-FFF2-40B4-BE49-F238E27FC236}">
                <a16:creationId xmlns:a16="http://schemas.microsoft.com/office/drawing/2014/main" id="{2777AA4C-11B5-D215-0E8C-62E8F72C75BE}"/>
              </a:ext>
            </a:extLst>
          </p:cNvPr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2328217" y="2957189"/>
            <a:ext cx="302818" cy="302818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F80D108F-F4FF-B94D-CFE4-A9D3EA0F6618}"/>
              </a:ext>
            </a:extLst>
          </p:cNvPr>
          <p:cNvCxnSpPr>
            <a:cxnSpLocks/>
          </p:cNvCxnSpPr>
          <p:nvPr/>
        </p:nvCxnSpPr>
        <p:spPr>
          <a:xfrm flipH="1">
            <a:off x="2723532" y="3108380"/>
            <a:ext cx="845131" cy="0"/>
          </a:xfrm>
          <a:prstGeom prst="line">
            <a:avLst/>
          </a:prstGeom>
          <a:noFill/>
          <a:ln w="19050" cap="flat">
            <a:solidFill>
              <a:srgbClr val="91C2FD"/>
            </a:solidFill>
            <a:prstDash val="solid"/>
            <a:miter lim="4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p3d/>
        </p:spPr>
      </p:cxn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1982BBB7-7C60-0670-55ED-06C75D34A33F}"/>
              </a:ext>
            </a:extLst>
          </p:cNvPr>
          <p:cNvCxnSpPr>
            <a:cxnSpLocks/>
          </p:cNvCxnSpPr>
          <p:nvPr/>
        </p:nvCxnSpPr>
        <p:spPr>
          <a:xfrm flipH="1">
            <a:off x="4060393" y="3123618"/>
            <a:ext cx="845131" cy="0"/>
          </a:xfrm>
          <a:prstGeom prst="line">
            <a:avLst/>
          </a:prstGeom>
          <a:noFill/>
          <a:ln w="19050" cap="flat">
            <a:solidFill>
              <a:srgbClr val="91C2FD"/>
            </a:solidFill>
            <a:prstDash val="solid"/>
            <a:miter lim="4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p3d/>
        </p:spPr>
      </p:cxn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EC52F015-76D5-DD18-663E-A6620C052702}"/>
              </a:ext>
            </a:extLst>
          </p:cNvPr>
          <p:cNvCxnSpPr>
            <a:cxnSpLocks/>
          </p:cNvCxnSpPr>
          <p:nvPr/>
        </p:nvCxnSpPr>
        <p:spPr>
          <a:xfrm flipH="1">
            <a:off x="5397743" y="3123618"/>
            <a:ext cx="845131" cy="0"/>
          </a:xfrm>
          <a:prstGeom prst="line">
            <a:avLst/>
          </a:prstGeom>
          <a:noFill/>
          <a:ln w="19050" cap="flat">
            <a:solidFill>
              <a:srgbClr val="91C2FD"/>
            </a:solidFill>
            <a:prstDash val="solid"/>
            <a:miter lim="4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p3d/>
        </p:spPr>
      </p:cxn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0E4EEBB5-E0E9-165A-BDCD-2A652DD2F0E1}"/>
              </a:ext>
            </a:extLst>
          </p:cNvPr>
          <p:cNvCxnSpPr>
            <a:cxnSpLocks/>
            <a:stCxn id="9" idx="2"/>
          </p:cNvCxnSpPr>
          <p:nvPr/>
        </p:nvCxnSpPr>
        <p:spPr>
          <a:xfrm flipH="1" flipV="1">
            <a:off x="6732752" y="3123618"/>
            <a:ext cx="763605" cy="7600"/>
          </a:xfrm>
          <a:prstGeom prst="line">
            <a:avLst/>
          </a:prstGeom>
          <a:noFill/>
          <a:ln w="19050" cap="flat">
            <a:solidFill>
              <a:srgbClr val="91C2FD"/>
            </a:solidFill>
            <a:prstDash val="solid"/>
            <a:miter lim="4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p3d/>
        </p:spPr>
      </p:cxnSp>
      <p:sp>
        <p:nvSpPr>
          <p:cNvPr id="32" name="TextBox 31">
            <a:extLst>
              <a:ext uri="{FF2B5EF4-FFF2-40B4-BE49-F238E27FC236}">
                <a16:creationId xmlns:a16="http://schemas.microsoft.com/office/drawing/2014/main" id="{B2CFCA3F-DA92-5A8F-1046-2EE58EE9B70B}"/>
              </a:ext>
            </a:extLst>
          </p:cNvPr>
          <p:cNvSpPr txBox="1"/>
          <p:nvPr/>
        </p:nvSpPr>
        <p:spPr>
          <a:xfrm>
            <a:off x="7190433" y="3646626"/>
            <a:ext cx="1277150" cy="2862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>
                <a:solidFill>
                  <a:srgbClr val="FEFFFF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Next Steps</a:t>
            </a:r>
          </a:p>
        </p:txBody>
      </p:sp>
    </p:spTree>
    <p:extLst>
      <p:ext uri="{BB962C8B-B14F-4D97-AF65-F5344CB8AC3E}">
        <p14:creationId xmlns:p14="http://schemas.microsoft.com/office/powerpoint/2010/main" val="1921825393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3">
            <a:extLst>
              <a:ext uri="{FF2B5EF4-FFF2-40B4-BE49-F238E27FC236}">
                <a16:creationId xmlns:a16="http://schemas.microsoft.com/office/drawing/2014/main" id="{BDC9A532-EC60-4D72-ED90-A7A745575FAF}"/>
              </a:ext>
            </a:extLst>
          </p:cNvPr>
          <p:cNvSpPr txBox="1">
            <a:spLocks/>
          </p:cNvSpPr>
          <p:nvPr/>
        </p:nvSpPr>
        <p:spPr>
          <a:xfrm>
            <a:off x="614248" y="616238"/>
            <a:ext cx="2891477" cy="8271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Lato"/>
              <a:buNone/>
              <a:defRPr sz="3000" b="1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 defTabSz="914400" hangingPunct="1"/>
            <a:r>
              <a:rPr lang="en-US" sz="4000" spc="0" dirty="0">
                <a:solidFill>
                  <a:schemeClr val="bg1"/>
                </a:solidFill>
              </a:rPr>
              <a:t>Next Steps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3B21E414-B895-59FB-4CAE-25ED74F606EA}"/>
              </a:ext>
            </a:extLst>
          </p:cNvPr>
          <p:cNvCxnSpPr>
            <a:cxnSpLocks/>
          </p:cNvCxnSpPr>
          <p:nvPr/>
        </p:nvCxnSpPr>
        <p:spPr>
          <a:xfrm flipH="1">
            <a:off x="2023521" y="1535686"/>
            <a:ext cx="1536737" cy="0"/>
          </a:xfrm>
          <a:prstGeom prst="line">
            <a:avLst/>
          </a:prstGeom>
          <a:noFill/>
          <a:ln w="19050" cap="flat">
            <a:solidFill>
              <a:srgbClr val="91C2FD"/>
            </a:solidFill>
            <a:prstDash val="solid"/>
            <a:miter lim="4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6C12C8A0-73DE-5E26-5166-F3A3BBC3547B}"/>
              </a:ext>
            </a:extLst>
          </p:cNvPr>
          <p:cNvCxnSpPr>
            <a:cxnSpLocks/>
          </p:cNvCxnSpPr>
          <p:nvPr/>
        </p:nvCxnSpPr>
        <p:spPr>
          <a:xfrm>
            <a:off x="3560258" y="983078"/>
            <a:ext cx="0" cy="552608"/>
          </a:xfrm>
          <a:prstGeom prst="line">
            <a:avLst/>
          </a:prstGeom>
          <a:noFill/>
          <a:ln w="19050" cap="flat">
            <a:solidFill>
              <a:srgbClr val="91C2FD"/>
            </a:solidFill>
            <a:prstDash val="solid"/>
            <a:miter lim="4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3EF3958C-7222-9211-1C80-2DC0EC680EE4}"/>
              </a:ext>
            </a:extLst>
          </p:cNvPr>
          <p:cNvCxnSpPr>
            <a:cxnSpLocks/>
          </p:cNvCxnSpPr>
          <p:nvPr/>
        </p:nvCxnSpPr>
        <p:spPr>
          <a:xfrm flipH="1">
            <a:off x="461088" y="575197"/>
            <a:ext cx="1536737" cy="0"/>
          </a:xfrm>
          <a:prstGeom prst="line">
            <a:avLst/>
          </a:prstGeom>
          <a:noFill/>
          <a:ln w="19050" cap="flat">
            <a:solidFill>
              <a:srgbClr val="91C2FD"/>
            </a:solidFill>
            <a:prstDash val="solid"/>
            <a:miter lim="4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986ED3CE-B95E-9C20-491C-B524883956C1}"/>
              </a:ext>
            </a:extLst>
          </p:cNvPr>
          <p:cNvCxnSpPr>
            <a:cxnSpLocks/>
          </p:cNvCxnSpPr>
          <p:nvPr/>
        </p:nvCxnSpPr>
        <p:spPr>
          <a:xfrm>
            <a:off x="461088" y="575197"/>
            <a:ext cx="0" cy="552608"/>
          </a:xfrm>
          <a:prstGeom prst="line">
            <a:avLst/>
          </a:prstGeom>
          <a:noFill/>
          <a:ln w="19050" cap="flat">
            <a:solidFill>
              <a:srgbClr val="91C2FD"/>
            </a:solidFill>
            <a:prstDash val="solid"/>
            <a:miter lim="4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2" name="Text Placeholder 2">
            <a:extLst>
              <a:ext uri="{FF2B5EF4-FFF2-40B4-BE49-F238E27FC236}">
                <a16:creationId xmlns:a16="http://schemas.microsoft.com/office/drawing/2014/main" id="{F561DBF4-5C51-2BFD-F8EE-EF789D3CDA75}"/>
              </a:ext>
            </a:extLst>
          </p:cNvPr>
          <p:cNvSpPr txBox="1">
            <a:spLocks/>
          </p:cNvSpPr>
          <p:nvPr/>
        </p:nvSpPr>
        <p:spPr>
          <a:xfrm>
            <a:off x="1229456" y="2418762"/>
            <a:ext cx="7266961" cy="926901"/>
          </a:xfrm>
          <a:prstGeom prst="rect">
            <a:avLst/>
          </a:prstGeom>
        </p:spPr>
        <p:txBody>
          <a:bodyPr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0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0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0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0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0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0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0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0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0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342900" indent="-342900" defTabSz="914400" hangingPunct="1"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en-US" sz="2400" spc="0" dirty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Refer to the training recording when it is available</a:t>
            </a:r>
          </a:p>
          <a:p>
            <a:pPr marL="342900" indent="-342900" defTabSz="914400" hangingPunct="1"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en-US" sz="2400" spc="0" dirty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Be on the lookout for the email to begin your Qualtrics to Box process</a:t>
            </a:r>
            <a:endParaRPr lang="en-US" spc="0" dirty="0">
              <a:solidFill>
                <a:schemeClr val="bg1"/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56672302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3">
            <a:extLst>
              <a:ext uri="{FF2B5EF4-FFF2-40B4-BE49-F238E27FC236}">
                <a16:creationId xmlns:a16="http://schemas.microsoft.com/office/drawing/2014/main" id="{BDC9A532-EC60-4D72-ED90-A7A745575FAF}"/>
              </a:ext>
            </a:extLst>
          </p:cNvPr>
          <p:cNvSpPr txBox="1">
            <a:spLocks/>
          </p:cNvSpPr>
          <p:nvPr/>
        </p:nvSpPr>
        <p:spPr>
          <a:xfrm>
            <a:off x="614248" y="616238"/>
            <a:ext cx="2891477" cy="8271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Lato"/>
              <a:buNone/>
              <a:defRPr sz="3000" b="1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 defTabSz="914400" hangingPunct="1"/>
            <a:r>
              <a:rPr lang="en-US" sz="4000" spc="0" dirty="0">
                <a:solidFill>
                  <a:schemeClr val="bg1"/>
                </a:solidFill>
              </a:rPr>
              <a:t>Learn More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3B21E414-B895-59FB-4CAE-25ED74F606EA}"/>
              </a:ext>
            </a:extLst>
          </p:cNvPr>
          <p:cNvCxnSpPr>
            <a:cxnSpLocks/>
          </p:cNvCxnSpPr>
          <p:nvPr/>
        </p:nvCxnSpPr>
        <p:spPr>
          <a:xfrm flipH="1">
            <a:off x="2023521" y="1535686"/>
            <a:ext cx="1536737" cy="0"/>
          </a:xfrm>
          <a:prstGeom prst="line">
            <a:avLst/>
          </a:prstGeom>
          <a:noFill/>
          <a:ln w="19050" cap="flat">
            <a:solidFill>
              <a:srgbClr val="91C2FD"/>
            </a:solidFill>
            <a:prstDash val="solid"/>
            <a:miter lim="4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6C12C8A0-73DE-5E26-5166-F3A3BBC3547B}"/>
              </a:ext>
            </a:extLst>
          </p:cNvPr>
          <p:cNvCxnSpPr>
            <a:cxnSpLocks/>
          </p:cNvCxnSpPr>
          <p:nvPr/>
        </p:nvCxnSpPr>
        <p:spPr>
          <a:xfrm>
            <a:off x="3560258" y="983078"/>
            <a:ext cx="0" cy="552608"/>
          </a:xfrm>
          <a:prstGeom prst="line">
            <a:avLst/>
          </a:prstGeom>
          <a:noFill/>
          <a:ln w="19050" cap="flat">
            <a:solidFill>
              <a:srgbClr val="91C2FD"/>
            </a:solidFill>
            <a:prstDash val="solid"/>
            <a:miter lim="4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3EF3958C-7222-9211-1C80-2DC0EC680EE4}"/>
              </a:ext>
            </a:extLst>
          </p:cNvPr>
          <p:cNvCxnSpPr>
            <a:cxnSpLocks/>
          </p:cNvCxnSpPr>
          <p:nvPr/>
        </p:nvCxnSpPr>
        <p:spPr>
          <a:xfrm flipH="1">
            <a:off x="461088" y="575197"/>
            <a:ext cx="1536737" cy="0"/>
          </a:xfrm>
          <a:prstGeom prst="line">
            <a:avLst/>
          </a:prstGeom>
          <a:noFill/>
          <a:ln w="19050" cap="flat">
            <a:solidFill>
              <a:srgbClr val="91C2FD"/>
            </a:solidFill>
            <a:prstDash val="solid"/>
            <a:miter lim="4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986ED3CE-B95E-9C20-491C-B524883956C1}"/>
              </a:ext>
            </a:extLst>
          </p:cNvPr>
          <p:cNvCxnSpPr>
            <a:cxnSpLocks/>
          </p:cNvCxnSpPr>
          <p:nvPr/>
        </p:nvCxnSpPr>
        <p:spPr>
          <a:xfrm>
            <a:off x="461088" y="575197"/>
            <a:ext cx="0" cy="552608"/>
          </a:xfrm>
          <a:prstGeom prst="line">
            <a:avLst/>
          </a:prstGeom>
          <a:noFill/>
          <a:ln w="19050" cap="flat">
            <a:solidFill>
              <a:srgbClr val="91C2FD"/>
            </a:solidFill>
            <a:prstDash val="solid"/>
            <a:miter lim="4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pic>
        <p:nvPicPr>
          <p:cNvPr id="2" name="Picture 1">
            <a:extLst>
              <a:ext uri="{FF2B5EF4-FFF2-40B4-BE49-F238E27FC236}">
                <a16:creationId xmlns:a16="http://schemas.microsoft.com/office/drawing/2014/main" id="{5918037E-8832-487B-B0F7-2F9B76D79A6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54957" y="1816910"/>
            <a:ext cx="3034082" cy="1714652"/>
          </a:xfrm>
          <a:prstGeom prst="round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16" name="Text Placeholder 2">
            <a:extLst>
              <a:ext uri="{FF2B5EF4-FFF2-40B4-BE49-F238E27FC236}">
                <a16:creationId xmlns:a16="http://schemas.microsoft.com/office/drawing/2014/main" id="{DBDD4DAB-1618-6D58-B4EE-C809E28F9926}"/>
              </a:ext>
            </a:extLst>
          </p:cNvPr>
          <p:cNvSpPr txBox="1">
            <a:spLocks/>
          </p:cNvSpPr>
          <p:nvPr/>
        </p:nvSpPr>
        <p:spPr>
          <a:xfrm>
            <a:off x="1485994" y="3812788"/>
            <a:ext cx="6172009" cy="926901"/>
          </a:xfrm>
          <a:prstGeom prst="rect">
            <a:avLst/>
          </a:prstGeom>
        </p:spPr>
        <p:txBody>
          <a:bodyPr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0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0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0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0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0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0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0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0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0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 defTabSz="914400" hangingPunct="1"/>
            <a:r>
              <a:rPr lang="en-US" sz="2400" spc="0" dirty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For more tutorials, videos, and guides on Box, visit us at </a:t>
            </a:r>
            <a:r>
              <a:rPr lang="en-US" sz="2400" spc="0" dirty="0" err="1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community.box.com</a:t>
            </a:r>
            <a:r>
              <a:rPr lang="en-US" sz="2400" spc="0" dirty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 </a:t>
            </a:r>
            <a:endParaRPr lang="en-US" spc="0" dirty="0">
              <a:solidFill>
                <a:schemeClr val="bg1"/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91061334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3">
            <a:extLst>
              <a:ext uri="{FF2B5EF4-FFF2-40B4-BE49-F238E27FC236}">
                <a16:creationId xmlns:a16="http://schemas.microsoft.com/office/drawing/2014/main" id="{BDC9A532-EC60-4D72-ED90-A7A745575FAF}"/>
              </a:ext>
            </a:extLst>
          </p:cNvPr>
          <p:cNvSpPr txBox="1">
            <a:spLocks/>
          </p:cNvSpPr>
          <p:nvPr/>
        </p:nvSpPr>
        <p:spPr>
          <a:xfrm>
            <a:off x="614248" y="616238"/>
            <a:ext cx="2891477" cy="8271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Lato"/>
              <a:buNone/>
              <a:defRPr sz="3000" b="1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 defTabSz="914400" hangingPunct="1"/>
            <a:r>
              <a:rPr lang="en-US" sz="4000" spc="0" dirty="0">
                <a:solidFill>
                  <a:schemeClr val="bg1"/>
                </a:solidFill>
              </a:rPr>
              <a:t>Need Help?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3B21E414-B895-59FB-4CAE-25ED74F606EA}"/>
              </a:ext>
            </a:extLst>
          </p:cNvPr>
          <p:cNvCxnSpPr>
            <a:cxnSpLocks/>
          </p:cNvCxnSpPr>
          <p:nvPr/>
        </p:nvCxnSpPr>
        <p:spPr>
          <a:xfrm flipH="1">
            <a:off x="2023521" y="1535686"/>
            <a:ext cx="1536737" cy="0"/>
          </a:xfrm>
          <a:prstGeom prst="line">
            <a:avLst/>
          </a:prstGeom>
          <a:noFill/>
          <a:ln w="19050" cap="flat">
            <a:solidFill>
              <a:srgbClr val="91C2FD"/>
            </a:solidFill>
            <a:prstDash val="solid"/>
            <a:miter lim="4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6C12C8A0-73DE-5E26-5166-F3A3BBC3547B}"/>
              </a:ext>
            </a:extLst>
          </p:cNvPr>
          <p:cNvCxnSpPr>
            <a:cxnSpLocks/>
          </p:cNvCxnSpPr>
          <p:nvPr/>
        </p:nvCxnSpPr>
        <p:spPr>
          <a:xfrm>
            <a:off x="3560258" y="983078"/>
            <a:ext cx="0" cy="552608"/>
          </a:xfrm>
          <a:prstGeom prst="line">
            <a:avLst/>
          </a:prstGeom>
          <a:noFill/>
          <a:ln w="19050" cap="flat">
            <a:solidFill>
              <a:srgbClr val="91C2FD"/>
            </a:solidFill>
            <a:prstDash val="solid"/>
            <a:miter lim="4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3EF3958C-7222-9211-1C80-2DC0EC680EE4}"/>
              </a:ext>
            </a:extLst>
          </p:cNvPr>
          <p:cNvCxnSpPr>
            <a:cxnSpLocks/>
          </p:cNvCxnSpPr>
          <p:nvPr/>
        </p:nvCxnSpPr>
        <p:spPr>
          <a:xfrm flipH="1">
            <a:off x="461088" y="575197"/>
            <a:ext cx="1536737" cy="0"/>
          </a:xfrm>
          <a:prstGeom prst="line">
            <a:avLst/>
          </a:prstGeom>
          <a:noFill/>
          <a:ln w="19050" cap="flat">
            <a:solidFill>
              <a:srgbClr val="91C2FD"/>
            </a:solidFill>
            <a:prstDash val="solid"/>
            <a:miter lim="4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986ED3CE-B95E-9C20-491C-B524883956C1}"/>
              </a:ext>
            </a:extLst>
          </p:cNvPr>
          <p:cNvCxnSpPr>
            <a:cxnSpLocks/>
          </p:cNvCxnSpPr>
          <p:nvPr/>
        </p:nvCxnSpPr>
        <p:spPr>
          <a:xfrm>
            <a:off x="461088" y="575197"/>
            <a:ext cx="0" cy="552608"/>
          </a:xfrm>
          <a:prstGeom prst="line">
            <a:avLst/>
          </a:prstGeom>
          <a:noFill/>
          <a:ln w="19050" cap="flat">
            <a:solidFill>
              <a:srgbClr val="91C2FD"/>
            </a:solidFill>
            <a:prstDash val="solid"/>
            <a:miter lim="4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16" name="Text Placeholder 2">
            <a:extLst>
              <a:ext uri="{FF2B5EF4-FFF2-40B4-BE49-F238E27FC236}">
                <a16:creationId xmlns:a16="http://schemas.microsoft.com/office/drawing/2014/main" id="{DBDD4DAB-1618-6D58-B4EE-C809E28F9926}"/>
              </a:ext>
            </a:extLst>
          </p:cNvPr>
          <p:cNvSpPr txBox="1">
            <a:spLocks/>
          </p:cNvSpPr>
          <p:nvPr/>
        </p:nvSpPr>
        <p:spPr>
          <a:xfrm>
            <a:off x="874935" y="1975628"/>
            <a:ext cx="7591491" cy="926901"/>
          </a:xfrm>
          <a:prstGeom prst="rect">
            <a:avLst/>
          </a:prstGeom>
        </p:spPr>
        <p:txBody>
          <a:bodyPr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0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0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0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0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0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0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0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0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0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457200" indent="-457200" defTabSz="914400" hangingPunct="1"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en-US" sz="2400" spc="0" dirty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For VA Box Qualtrics Integration questions or Box Questions, contact: </a:t>
            </a:r>
            <a:r>
              <a:rPr lang="en-US" sz="2400" spc="0" dirty="0" err="1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vaboxteam@va.gov</a:t>
            </a:r>
            <a:endParaRPr lang="en-US" sz="2400" spc="0" dirty="0">
              <a:solidFill>
                <a:schemeClr val="bg1"/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2" name="Text Placeholder 2">
            <a:extLst>
              <a:ext uri="{FF2B5EF4-FFF2-40B4-BE49-F238E27FC236}">
                <a16:creationId xmlns:a16="http://schemas.microsoft.com/office/drawing/2014/main" id="{6788BA85-2D3D-5B98-48E4-8BFB35B55E41}"/>
              </a:ext>
            </a:extLst>
          </p:cNvPr>
          <p:cNvSpPr txBox="1">
            <a:spLocks/>
          </p:cNvSpPr>
          <p:nvPr/>
        </p:nvSpPr>
        <p:spPr>
          <a:xfrm>
            <a:off x="874935" y="3107185"/>
            <a:ext cx="8499309" cy="926901"/>
          </a:xfrm>
          <a:prstGeom prst="rect">
            <a:avLst/>
          </a:prstGeom>
        </p:spPr>
        <p:txBody>
          <a:bodyPr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0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0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0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0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0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0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0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0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0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457200" indent="-457200" defTabSz="914400" hangingPunct="1">
              <a:buClr>
                <a:srgbClr val="FEFFFF"/>
              </a:buClr>
              <a:buFont typeface="Arial" panose="020B0604020202020204" pitchFamily="34" charset="0"/>
              <a:buChar char="•"/>
            </a:pPr>
            <a:r>
              <a:rPr lang="en-US" sz="2400" spc="0" dirty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For Qualtrics specific questions, contact: </a:t>
            </a:r>
            <a:r>
              <a:rPr lang="en-US" sz="2400" spc="0" dirty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Michael.Harris@9th-way.com</a:t>
            </a:r>
            <a:r>
              <a:rPr lang="en-US" sz="2400" spc="0" dirty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or </a:t>
            </a:r>
            <a:r>
              <a:rPr lang="en-US" sz="2400" b="0" i="0" dirty="0">
                <a:solidFill>
                  <a:schemeClr val="bg1"/>
                </a:solidFill>
                <a:effectLst/>
                <a:latin typeface="Segoe UI" panose="020B0502040204020203" pitchFamily="34" charset="0"/>
                <a:hlinkClick r:id="rId4" tooltip="mailto:VHAORDQualtricsSupport@va.gov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VHAORDQualtricsSupport@va.gov</a:t>
            </a:r>
            <a:endParaRPr lang="en-US" sz="2400" spc="0" dirty="0">
              <a:solidFill>
                <a:schemeClr val="bg1"/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64162657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Oval 30">
            <a:extLst>
              <a:ext uri="{FF2B5EF4-FFF2-40B4-BE49-F238E27FC236}">
                <a16:creationId xmlns:a16="http://schemas.microsoft.com/office/drawing/2014/main" id="{81C72633-C5F9-2759-011A-368D30F53395}"/>
              </a:ext>
            </a:extLst>
          </p:cNvPr>
          <p:cNvSpPr/>
          <p:nvPr/>
        </p:nvSpPr>
        <p:spPr>
          <a:xfrm>
            <a:off x="7523247" y="2264006"/>
            <a:ext cx="666124" cy="666124"/>
          </a:xfrm>
          <a:prstGeom prst="ellipse">
            <a:avLst/>
          </a:prstGeom>
          <a:solidFill>
            <a:srgbClr val="003B84"/>
          </a:solidFill>
          <a:ln w="19050" cap="flat">
            <a:solidFill>
              <a:schemeClr val="bg1"/>
            </a:solidFill>
            <a:miter lim="4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p3d/>
        </p:spPr>
        <p:txBody>
          <a:bodyPr rot="0" spcFirstLastPara="1" vertOverflow="overflow" horzOverflow="overflow" vert="horz" wrap="square" lIns="137160" tIns="91440" rIns="137160" bIns="91440" numCol="1" spcCol="38100" rtlCol="0" anchor="t">
            <a:normAutofit fontScale="77500" lnSpcReduction="20000"/>
          </a:bodyPr>
          <a:lstStyle/>
          <a:p>
            <a:pPr marL="0" marR="0" lvl="0" indent="0" algn="ctr" defTabSz="6096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uLnTx/>
              <a:uFillTx/>
              <a:latin typeface="Lato"/>
              <a:ea typeface="Gill Sans"/>
              <a:cs typeface="Gill Sans"/>
              <a:sym typeface="Gill Sans"/>
            </a:endParaRPr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560741D2-3A59-78E2-C04C-831346D147C8}"/>
              </a:ext>
            </a:extLst>
          </p:cNvPr>
          <p:cNvSpPr/>
          <p:nvPr/>
        </p:nvSpPr>
        <p:spPr>
          <a:xfrm>
            <a:off x="721380" y="2223111"/>
            <a:ext cx="670968" cy="666124"/>
          </a:xfrm>
          <a:prstGeom prst="ellipse">
            <a:avLst/>
          </a:prstGeom>
          <a:solidFill>
            <a:srgbClr val="003B84"/>
          </a:solidFill>
          <a:ln w="19050" cap="flat">
            <a:solidFill>
              <a:srgbClr val="91C2FD"/>
            </a:solidFill>
            <a:miter lim="4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p3d/>
        </p:spPr>
        <p:txBody>
          <a:bodyPr rot="0" spcFirstLastPara="1" vertOverflow="overflow" horzOverflow="overflow" vert="horz" wrap="square" lIns="137160" tIns="91440" rIns="137160" bIns="91440" numCol="1" spcCol="38100" rtlCol="0" anchor="t">
            <a:normAutofit fontScale="77500" lnSpcReduction="20000"/>
          </a:bodyPr>
          <a:lstStyle/>
          <a:p>
            <a:pPr marL="0" marR="0" lvl="0" indent="0" algn="ctr" defTabSz="6096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uLnTx/>
              <a:uFillTx/>
              <a:latin typeface="Lato"/>
              <a:ea typeface="Gill Sans"/>
              <a:cs typeface="Gill Sans"/>
              <a:sym typeface="Gill Sans"/>
            </a:endParaRPr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A9A7F285-9348-61A5-63FC-DDA3E1D17777}"/>
              </a:ext>
            </a:extLst>
          </p:cNvPr>
          <p:cNvSpPr/>
          <p:nvPr/>
        </p:nvSpPr>
        <p:spPr>
          <a:xfrm>
            <a:off x="2090780" y="2238688"/>
            <a:ext cx="689993" cy="666124"/>
          </a:xfrm>
          <a:prstGeom prst="ellipse">
            <a:avLst/>
          </a:prstGeom>
          <a:solidFill>
            <a:srgbClr val="003B84"/>
          </a:solidFill>
          <a:ln w="19050" cap="flat">
            <a:solidFill>
              <a:srgbClr val="91C2FD"/>
            </a:solidFill>
            <a:miter lim="4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p3d/>
        </p:spPr>
        <p:txBody>
          <a:bodyPr rot="0" spcFirstLastPara="1" vertOverflow="overflow" horzOverflow="overflow" vert="horz" wrap="square" lIns="137160" tIns="91440" rIns="137160" bIns="91440" numCol="1" spcCol="38100" rtlCol="0" anchor="t">
            <a:normAutofit fontScale="77500" lnSpcReduction="20000"/>
          </a:bodyPr>
          <a:lstStyle/>
          <a:p>
            <a:pPr marL="0" marR="0" lvl="0" indent="0" algn="ctr" defTabSz="6096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uLnTx/>
              <a:uFillTx/>
              <a:latin typeface="Lato"/>
              <a:ea typeface="Gill Sans"/>
              <a:cs typeface="Gill Sans"/>
              <a:sym typeface="Gill Sans"/>
            </a:endParaRPr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16D5AE69-AA3D-BA45-A620-A7CF311F2834}"/>
              </a:ext>
            </a:extLst>
          </p:cNvPr>
          <p:cNvSpPr/>
          <p:nvPr/>
        </p:nvSpPr>
        <p:spPr>
          <a:xfrm>
            <a:off x="6185897" y="2264006"/>
            <a:ext cx="666124" cy="666124"/>
          </a:xfrm>
          <a:prstGeom prst="ellipse">
            <a:avLst/>
          </a:prstGeom>
          <a:solidFill>
            <a:srgbClr val="003B84"/>
          </a:solidFill>
          <a:ln w="19050" cap="flat">
            <a:solidFill>
              <a:srgbClr val="91C2FD"/>
            </a:solidFill>
            <a:miter lim="4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p3d/>
        </p:spPr>
        <p:txBody>
          <a:bodyPr rot="0" spcFirstLastPara="1" vertOverflow="overflow" horzOverflow="overflow" vert="horz" wrap="square" lIns="137160" tIns="91440" rIns="137160" bIns="91440" numCol="1" spcCol="38100" rtlCol="0" anchor="t">
            <a:normAutofit fontScale="77500" lnSpcReduction="20000"/>
          </a:bodyPr>
          <a:lstStyle/>
          <a:p>
            <a:pPr marL="0" marR="0" lvl="0" indent="0" algn="ctr" defTabSz="6096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uLnTx/>
              <a:uFillTx/>
              <a:latin typeface="Lato"/>
              <a:ea typeface="Gill Sans"/>
              <a:cs typeface="Gill Sans"/>
              <a:sym typeface="Gill Sans"/>
            </a:endParaRPr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2D23DA36-6649-A203-BE68-059B274AC384}"/>
              </a:ext>
            </a:extLst>
          </p:cNvPr>
          <p:cNvSpPr/>
          <p:nvPr/>
        </p:nvSpPr>
        <p:spPr>
          <a:xfrm>
            <a:off x="4843445" y="2264006"/>
            <a:ext cx="666124" cy="666124"/>
          </a:xfrm>
          <a:prstGeom prst="ellipse">
            <a:avLst/>
          </a:prstGeom>
          <a:solidFill>
            <a:srgbClr val="003B84"/>
          </a:solidFill>
          <a:ln w="19050" cap="flat">
            <a:solidFill>
              <a:srgbClr val="91C2FD"/>
            </a:solidFill>
            <a:miter lim="4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p3d/>
        </p:spPr>
        <p:txBody>
          <a:bodyPr rot="0" spcFirstLastPara="1" vertOverflow="overflow" horzOverflow="overflow" vert="horz" wrap="square" lIns="137160" tIns="91440" rIns="137160" bIns="91440" numCol="1" spcCol="38100" rtlCol="0" anchor="t">
            <a:normAutofit fontScale="77500" lnSpcReduction="20000"/>
          </a:bodyPr>
          <a:lstStyle/>
          <a:p>
            <a:pPr marL="0" marR="0" lvl="0" indent="0" algn="ctr" defTabSz="6096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uLnTx/>
              <a:uFillTx/>
              <a:latin typeface="Lato"/>
              <a:ea typeface="Gill Sans"/>
              <a:cs typeface="Gill Sans"/>
              <a:sym typeface="Gill Sans"/>
            </a:endParaRPr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CE1736FC-F504-F0DE-AB5E-C6E159004129}"/>
              </a:ext>
            </a:extLst>
          </p:cNvPr>
          <p:cNvSpPr/>
          <p:nvPr/>
        </p:nvSpPr>
        <p:spPr>
          <a:xfrm>
            <a:off x="3477124" y="2238688"/>
            <a:ext cx="689993" cy="666124"/>
          </a:xfrm>
          <a:prstGeom prst="ellipse">
            <a:avLst/>
          </a:prstGeom>
          <a:solidFill>
            <a:srgbClr val="003B84"/>
          </a:solidFill>
          <a:ln w="19050" cap="flat">
            <a:solidFill>
              <a:srgbClr val="91C2FD"/>
            </a:solidFill>
            <a:miter lim="4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p3d/>
        </p:spPr>
        <p:txBody>
          <a:bodyPr rot="0" spcFirstLastPara="1" vertOverflow="overflow" horzOverflow="overflow" vert="horz" wrap="square" lIns="137160" tIns="91440" rIns="137160" bIns="91440" numCol="1" spcCol="38100" rtlCol="0" anchor="t">
            <a:normAutofit fontScale="77500" lnSpcReduction="20000"/>
          </a:bodyPr>
          <a:lstStyle/>
          <a:p>
            <a:pPr marL="0" marR="0" lvl="0" indent="0" algn="ctr" defTabSz="6096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uLnTx/>
              <a:uFillTx/>
              <a:latin typeface="Lato"/>
              <a:ea typeface="Gill Sans"/>
              <a:cs typeface="Gill Sans"/>
              <a:sym typeface="Gill Sans"/>
            </a:endParaRPr>
          </a:p>
        </p:txBody>
      </p:sp>
      <p:pic>
        <p:nvPicPr>
          <p:cNvPr id="44" name="Google Shape;578;p30" descr="Icon&#10;&#10;Description automatically generated">
            <a:extLst>
              <a:ext uri="{FF2B5EF4-FFF2-40B4-BE49-F238E27FC236}">
                <a16:creationId xmlns:a16="http://schemas.microsoft.com/office/drawing/2014/main" id="{6D4F9146-749B-0DDC-63ED-D440C8217457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55563" y="2364376"/>
            <a:ext cx="398064" cy="410124"/>
          </a:xfrm>
          <a:prstGeom prst="rect">
            <a:avLst/>
          </a:prstGeom>
          <a:noFill/>
          <a:ln>
            <a:noFill/>
          </a:ln>
        </p:spPr>
      </p:pic>
      <p:pic>
        <p:nvPicPr>
          <p:cNvPr id="45" name="Google Shape;597;p30" descr="Icon&#10;&#10;Description automatically generated">
            <a:extLst>
              <a:ext uri="{FF2B5EF4-FFF2-40B4-BE49-F238E27FC236}">
                <a16:creationId xmlns:a16="http://schemas.microsoft.com/office/drawing/2014/main" id="{69035B68-22F7-23E9-B2DE-E13CA78D1EEB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373226" y="2417172"/>
            <a:ext cx="319809" cy="344591"/>
          </a:xfrm>
          <a:prstGeom prst="rect">
            <a:avLst/>
          </a:prstGeom>
          <a:noFill/>
          <a:ln>
            <a:noFill/>
          </a:ln>
        </p:spPr>
      </p:pic>
      <p:pic>
        <p:nvPicPr>
          <p:cNvPr id="46" name="Google Shape;580;p30" descr="Icon&#10;&#10;Description automatically generated">
            <a:extLst>
              <a:ext uri="{FF2B5EF4-FFF2-40B4-BE49-F238E27FC236}">
                <a16:creationId xmlns:a16="http://schemas.microsoft.com/office/drawing/2014/main" id="{ABEE3603-CDB0-0AEB-1DBA-2A574BC2B718}"/>
              </a:ext>
            </a:extLst>
          </p:cNvPr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3617924" y="2350584"/>
            <a:ext cx="428572" cy="411179"/>
          </a:xfrm>
          <a:prstGeom prst="rect">
            <a:avLst/>
          </a:prstGeom>
          <a:noFill/>
          <a:ln>
            <a:noFill/>
          </a:ln>
        </p:spPr>
      </p:pic>
      <p:pic>
        <p:nvPicPr>
          <p:cNvPr id="48" name="Google Shape;663;p31" descr="A picture containing text, sign&#10;&#10;Description automatically generated">
            <a:extLst>
              <a:ext uri="{FF2B5EF4-FFF2-40B4-BE49-F238E27FC236}">
                <a16:creationId xmlns:a16="http://schemas.microsoft.com/office/drawing/2014/main" id="{88680A3B-A2C4-E211-CB94-A413C8D5DA07}"/>
              </a:ext>
            </a:extLst>
          </p:cNvPr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5022115" y="2447159"/>
            <a:ext cx="308783" cy="314604"/>
          </a:xfrm>
          <a:prstGeom prst="rect">
            <a:avLst/>
          </a:prstGeom>
          <a:noFill/>
          <a:ln>
            <a:noFill/>
          </a:ln>
        </p:spPr>
      </p:pic>
      <p:pic>
        <p:nvPicPr>
          <p:cNvPr id="49" name="Google Shape;666;p31" descr="Icon&#10;&#10;Description automatically generated">
            <a:extLst>
              <a:ext uri="{FF2B5EF4-FFF2-40B4-BE49-F238E27FC236}">
                <a16:creationId xmlns:a16="http://schemas.microsoft.com/office/drawing/2014/main" id="{28025F5C-1875-C4BB-6ADE-D6DA129792F9}"/>
              </a:ext>
            </a:extLst>
          </p:cNvPr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7681412" y="2433566"/>
            <a:ext cx="348973" cy="348973"/>
          </a:xfrm>
          <a:prstGeom prst="rect">
            <a:avLst/>
          </a:prstGeom>
          <a:noFill/>
          <a:ln>
            <a:noFill/>
          </a:ln>
        </p:spPr>
      </p:pic>
      <p:pic>
        <p:nvPicPr>
          <p:cNvPr id="50" name="Google Shape;641;p30" descr="Icon&#10;&#10;Description automatically generated">
            <a:extLst>
              <a:ext uri="{FF2B5EF4-FFF2-40B4-BE49-F238E27FC236}">
                <a16:creationId xmlns:a16="http://schemas.microsoft.com/office/drawing/2014/main" id="{166D0DD5-EF59-87CC-FAAD-90A3BFEF6A46}"/>
              </a:ext>
            </a:extLst>
          </p:cNvPr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2261553" y="2417172"/>
            <a:ext cx="348446" cy="322304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54" name="Straight Connector 53">
            <a:extLst>
              <a:ext uri="{FF2B5EF4-FFF2-40B4-BE49-F238E27FC236}">
                <a16:creationId xmlns:a16="http://schemas.microsoft.com/office/drawing/2014/main" id="{96F3632B-AB26-E70E-3B98-E9A7858586B9}"/>
              </a:ext>
            </a:extLst>
          </p:cNvPr>
          <p:cNvCxnSpPr>
            <a:cxnSpLocks/>
            <a:stCxn id="31" idx="2"/>
            <a:endCxn id="20" idx="6"/>
          </p:cNvCxnSpPr>
          <p:nvPr/>
        </p:nvCxnSpPr>
        <p:spPr>
          <a:xfrm flipH="1">
            <a:off x="6852021" y="2597068"/>
            <a:ext cx="671226" cy="0"/>
          </a:xfrm>
          <a:prstGeom prst="line">
            <a:avLst/>
          </a:prstGeom>
          <a:noFill/>
          <a:ln w="19050" cap="flat">
            <a:solidFill>
              <a:srgbClr val="91C2FD"/>
            </a:solidFill>
            <a:prstDash val="solid"/>
            <a:miter lim="4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p3d/>
        </p:spPr>
      </p:cxnSp>
      <p:sp>
        <p:nvSpPr>
          <p:cNvPr id="7" name="TextBox 6">
            <a:extLst>
              <a:ext uri="{FF2B5EF4-FFF2-40B4-BE49-F238E27FC236}">
                <a16:creationId xmlns:a16="http://schemas.microsoft.com/office/drawing/2014/main" id="{0F4A35B6-B894-2CD8-4BC7-ABFA5E401D61}"/>
              </a:ext>
            </a:extLst>
          </p:cNvPr>
          <p:cNvSpPr txBox="1"/>
          <p:nvPr/>
        </p:nvSpPr>
        <p:spPr>
          <a:xfrm>
            <a:off x="7217323" y="3076445"/>
            <a:ext cx="1277150" cy="2862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>
                <a:solidFill>
                  <a:srgbClr val="FEFFFF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Next Steps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6DC5BB0-0893-1901-6CFE-D80F2B712189}"/>
              </a:ext>
            </a:extLst>
          </p:cNvPr>
          <p:cNvSpPr txBox="1"/>
          <p:nvPr/>
        </p:nvSpPr>
        <p:spPr>
          <a:xfrm>
            <a:off x="5894555" y="3096951"/>
            <a:ext cx="1277150" cy="2862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>
                <a:solidFill>
                  <a:srgbClr val="FEFFFF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Box Features</a:t>
            </a:r>
          </a:p>
        </p:txBody>
      </p:sp>
      <p:cxnSp>
        <p:nvCxnSpPr>
          <p:cNvPr id="39" name="Straight Connector 38">
            <a:extLst>
              <a:ext uri="{FF2B5EF4-FFF2-40B4-BE49-F238E27FC236}">
                <a16:creationId xmlns:a16="http://schemas.microsoft.com/office/drawing/2014/main" id="{251D8E2B-1E63-C7B6-69BE-E26604C21520}"/>
              </a:ext>
            </a:extLst>
          </p:cNvPr>
          <p:cNvCxnSpPr>
            <a:cxnSpLocks/>
          </p:cNvCxnSpPr>
          <p:nvPr/>
        </p:nvCxnSpPr>
        <p:spPr>
          <a:xfrm flipH="1">
            <a:off x="2783324" y="2580377"/>
            <a:ext cx="691249" cy="5332"/>
          </a:xfrm>
          <a:prstGeom prst="line">
            <a:avLst/>
          </a:prstGeom>
          <a:noFill/>
          <a:ln w="19050" cap="flat">
            <a:solidFill>
              <a:srgbClr val="91C2FD"/>
            </a:solidFill>
            <a:prstDash val="solid"/>
            <a:miter lim="4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p3d/>
        </p:spPr>
      </p:cxnSp>
      <p:cxnSp>
        <p:nvCxnSpPr>
          <p:cNvPr id="40" name="Straight Connector 39">
            <a:extLst>
              <a:ext uri="{FF2B5EF4-FFF2-40B4-BE49-F238E27FC236}">
                <a16:creationId xmlns:a16="http://schemas.microsoft.com/office/drawing/2014/main" id="{465C064A-42A2-CC2C-E5AB-F0CD764DA18B}"/>
              </a:ext>
            </a:extLst>
          </p:cNvPr>
          <p:cNvCxnSpPr>
            <a:cxnSpLocks/>
          </p:cNvCxnSpPr>
          <p:nvPr/>
        </p:nvCxnSpPr>
        <p:spPr>
          <a:xfrm flipH="1">
            <a:off x="1394899" y="2575658"/>
            <a:ext cx="691249" cy="5332"/>
          </a:xfrm>
          <a:prstGeom prst="line">
            <a:avLst/>
          </a:prstGeom>
          <a:noFill/>
          <a:ln w="19050" cap="flat">
            <a:solidFill>
              <a:srgbClr val="91C2FD"/>
            </a:solidFill>
            <a:prstDash val="solid"/>
            <a:miter lim="4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p3d/>
        </p:spPr>
      </p:cxnSp>
      <p:cxnSp>
        <p:nvCxnSpPr>
          <p:cNvPr id="41" name="Straight Connector 40">
            <a:extLst>
              <a:ext uri="{FF2B5EF4-FFF2-40B4-BE49-F238E27FC236}">
                <a16:creationId xmlns:a16="http://schemas.microsoft.com/office/drawing/2014/main" id="{B28B068B-82E6-692F-B04C-24F886C6A29E}"/>
              </a:ext>
            </a:extLst>
          </p:cNvPr>
          <p:cNvCxnSpPr>
            <a:cxnSpLocks/>
          </p:cNvCxnSpPr>
          <p:nvPr/>
        </p:nvCxnSpPr>
        <p:spPr>
          <a:xfrm flipH="1">
            <a:off x="5514671" y="2597068"/>
            <a:ext cx="671226" cy="0"/>
          </a:xfrm>
          <a:prstGeom prst="line">
            <a:avLst/>
          </a:prstGeom>
          <a:noFill/>
          <a:ln w="19050" cap="flat">
            <a:solidFill>
              <a:srgbClr val="91C2FD"/>
            </a:solidFill>
            <a:prstDash val="solid"/>
            <a:miter lim="4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p3d/>
        </p:spPr>
      </p:cxnSp>
      <p:cxnSp>
        <p:nvCxnSpPr>
          <p:cNvPr id="42" name="Straight Connector 41">
            <a:extLst>
              <a:ext uri="{FF2B5EF4-FFF2-40B4-BE49-F238E27FC236}">
                <a16:creationId xmlns:a16="http://schemas.microsoft.com/office/drawing/2014/main" id="{9E88905A-DE23-CA23-41B6-A1DCE8C77A1A}"/>
              </a:ext>
            </a:extLst>
          </p:cNvPr>
          <p:cNvCxnSpPr>
            <a:cxnSpLocks/>
          </p:cNvCxnSpPr>
          <p:nvPr/>
        </p:nvCxnSpPr>
        <p:spPr>
          <a:xfrm flipH="1">
            <a:off x="4172219" y="2589467"/>
            <a:ext cx="671226" cy="0"/>
          </a:xfrm>
          <a:prstGeom prst="line">
            <a:avLst/>
          </a:prstGeom>
          <a:noFill/>
          <a:ln w="19050" cap="flat">
            <a:solidFill>
              <a:srgbClr val="91C2FD"/>
            </a:solidFill>
            <a:prstDash val="solid"/>
            <a:miter lim="4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p3d/>
        </p:spPr>
      </p:cxnSp>
      <p:sp>
        <p:nvSpPr>
          <p:cNvPr id="43" name="TextBox 42">
            <a:extLst>
              <a:ext uri="{FF2B5EF4-FFF2-40B4-BE49-F238E27FC236}">
                <a16:creationId xmlns:a16="http://schemas.microsoft.com/office/drawing/2014/main" id="{ABF1E305-637E-F961-D33B-D7D60B6AA779}"/>
              </a:ext>
            </a:extLst>
          </p:cNvPr>
          <p:cNvSpPr txBox="1"/>
          <p:nvPr/>
        </p:nvSpPr>
        <p:spPr>
          <a:xfrm>
            <a:off x="600217" y="3091544"/>
            <a:ext cx="908756" cy="4801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What is Box?</a:t>
            </a: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EFC738E1-03CF-80C8-0E27-1F9348DF95B7}"/>
              </a:ext>
            </a:extLst>
          </p:cNvPr>
          <p:cNvSpPr txBox="1"/>
          <p:nvPr/>
        </p:nvSpPr>
        <p:spPr>
          <a:xfrm>
            <a:off x="1840541" y="3076446"/>
            <a:ext cx="1172397" cy="4801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Navigating Box</a:t>
            </a: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7993728D-C136-2117-A4EF-20775DC5C81E}"/>
              </a:ext>
            </a:extLst>
          </p:cNvPr>
          <p:cNvSpPr txBox="1"/>
          <p:nvPr/>
        </p:nvSpPr>
        <p:spPr>
          <a:xfrm>
            <a:off x="3158306" y="3091545"/>
            <a:ext cx="1277150" cy="4801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Qualtrics Integrations</a:t>
            </a: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AEA6C493-798E-C948-927D-39BA90921DCB}"/>
              </a:ext>
            </a:extLst>
          </p:cNvPr>
          <p:cNvSpPr txBox="1"/>
          <p:nvPr/>
        </p:nvSpPr>
        <p:spPr>
          <a:xfrm>
            <a:off x="4684936" y="3076445"/>
            <a:ext cx="983139" cy="6740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>
                <a:solidFill>
                  <a:srgbClr val="FEFFFF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Qualtrics and Box How-To</a:t>
            </a:r>
          </a:p>
        </p:txBody>
      </p:sp>
      <p:sp>
        <p:nvSpPr>
          <p:cNvPr id="63" name="Title 3">
            <a:extLst>
              <a:ext uri="{FF2B5EF4-FFF2-40B4-BE49-F238E27FC236}">
                <a16:creationId xmlns:a16="http://schemas.microsoft.com/office/drawing/2014/main" id="{55F37685-9663-F468-DF39-AB8C867FC61F}"/>
              </a:ext>
            </a:extLst>
          </p:cNvPr>
          <p:cNvSpPr txBox="1">
            <a:spLocks/>
          </p:cNvSpPr>
          <p:nvPr/>
        </p:nvSpPr>
        <p:spPr>
          <a:xfrm>
            <a:off x="2591393" y="822584"/>
            <a:ext cx="4101641" cy="8271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Lato"/>
              <a:buNone/>
              <a:defRPr sz="3000" b="1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defTabSz="914400" hangingPunct="1"/>
            <a:r>
              <a:rPr lang="en-US" sz="4000" spc="0" dirty="0">
                <a:solidFill>
                  <a:schemeClr val="bg1"/>
                </a:solidFill>
              </a:rPr>
              <a:t>Congratulations!</a:t>
            </a:r>
          </a:p>
        </p:txBody>
      </p:sp>
    </p:spTree>
    <p:extLst>
      <p:ext uri="{BB962C8B-B14F-4D97-AF65-F5344CB8AC3E}">
        <p14:creationId xmlns:p14="http://schemas.microsoft.com/office/powerpoint/2010/main" val="2980517479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3">
            <a:extLst>
              <a:ext uri="{FF2B5EF4-FFF2-40B4-BE49-F238E27FC236}">
                <a16:creationId xmlns:a16="http://schemas.microsoft.com/office/drawing/2014/main" id="{BDC9A532-EC60-4D72-ED90-A7A745575FAF}"/>
              </a:ext>
            </a:extLst>
          </p:cNvPr>
          <p:cNvSpPr txBox="1">
            <a:spLocks/>
          </p:cNvSpPr>
          <p:nvPr/>
        </p:nvSpPr>
        <p:spPr>
          <a:xfrm>
            <a:off x="3591287" y="2158178"/>
            <a:ext cx="2155085" cy="8271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Lato"/>
              <a:buNone/>
              <a:defRPr sz="3000" b="1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 defTabSz="914400" hangingPunct="1"/>
            <a:r>
              <a:rPr lang="en-US" sz="5400" spc="0" dirty="0">
                <a:solidFill>
                  <a:schemeClr val="bg1"/>
                </a:solidFill>
              </a:rPr>
              <a:t>Q &amp; A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3B21E414-B895-59FB-4CAE-25ED74F606EA}"/>
              </a:ext>
            </a:extLst>
          </p:cNvPr>
          <p:cNvCxnSpPr>
            <a:cxnSpLocks/>
          </p:cNvCxnSpPr>
          <p:nvPr/>
        </p:nvCxnSpPr>
        <p:spPr>
          <a:xfrm flipH="1">
            <a:off x="4301930" y="3174203"/>
            <a:ext cx="1536737" cy="0"/>
          </a:xfrm>
          <a:prstGeom prst="line">
            <a:avLst/>
          </a:prstGeom>
          <a:noFill/>
          <a:ln w="19050" cap="flat">
            <a:solidFill>
              <a:srgbClr val="91C2FD"/>
            </a:solidFill>
            <a:prstDash val="solid"/>
            <a:miter lim="4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6C12C8A0-73DE-5E26-5166-F3A3BBC3547B}"/>
              </a:ext>
            </a:extLst>
          </p:cNvPr>
          <p:cNvCxnSpPr>
            <a:cxnSpLocks/>
          </p:cNvCxnSpPr>
          <p:nvPr/>
        </p:nvCxnSpPr>
        <p:spPr>
          <a:xfrm>
            <a:off x="5838667" y="2621595"/>
            <a:ext cx="0" cy="552608"/>
          </a:xfrm>
          <a:prstGeom prst="line">
            <a:avLst/>
          </a:prstGeom>
          <a:noFill/>
          <a:ln w="19050" cap="flat">
            <a:solidFill>
              <a:srgbClr val="91C2FD"/>
            </a:solidFill>
            <a:prstDash val="solid"/>
            <a:miter lim="4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3EF3958C-7222-9211-1C80-2DC0EC680EE4}"/>
              </a:ext>
            </a:extLst>
          </p:cNvPr>
          <p:cNvCxnSpPr>
            <a:cxnSpLocks/>
          </p:cNvCxnSpPr>
          <p:nvPr/>
        </p:nvCxnSpPr>
        <p:spPr>
          <a:xfrm flipH="1">
            <a:off x="3412314" y="2023952"/>
            <a:ext cx="1536737" cy="0"/>
          </a:xfrm>
          <a:prstGeom prst="line">
            <a:avLst/>
          </a:prstGeom>
          <a:noFill/>
          <a:ln w="19050" cap="flat">
            <a:solidFill>
              <a:srgbClr val="91C2FD"/>
            </a:solidFill>
            <a:prstDash val="solid"/>
            <a:miter lim="4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986ED3CE-B95E-9C20-491C-B524883956C1}"/>
              </a:ext>
            </a:extLst>
          </p:cNvPr>
          <p:cNvCxnSpPr>
            <a:cxnSpLocks/>
          </p:cNvCxnSpPr>
          <p:nvPr/>
        </p:nvCxnSpPr>
        <p:spPr>
          <a:xfrm>
            <a:off x="3412314" y="2023952"/>
            <a:ext cx="0" cy="552608"/>
          </a:xfrm>
          <a:prstGeom prst="line">
            <a:avLst/>
          </a:prstGeom>
          <a:noFill/>
          <a:ln w="19050" cap="flat">
            <a:solidFill>
              <a:srgbClr val="91C2FD"/>
            </a:solidFill>
            <a:prstDash val="solid"/>
            <a:miter lim="4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pic>
        <p:nvPicPr>
          <p:cNvPr id="7" name="Google Shape;864;p35">
            <a:extLst>
              <a:ext uri="{FF2B5EF4-FFF2-40B4-BE49-F238E27FC236}">
                <a16:creationId xmlns:a16="http://schemas.microsoft.com/office/drawing/2014/main" id="{E63AC05C-D254-5023-F49F-67CAADBAC1C6}"/>
              </a:ext>
            </a:extLst>
          </p:cNvPr>
          <p:cNvPicPr preferRelativeResize="0"/>
          <p:nvPr/>
        </p:nvPicPr>
        <p:blipFill>
          <a:blip r:embed="rId3"/>
          <a:srcRect/>
          <a:stretch/>
        </p:blipFill>
        <p:spPr>
          <a:xfrm>
            <a:off x="3997598" y="518491"/>
            <a:ext cx="1148804" cy="58414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13295177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3">
            <a:extLst>
              <a:ext uri="{FF2B5EF4-FFF2-40B4-BE49-F238E27FC236}">
                <a16:creationId xmlns:a16="http://schemas.microsoft.com/office/drawing/2014/main" id="{BDC9A532-EC60-4D72-ED90-A7A745575FAF}"/>
              </a:ext>
            </a:extLst>
          </p:cNvPr>
          <p:cNvSpPr txBox="1">
            <a:spLocks/>
          </p:cNvSpPr>
          <p:nvPr/>
        </p:nvSpPr>
        <p:spPr>
          <a:xfrm>
            <a:off x="340369" y="848168"/>
            <a:ext cx="2509420" cy="8271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Lato"/>
              <a:buNone/>
              <a:defRPr sz="3000" b="1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 defTabSz="914400" hangingPunct="1"/>
            <a:r>
              <a:rPr lang="en-US" sz="4000" spc="0" dirty="0">
                <a:solidFill>
                  <a:schemeClr val="bg1"/>
                </a:solidFill>
              </a:rPr>
              <a:t>What is Box?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3B21E414-B895-59FB-4CAE-25ED74F606EA}"/>
              </a:ext>
            </a:extLst>
          </p:cNvPr>
          <p:cNvCxnSpPr>
            <a:cxnSpLocks/>
          </p:cNvCxnSpPr>
          <p:nvPr/>
        </p:nvCxnSpPr>
        <p:spPr>
          <a:xfrm flipH="1">
            <a:off x="1167482" y="2000507"/>
            <a:ext cx="1536737" cy="0"/>
          </a:xfrm>
          <a:prstGeom prst="line">
            <a:avLst/>
          </a:prstGeom>
          <a:noFill/>
          <a:ln w="19050" cap="flat">
            <a:solidFill>
              <a:srgbClr val="91C2FD"/>
            </a:solidFill>
            <a:prstDash val="solid"/>
            <a:miter lim="4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6C12C8A0-73DE-5E26-5166-F3A3BBC3547B}"/>
              </a:ext>
            </a:extLst>
          </p:cNvPr>
          <p:cNvCxnSpPr>
            <a:cxnSpLocks/>
          </p:cNvCxnSpPr>
          <p:nvPr/>
        </p:nvCxnSpPr>
        <p:spPr>
          <a:xfrm>
            <a:off x="2704219" y="1447899"/>
            <a:ext cx="0" cy="552608"/>
          </a:xfrm>
          <a:prstGeom prst="line">
            <a:avLst/>
          </a:prstGeom>
          <a:noFill/>
          <a:ln w="19050" cap="flat">
            <a:solidFill>
              <a:srgbClr val="91C2FD"/>
            </a:solidFill>
            <a:prstDash val="solid"/>
            <a:miter lim="4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3EF3958C-7222-9211-1C80-2DC0EC680EE4}"/>
              </a:ext>
            </a:extLst>
          </p:cNvPr>
          <p:cNvCxnSpPr>
            <a:cxnSpLocks/>
          </p:cNvCxnSpPr>
          <p:nvPr/>
        </p:nvCxnSpPr>
        <p:spPr>
          <a:xfrm flipH="1">
            <a:off x="461088" y="575197"/>
            <a:ext cx="1536737" cy="0"/>
          </a:xfrm>
          <a:prstGeom prst="line">
            <a:avLst/>
          </a:prstGeom>
          <a:noFill/>
          <a:ln w="19050" cap="flat">
            <a:solidFill>
              <a:srgbClr val="91C2FD"/>
            </a:solidFill>
            <a:prstDash val="solid"/>
            <a:miter lim="4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986ED3CE-B95E-9C20-491C-B524883956C1}"/>
              </a:ext>
            </a:extLst>
          </p:cNvPr>
          <p:cNvCxnSpPr>
            <a:cxnSpLocks/>
          </p:cNvCxnSpPr>
          <p:nvPr/>
        </p:nvCxnSpPr>
        <p:spPr>
          <a:xfrm>
            <a:off x="461088" y="575197"/>
            <a:ext cx="0" cy="552608"/>
          </a:xfrm>
          <a:prstGeom prst="line">
            <a:avLst/>
          </a:prstGeom>
          <a:noFill/>
          <a:ln w="19050" cap="flat">
            <a:solidFill>
              <a:srgbClr val="91C2FD"/>
            </a:solidFill>
            <a:prstDash val="solid"/>
            <a:miter lim="4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105C87A3-DA59-ACCD-01B0-B79326248C4A}"/>
              </a:ext>
            </a:extLst>
          </p:cNvPr>
          <p:cNvCxnSpPr>
            <a:cxnSpLocks/>
            <a:endCxn id="16" idx="6"/>
          </p:cNvCxnSpPr>
          <p:nvPr/>
        </p:nvCxnSpPr>
        <p:spPr>
          <a:xfrm flipH="1">
            <a:off x="1703787" y="3120154"/>
            <a:ext cx="752460" cy="0"/>
          </a:xfrm>
          <a:prstGeom prst="line">
            <a:avLst/>
          </a:prstGeom>
          <a:noFill/>
          <a:ln w="19050" cap="flat">
            <a:solidFill>
              <a:srgbClr val="91C2FD"/>
            </a:solidFill>
            <a:prstDash val="solid"/>
            <a:miter lim="4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p3d/>
        </p:spPr>
      </p:cxnSp>
      <p:sp>
        <p:nvSpPr>
          <p:cNvPr id="16" name="Oval 15">
            <a:extLst>
              <a:ext uri="{FF2B5EF4-FFF2-40B4-BE49-F238E27FC236}">
                <a16:creationId xmlns:a16="http://schemas.microsoft.com/office/drawing/2014/main" id="{560741D2-3A59-78E2-C04C-831346D147C8}"/>
              </a:ext>
            </a:extLst>
          </p:cNvPr>
          <p:cNvSpPr/>
          <p:nvPr/>
        </p:nvSpPr>
        <p:spPr>
          <a:xfrm>
            <a:off x="1037663" y="2787092"/>
            <a:ext cx="666124" cy="666124"/>
          </a:xfrm>
          <a:prstGeom prst="ellipse">
            <a:avLst/>
          </a:prstGeom>
          <a:solidFill>
            <a:srgbClr val="003B84"/>
          </a:solidFill>
          <a:ln w="19050" cap="flat">
            <a:solidFill>
              <a:schemeClr val="bg1"/>
            </a:solidFill>
            <a:miter lim="4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p3d/>
        </p:spPr>
        <p:txBody>
          <a:bodyPr rot="0" spcFirstLastPara="1" vertOverflow="overflow" horzOverflow="overflow" vert="horz" wrap="square" lIns="137160" tIns="91440" rIns="137160" bIns="91440" numCol="1" spcCol="38100" rtlCol="0" anchor="t">
            <a:normAutofit fontScale="77500" lnSpcReduction="20000"/>
          </a:bodyPr>
          <a:lstStyle/>
          <a:p>
            <a:pPr marL="0" marR="0" lvl="0" indent="0" algn="ctr" defTabSz="6096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uLnTx/>
              <a:uFillTx/>
              <a:latin typeface="Lato"/>
              <a:ea typeface="Gill Sans"/>
              <a:cs typeface="Gill Sans"/>
              <a:sym typeface="Gill Sans"/>
            </a:endParaRPr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A9A7F285-9348-61A5-63FC-DDA3E1D17777}"/>
              </a:ext>
            </a:extLst>
          </p:cNvPr>
          <p:cNvSpPr/>
          <p:nvPr/>
        </p:nvSpPr>
        <p:spPr>
          <a:xfrm>
            <a:off x="2453707" y="2873612"/>
            <a:ext cx="490474" cy="490474"/>
          </a:xfrm>
          <a:prstGeom prst="ellipse">
            <a:avLst/>
          </a:prstGeom>
          <a:noFill/>
          <a:ln w="19050" cap="flat">
            <a:solidFill>
              <a:srgbClr val="91C2FD"/>
            </a:solidFill>
            <a:miter lim="4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p3d/>
        </p:spPr>
        <p:txBody>
          <a:bodyPr rot="0" spcFirstLastPara="1" vertOverflow="overflow" horzOverflow="overflow" vert="horz" wrap="square" lIns="137160" tIns="91440" rIns="137160" bIns="91440" numCol="1" spcCol="38100" rtlCol="0" anchor="t">
            <a:normAutofit fontScale="47500" lnSpcReduction="20000"/>
          </a:bodyPr>
          <a:lstStyle/>
          <a:p>
            <a:pPr marL="0" marR="0" lvl="0" indent="0" algn="ctr" defTabSz="6096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uLnTx/>
              <a:uFillTx/>
              <a:latin typeface="Lato"/>
              <a:ea typeface="Gill Sans"/>
              <a:cs typeface="Gill Sans"/>
              <a:sym typeface="Gill Sans"/>
            </a:endParaRPr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16D5AE69-AA3D-BA45-A620-A7CF311F2834}"/>
              </a:ext>
            </a:extLst>
          </p:cNvPr>
          <p:cNvSpPr/>
          <p:nvPr/>
        </p:nvSpPr>
        <p:spPr>
          <a:xfrm>
            <a:off x="7793430" y="2890155"/>
            <a:ext cx="490474" cy="490474"/>
          </a:xfrm>
          <a:prstGeom prst="ellipse">
            <a:avLst/>
          </a:prstGeom>
          <a:noFill/>
          <a:ln w="19050" cap="flat">
            <a:solidFill>
              <a:srgbClr val="91C2FD"/>
            </a:solidFill>
            <a:miter lim="4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p3d/>
        </p:spPr>
        <p:txBody>
          <a:bodyPr rot="0" spcFirstLastPara="1" vertOverflow="overflow" horzOverflow="overflow" vert="horz" wrap="square" lIns="137160" tIns="91440" rIns="137160" bIns="91440" numCol="1" spcCol="38100" rtlCol="0" anchor="t">
            <a:normAutofit fontScale="47500" lnSpcReduction="20000"/>
          </a:bodyPr>
          <a:lstStyle/>
          <a:p>
            <a:pPr marL="0" marR="0" lvl="0" indent="0" algn="ctr" defTabSz="6096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uLnTx/>
              <a:uFillTx/>
              <a:latin typeface="Lato"/>
              <a:ea typeface="Gill Sans"/>
              <a:cs typeface="Gill Sans"/>
              <a:sym typeface="Gill Sans"/>
            </a:endParaRPr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2D23DA36-6649-A203-BE68-059B274AC384}"/>
              </a:ext>
            </a:extLst>
          </p:cNvPr>
          <p:cNvSpPr/>
          <p:nvPr/>
        </p:nvSpPr>
        <p:spPr>
          <a:xfrm>
            <a:off x="5127918" y="2893193"/>
            <a:ext cx="490474" cy="490474"/>
          </a:xfrm>
          <a:prstGeom prst="ellipse">
            <a:avLst/>
          </a:prstGeom>
          <a:noFill/>
          <a:ln w="19050" cap="flat">
            <a:solidFill>
              <a:srgbClr val="91C2FD"/>
            </a:solidFill>
            <a:miter lim="4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p3d/>
        </p:spPr>
        <p:txBody>
          <a:bodyPr rot="0" spcFirstLastPara="1" vertOverflow="overflow" horzOverflow="overflow" vert="horz" wrap="square" lIns="137160" tIns="91440" rIns="137160" bIns="91440" numCol="1" spcCol="38100" rtlCol="0" anchor="t">
            <a:normAutofit fontScale="47500" lnSpcReduction="20000"/>
          </a:bodyPr>
          <a:lstStyle/>
          <a:p>
            <a:pPr marL="0" marR="0" lvl="0" indent="0" algn="ctr" defTabSz="6096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uLnTx/>
              <a:uFillTx/>
              <a:latin typeface="Lato"/>
              <a:ea typeface="Gill Sans"/>
              <a:cs typeface="Gill Sans"/>
              <a:sym typeface="Gill Sans"/>
            </a:endParaRPr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CE1736FC-F504-F0DE-AB5E-C6E159004129}"/>
              </a:ext>
            </a:extLst>
          </p:cNvPr>
          <p:cNvSpPr/>
          <p:nvPr/>
        </p:nvSpPr>
        <p:spPr>
          <a:xfrm>
            <a:off x="3790568" y="2881264"/>
            <a:ext cx="490474" cy="490474"/>
          </a:xfrm>
          <a:prstGeom prst="ellipse">
            <a:avLst/>
          </a:prstGeom>
          <a:noFill/>
          <a:ln w="19050" cap="flat">
            <a:solidFill>
              <a:srgbClr val="91C2FD"/>
            </a:solidFill>
            <a:miter lim="4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p3d/>
        </p:spPr>
        <p:txBody>
          <a:bodyPr rot="0" spcFirstLastPara="1" vertOverflow="overflow" horzOverflow="overflow" vert="horz" wrap="square" lIns="137160" tIns="91440" rIns="137160" bIns="91440" numCol="1" spcCol="38100" rtlCol="0" anchor="t">
            <a:normAutofit fontScale="47500" lnSpcReduction="20000"/>
          </a:bodyPr>
          <a:lstStyle/>
          <a:p>
            <a:pPr marL="0" marR="0" lvl="0" indent="0" algn="ctr" defTabSz="6096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uLnTx/>
              <a:uFillTx/>
              <a:latin typeface="Lato"/>
              <a:ea typeface="Gill Sans"/>
              <a:cs typeface="Gill Sans"/>
              <a:sym typeface="Gill Sans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25C076C-F8A1-10CE-435A-5FE415CB7B4E}"/>
              </a:ext>
            </a:extLst>
          </p:cNvPr>
          <p:cNvSpPr txBox="1"/>
          <p:nvPr/>
        </p:nvSpPr>
        <p:spPr>
          <a:xfrm>
            <a:off x="906972" y="3595304"/>
            <a:ext cx="908756" cy="4801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What is Box?</a:t>
            </a:r>
          </a:p>
        </p:txBody>
      </p:sp>
      <p:pic>
        <p:nvPicPr>
          <p:cNvPr id="44" name="Google Shape;578;p30" descr="Icon&#10;&#10;Description automatically generated">
            <a:extLst>
              <a:ext uri="{FF2B5EF4-FFF2-40B4-BE49-F238E27FC236}">
                <a16:creationId xmlns:a16="http://schemas.microsoft.com/office/drawing/2014/main" id="{6D4F9146-749B-0DDC-63ED-D440C8217457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153790" y="2905521"/>
            <a:ext cx="442154" cy="442154"/>
          </a:xfrm>
          <a:prstGeom prst="rect">
            <a:avLst/>
          </a:prstGeom>
          <a:noFill/>
          <a:ln>
            <a:noFill/>
          </a:ln>
        </p:spPr>
      </p:pic>
      <p:pic>
        <p:nvPicPr>
          <p:cNvPr id="46" name="Google Shape;580;p30" descr="Icon&#10;&#10;Description automatically generated">
            <a:extLst>
              <a:ext uri="{FF2B5EF4-FFF2-40B4-BE49-F238E27FC236}">
                <a16:creationId xmlns:a16="http://schemas.microsoft.com/office/drawing/2014/main" id="{ABEE3603-CDB0-0AEB-1DBA-2A574BC2B718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849143" y="2922617"/>
            <a:ext cx="373324" cy="373324"/>
          </a:xfrm>
          <a:prstGeom prst="rect">
            <a:avLst/>
          </a:prstGeom>
          <a:noFill/>
          <a:ln>
            <a:noFill/>
          </a:ln>
        </p:spPr>
      </p:pic>
      <p:pic>
        <p:nvPicPr>
          <p:cNvPr id="48" name="Google Shape;663;p31" descr="A picture containing text, sign&#10;&#10;Description automatically generated">
            <a:extLst>
              <a:ext uri="{FF2B5EF4-FFF2-40B4-BE49-F238E27FC236}">
                <a16:creationId xmlns:a16="http://schemas.microsoft.com/office/drawing/2014/main" id="{88680A3B-A2C4-E211-CB94-A413C8D5DA07}"/>
              </a:ext>
            </a:extLst>
          </p:cNvPr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5220638" y="3008285"/>
            <a:ext cx="269415" cy="269415"/>
          </a:xfrm>
          <a:prstGeom prst="rect">
            <a:avLst/>
          </a:prstGeom>
          <a:noFill/>
          <a:ln>
            <a:noFill/>
          </a:ln>
        </p:spPr>
      </p:pic>
      <p:pic>
        <p:nvPicPr>
          <p:cNvPr id="50" name="Google Shape;641;p30" descr="Icon&#10;&#10;Description automatically generated">
            <a:extLst>
              <a:ext uri="{FF2B5EF4-FFF2-40B4-BE49-F238E27FC236}">
                <a16:creationId xmlns:a16="http://schemas.microsoft.com/office/drawing/2014/main" id="{166D0DD5-EF59-87CC-FAAD-90A3BFEF6A46}"/>
              </a:ext>
            </a:extLst>
          </p:cNvPr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2548866" y="2968963"/>
            <a:ext cx="302818" cy="302818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51" name="Straight Connector 50">
            <a:extLst>
              <a:ext uri="{FF2B5EF4-FFF2-40B4-BE49-F238E27FC236}">
                <a16:creationId xmlns:a16="http://schemas.microsoft.com/office/drawing/2014/main" id="{F674E749-DB9C-DD26-B48E-15B675DE8471}"/>
              </a:ext>
            </a:extLst>
          </p:cNvPr>
          <p:cNvCxnSpPr>
            <a:cxnSpLocks/>
          </p:cNvCxnSpPr>
          <p:nvPr/>
        </p:nvCxnSpPr>
        <p:spPr>
          <a:xfrm flipH="1">
            <a:off x="2944181" y="3120154"/>
            <a:ext cx="845131" cy="0"/>
          </a:xfrm>
          <a:prstGeom prst="line">
            <a:avLst/>
          </a:prstGeom>
          <a:noFill/>
          <a:ln w="19050" cap="flat">
            <a:solidFill>
              <a:srgbClr val="91C2FD"/>
            </a:solidFill>
            <a:prstDash val="solid"/>
            <a:miter lim="4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p3d/>
        </p:spPr>
      </p:cxnSp>
      <p:cxnSp>
        <p:nvCxnSpPr>
          <p:cNvPr id="52" name="Straight Connector 51">
            <a:extLst>
              <a:ext uri="{FF2B5EF4-FFF2-40B4-BE49-F238E27FC236}">
                <a16:creationId xmlns:a16="http://schemas.microsoft.com/office/drawing/2014/main" id="{488142FC-CDC2-0E71-EF6F-404E43E3DEA3}"/>
              </a:ext>
            </a:extLst>
          </p:cNvPr>
          <p:cNvCxnSpPr>
            <a:cxnSpLocks/>
          </p:cNvCxnSpPr>
          <p:nvPr/>
        </p:nvCxnSpPr>
        <p:spPr>
          <a:xfrm flipH="1">
            <a:off x="4281042" y="3135392"/>
            <a:ext cx="845131" cy="0"/>
          </a:xfrm>
          <a:prstGeom prst="line">
            <a:avLst/>
          </a:prstGeom>
          <a:noFill/>
          <a:ln w="19050" cap="flat">
            <a:solidFill>
              <a:srgbClr val="91C2FD"/>
            </a:solidFill>
            <a:prstDash val="solid"/>
            <a:miter lim="4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p3d/>
        </p:spPr>
      </p:cxnSp>
      <p:cxnSp>
        <p:nvCxnSpPr>
          <p:cNvPr id="53" name="Straight Connector 52">
            <a:extLst>
              <a:ext uri="{FF2B5EF4-FFF2-40B4-BE49-F238E27FC236}">
                <a16:creationId xmlns:a16="http://schemas.microsoft.com/office/drawing/2014/main" id="{EAC41FDE-81D1-A704-4E78-6DC0BEB02F42}"/>
              </a:ext>
            </a:extLst>
          </p:cNvPr>
          <p:cNvCxnSpPr>
            <a:cxnSpLocks/>
          </p:cNvCxnSpPr>
          <p:nvPr/>
        </p:nvCxnSpPr>
        <p:spPr>
          <a:xfrm flipH="1">
            <a:off x="5618392" y="3135392"/>
            <a:ext cx="845131" cy="0"/>
          </a:xfrm>
          <a:prstGeom prst="line">
            <a:avLst/>
          </a:prstGeom>
          <a:noFill/>
          <a:ln w="19050" cap="flat">
            <a:solidFill>
              <a:srgbClr val="91C2FD"/>
            </a:solidFill>
            <a:prstDash val="solid"/>
            <a:miter lim="4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p3d/>
        </p:spPr>
      </p:cxnSp>
      <p:sp>
        <p:nvSpPr>
          <p:cNvPr id="32" name="Text Placeholder 4">
            <a:extLst>
              <a:ext uri="{FF2B5EF4-FFF2-40B4-BE49-F238E27FC236}">
                <a16:creationId xmlns:a16="http://schemas.microsoft.com/office/drawing/2014/main" id="{0E073F10-5275-8C21-42F5-C1868584DD73}"/>
              </a:ext>
            </a:extLst>
          </p:cNvPr>
          <p:cNvSpPr txBox="1">
            <a:spLocks/>
          </p:cNvSpPr>
          <p:nvPr/>
        </p:nvSpPr>
        <p:spPr>
          <a:xfrm>
            <a:off x="5913386" y="735458"/>
            <a:ext cx="2769526" cy="981197"/>
          </a:xfrm>
          <a:prstGeom prst="rect">
            <a:avLst/>
          </a:prstGeom>
        </p:spPr>
        <p:txBody>
          <a:bodyPr anchor="ctr"/>
          <a:lstStyle>
            <a:lvl1pPr marL="238125" marR="0" indent="-238125" algn="l" defTabSz="309563" latinLnBrk="0">
              <a:lnSpc>
                <a:spcPct val="100000"/>
              </a:lnSpc>
              <a:spcBef>
                <a:spcPts val="0"/>
              </a:spcBef>
              <a:spcAft>
                <a:spcPts val="825"/>
              </a:spcAft>
              <a:buClrTx/>
              <a:buSzPct val="75000"/>
              <a:buFontTx/>
              <a:buChar char="•"/>
              <a:tabLst/>
              <a:defRPr kumimoji="0" sz="1500" b="0" i="0" u="none" strike="noStrike" cap="none" spc="0" normalizeH="0" baseline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Lato Bold"/>
                <a:ea typeface="Lato Bold"/>
                <a:cs typeface="Lato Bold"/>
                <a:sym typeface="BrownStd-Light"/>
              </a:defRPr>
            </a:lvl1pPr>
            <a:lvl2pPr marL="476250" marR="0" indent="-238125" algn="l" defTabSz="309563" latinLnBrk="0">
              <a:lnSpc>
                <a:spcPct val="100000"/>
              </a:lnSpc>
              <a:spcBef>
                <a:spcPts val="0"/>
              </a:spcBef>
              <a:spcAft>
                <a:spcPts val="825"/>
              </a:spcAft>
              <a:buClrTx/>
              <a:buSzPct val="75000"/>
              <a:buFontTx/>
              <a:buChar char="•"/>
              <a:tabLst/>
              <a:defRPr kumimoji="0" sz="1350" b="0" i="0" u="none" strike="noStrike" cap="none" spc="0" normalizeH="0" baseline="0" dirty="0">
                <a:ln>
                  <a:noFill/>
                </a:ln>
                <a:solidFill>
                  <a:srgbClr val="151F26"/>
                </a:solidFill>
                <a:effectLst/>
                <a:uFillTx/>
                <a:latin typeface="+mn-lt"/>
                <a:ea typeface="+mn-ea"/>
                <a:cs typeface="+mn-cs"/>
                <a:sym typeface="BrownStd-Light"/>
              </a:defRPr>
            </a:lvl2pPr>
            <a:lvl3pPr marL="714375" marR="0" indent="-238125" algn="l" defTabSz="309563" latinLnBrk="0">
              <a:lnSpc>
                <a:spcPct val="100000"/>
              </a:lnSpc>
              <a:spcBef>
                <a:spcPts val="0"/>
              </a:spcBef>
              <a:spcAft>
                <a:spcPts val="825"/>
              </a:spcAft>
              <a:buClrTx/>
              <a:buSzPct val="75000"/>
              <a:buFontTx/>
              <a:buChar char="•"/>
              <a:tabLst/>
              <a:defRPr kumimoji="0" sz="1350" b="0" i="0" u="none" strike="noStrike" cap="none" spc="0" normalizeH="0" baseline="0" dirty="0">
                <a:ln>
                  <a:noFill/>
                </a:ln>
                <a:solidFill>
                  <a:srgbClr val="151F26"/>
                </a:solidFill>
                <a:effectLst/>
                <a:uFillTx/>
                <a:latin typeface="+mn-lt"/>
                <a:ea typeface="+mn-ea"/>
                <a:cs typeface="+mn-cs"/>
                <a:sym typeface="BrownStd-Light"/>
              </a:defRPr>
            </a:lvl3pPr>
            <a:lvl4pPr marL="952500" marR="0" indent="-238125" algn="l" defTabSz="309563" latinLnBrk="0">
              <a:lnSpc>
                <a:spcPct val="100000"/>
              </a:lnSpc>
              <a:spcBef>
                <a:spcPts val="0"/>
              </a:spcBef>
              <a:spcAft>
                <a:spcPts val="825"/>
              </a:spcAft>
              <a:buClrTx/>
              <a:buSzPct val="75000"/>
              <a:buFontTx/>
              <a:buChar char="•"/>
              <a:tabLst/>
              <a:defRPr kumimoji="0" sz="1350" b="0" i="0" u="none" strike="noStrike" cap="none" spc="0" normalizeH="0" baseline="0" dirty="0">
                <a:ln>
                  <a:noFill/>
                </a:ln>
                <a:solidFill>
                  <a:srgbClr val="151F26"/>
                </a:solidFill>
                <a:effectLst/>
                <a:uFillTx/>
                <a:latin typeface="+mn-lt"/>
                <a:ea typeface="+mn-ea"/>
                <a:cs typeface="+mn-cs"/>
                <a:sym typeface="BrownStd-Light"/>
              </a:defRPr>
            </a:lvl4pPr>
            <a:lvl5pPr marL="1190625" marR="0" indent="-238125" algn="l" defTabSz="309563" latinLnBrk="0">
              <a:lnSpc>
                <a:spcPct val="100000"/>
              </a:lnSpc>
              <a:spcBef>
                <a:spcPts val="0"/>
              </a:spcBef>
              <a:spcAft>
                <a:spcPts val="825"/>
              </a:spcAft>
              <a:buClrTx/>
              <a:buSzPct val="75000"/>
              <a:buFontTx/>
              <a:buChar char="•"/>
              <a:tabLst/>
              <a:defRPr kumimoji="0" sz="1350" b="0" i="0" u="none" strike="noStrike" cap="none" spc="0" normalizeH="0" baseline="0" dirty="0">
                <a:ln>
                  <a:noFill/>
                </a:ln>
                <a:solidFill>
                  <a:srgbClr val="151F26"/>
                </a:solidFill>
                <a:effectLst/>
                <a:uFillTx/>
                <a:latin typeface="+mn-lt"/>
                <a:ea typeface="+mn-ea"/>
                <a:cs typeface="+mn-cs"/>
                <a:sym typeface="BrownStd-Light"/>
              </a:defRPr>
            </a:lvl5pPr>
            <a:lvl6pPr marL="1428750" marR="0" indent="-238125" algn="l" defTabSz="309563" latinLnBrk="0">
              <a:lnSpc>
                <a:spcPct val="100000"/>
              </a:lnSpc>
              <a:spcBef>
                <a:spcPts val="1950"/>
              </a:spcBef>
              <a:spcAft>
                <a:spcPts val="0"/>
              </a:spcAft>
              <a:buClrTx/>
              <a:buSzPct val="75000"/>
              <a:buFontTx/>
              <a:buChar char="•"/>
              <a:tabLst/>
              <a:defRPr sz="195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Helvetica Light"/>
                <a:ea typeface="Helvetica Light"/>
                <a:cs typeface="Helvetica Light"/>
                <a:sym typeface="Helvetica Light"/>
              </a:defRPr>
            </a:lvl6pPr>
            <a:lvl7pPr marL="1666875" marR="0" indent="-238125" algn="l" defTabSz="309563" latinLnBrk="0">
              <a:lnSpc>
                <a:spcPct val="100000"/>
              </a:lnSpc>
              <a:spcBef>
                <a:spcPts val="1950"/>
              </a:spcBef>
              <a:spcAft>
                <a:spcPts val="0"/>
              </a:spcAft>
              <a:buClrTx/>
              <a:buSzPct val="75000"/>
              <a:buFontTx/>
              <a:buChar char="•"/>
              <a:tabLst/>
              <a:defRPr sz="195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Helvetica Light"/>
                <a:ea typeface="Helvetica Light"/>
                <a:cs typeface="Helvetica Light"/>
                <a:sym typeface="Helvetica Light"/>
              </a:defRPr>
            </a:lvl7pPr>
            <a:lvl8pPr marL="1905000" marR="0" indent="-238125" algn="l" defTabSz="309563" latinLnBrk="0">
              <a:lnSpc>
                <a:spcPct val="100000"/>
              </a:lnSpc>
              <a:spcBef>
                <a:spcPts val="1950"/>
              </a:spcBef>
              <a:spcAft>
                <a:spcPts val="0"/>
              </a:spcAft>
              <a:buClrTx/>
              <a:buSzPct val="75000"/>
              <a:buFontTx/>
              <a:buChar char="•"/>
              <a:tabLst/>
              <a:defRPr sz="195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Helvetica Light"/>
                <a:ea typeface="Helvetica Light"/>
                <a:cs typeface="Helvetica Light"/>
                <a:sym typeface="Helvetica Light"/>
              </a:defRPr>
            </a:lvl8pPr>
            <a:lvl9pPr marL="2143125" marR="0" indent="-238125" algn="l" defTabSz="309563" latinLnBrk="0">
              <a:lnSpc>
                <a:spcPct val="100000"/>
              </a:lnSpc>
              <a:spcBef>
                <a:spcPts val="1950"/>
              </a:spcBef>
              <a:spcAft>
                <a:spcPts val="0"/>
              </a:spcAft>
              <a:buClrTx/>
              <a:buSzPct val="75000"/>
              <a:buFontTx/>
              <a:buChar char="•"/>
              <a:tabLst/>
              <a:defRPr sz="195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Helvetica Light"/>
                <a:ea typeface="Helvetica Light"/>
                <a:cs typeface="Helvetica Light"/>
                <a:sym typeface="Helvetica Light"/>
              </a:defRPr>
            </a:lvl9pPr>
          </a:lstStyle>
          <a:p>
            <a:pPr marL="0" indent="0" hangingPunct="1">
              <a:spcAft>
                <a:spcPts val="300"/>
              </a:spcAft>
              <a:buNone/>
            </a:pPr>
            <a:r>
              <a:rPr lang="en-US" sz="1800" dirty="0">
                <a:solidFill>
                  <a:srgbClr val="F9F9F9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/ Benefits of Box</a:t>
            </a:r>
          </a:p>
        </p:txBody>
      </p:sp>
      <p:pic>
        <p:nvPicPr>
          <p:cNvPr id="4" name="Google Shape;666;p31" descr="Icon&#10;&#10;Description automatically generated">
            <a:extLst>
              <a:ext uri="{FF2B5EF4-FFF2-40B4-BE49-F238E27FC236}">
                <a16:creationId xmlns:a16="http://schemas.microsoft.com/office/drawing/2014/main" id="{11338BE3-C4D1-2352-EC7F-080409008241}"/>
              </a:ext>
            </a:extLst>
          </p:cNvPr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7890015" y="2998730"/>
            <a:ext cx="297211" cy="297211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Oval 1">
            <a:extLst>
              <a:ext uri="{FF2B5EF4-FFF2-40B4-BE49-F238E27FC236}">
                <a16:creationId xmlns:a16="http://schemas.microsoft.com/office/drawing/2014/main" id="{B8F66A18-5410-A1C6-AF71-259703BE30F7}"/>
              </a:ext>
            </a:extLst>
          </p:cNvPr>
          <p:cNvSpPr/>
          <p:nvPr/>
        </p:nvSpPr>
        <p:spPr>
          <a:xfrm>
            <a:off x="6456050" y="2875246"/>
            <a:ext cx="490474" cy="490474"/>
          </a:xfrm>
          <a:prstGeom prst="ellipse">
            <a:avLst/>
          </a:prstGeom>
          <a:noFill/>
          <a:ln w="19050" cap="flat">
            <a:solidFill>
              <a:srgbClr val="91C2FD"/>
            </a:solidFill>
            <a:miter lim="4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p3d/>
        </p:spPr>
        <p:txBody>
          <a:bodyPr rot="0" spcFirstLastPara="1" vertOverflow="overflow" horzOverflow="overflow" vert="horz" wrap="square" lIns="137160" tIns="91440" rIns="137160" bIns="91440" numCol="1" spcCol="38100" rtlCol="0" anchor="t">
            <a:normAutofit fontScale="47500" lnSpcReduction="20000"/>
          </a:bodyPr>
          <a:lstStyle/>
          <a:p>
            <a:pPr marL="0" marR="0" lvl="0" indent="0" algn="ctr" defTabSz="6096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uLnTx/>
              <a:uFillTx/>
              <a:latin typeface="Lato"/>
              <a:ea typeface="Gill Sans"/>
              <a:cs typeface="Gill Sans"/>
              <a:sym typeface="Gill Sans"/>
            </a:endParaRPr>
          </a:p>
        </p:txBody>
      </p:sp>
      <p:pic>
        <p:nvPicPr>
          <p:cNvPr id="5" name="Google Shape;597;p30" descr="Icon&#10;&#10;Description automatically generated">
            <a:extLst>
              <a:ext uri="{FF2B5EF4-FFF2-40B4-BE49-F238E27FC236}">
                <a16:creationId xmlns:a16="http://schemas.microsoft.com/office/drawing/2014/main" id="{27B19DD6-7358-9CD1-AA41-9B54BF8ACEB1}"/>
              </a:ext>
            </a:extLst>
          </p:cNvPr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6560108" y="2968963"/>
            <a:ext cx="288056" cy="288056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E54C60B6-8AC6-2304-A8BB-0562726A3BE6}"/>
              </a:ext>
            </a:extLst>
          </p:cNvPr>
          <p:cNvCxnSpPr>
            <a:cxnSpLocks/>
          </p:cNvCxnSpPr>
          <p:nvPr/>
        </p:nvCxnSpPr>
        <p:spPr>
          <a:xfrm flipH="1">
            <a:off x="6946524" y="3135009"/>
            <a:ext cx="845131" cy="0"/>
          </a:xfrm>
          <a:prstGeom prst="line">
            <a:avLst/>
          </a:prstGeom>
          <a:noFill/>
          <a:ln w="19050" cap="flat">
            <a:solidFill>
              <a:srgbClr val="91C2FD"/>
            </a:solidFill>
            <a:prstDash val="solid"/>
            <a:miter lim="4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p3d/>
        </p:spPr>
      </p:cxnSp>
    </p:spTree>
    <p:extLst>
      <p:ext uri="{BB962C8B-B14F-4D97-AF65-F5344CB8AC3E}">
        <p14:creationId xmlns:p14="http://schemas.microsoft.com/office/powerpoint/2010/main" val="272993652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2F9957EE-F7DD-C070-305B-1BB36A0FD1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681376"/>
            <a:ext cx="8229600" cy="607941"/>
          </a:xfrm>
        </p:spPr>
        <p:txBody>
          <a:bodyPr>
            <a:noAutofit/>
          </a:bodyPr>
          <a:lstStyle/>
          <a:p>
            <a:pPr algn="l"/>
            <a:r>
              <a:rPr lang="en-US" sz="2800" dirty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What is Box?</a:t>
            </a:r>
          </a:p>
        </p:txBody>
      </p:sp>
      <p:pic>
        <p:nvPicPr>
          <p:cNvPr id="7" name="Google Shape;794;p33" descr="A picture containing text, sign&#10;&#10;Description automatically generated">
            <a:extLst>
              <a:ext uri="{FF2B5EF4-FFF2-40B4-BE49-F238E27FC236}">
                <a16:creationId xmlns:a16="http://schemas.microsoft.com/office/drawing/2014/main" id="{94AB33CA-FF2A-7690-8F68-D79C62517113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769273" y="3986464"/>
            <a:ext cx="523787" cy="523787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8" name="Google Shape;781;p33" descr="Icon&#10;&#10;Description automatically generated with low confidence">
            <a:extLst>
              <a:ext uri="{FF2B5EF4-FFF2-40B4-BE49-F238E27FC236}">
                <a16:creationId xmlns:a16="http://schemas.microsoft.com/office/drawing/2014/main" id="{2F51744F-B3C8-A4FC-8B9B-F9DA3FC6D6C9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579077" y="4557886"/>
            <a:ext cx="428517" cy="428517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9" name="Google Shape;792;p33" descr="Icon&#10;&#10;Description automatically generated">
            <a:extLst>
              <a:ext uri="{FF2B5EF4-FFF2-40B4-BE49-F238E27FC236}">
                <a16:creationId xmlns:a16="http://schemas.microsoft.com/office/drawing/2014/main" id="{0B4C721F-4E9C-D010-51AE-5F028D348BDD}"/>
              </a:ext>
            </a:extLst>
          </p:cNvPr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3100610" y="4557886"/>
            <a:ext cx="420340" cy="413014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0" name="Google Shape;786;p33" descr="Icon&#10;&#10;Description automatically generated">
            <a:extLst>
              <a:ext uri="{FF2B5EF4-FFF2-40B4-BE49-F238E27FC236}">
                <a16:creationId xmlns:a16="http://schemas.microsoft.com/office/drawing/2014/main" id="{99FB1127-5B0B-6EDB-CAC2-6AAF5AAE21D9}"/>
              </a:ext>
            </a:extLst>
          </p:cNvPr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4215813" y="3031965"/>
            <a:ext cx="669230" cy="669230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1" name="Google Shape;800;p33" descr="Icon&#10;&#10;Description automatically generated">
            <a:extLst>
              <a:ext uri="{FF2B5EF4-FFF2-40B4-BE49-F238E27FC236}">
                <a16:creationId xmlns:a16="http://schemas.microsoft.com/office/drawing/2014/main" id="{DDB484F6-CCA6-2C36-4025-1859D85EAC0B}"/>
              </a:ext>
            </a:extLst>
          </p:cNvPr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2839205" y="3943787"/>
            <a:ext cx="547216" cy="518337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BB8B3FC4-9218-DFEA-44B0-47B18032F535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393673" y="3324945"/>
            <a:ext cx="360442" cy="458661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6" name="Google Shape;791;p33" descr="Icon&#10;&#10;Description automatically generated">
            <a:extLst>
              <a:ext uri="{FF2B5EF4-FFF2-40B4-BE49-F238E27FC236}">
                <a16:creationId xmlns:a16="http://schemas.microsoft.com/office/drawing/2014/main" id="{E6BD98F3-64E1-1563-9CFD-DED0CA54F9DC}"/>
              </a:ext>
            </a:extLst>
          </p:cNvPr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5299928" y="3324945"/>
            <a:ext cx="607941" cy="607941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9EC0B253-AD77-1135-AD43-F90F4EF00635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145280" y="4510251"/>
            <a:ext cx="790743" cy="426468"/>
          </a:xfrm>
          <a:prstGeom prst="rect">
            <a:avLst/>
          </a:prstGeom>
        </p:spPr>
      </p:pic>
      <p:cxnSp>
        <p:nvCxnSpPr>
          <p:cNvPr id="21" name="Google Shape;735;p32">
            <a:extLst>
              <a:ext uri="{FF2B5EF4-FFF2-40B4-BE49-F238E27FC236}">
                <a16:creationId xmlns:a16="http://schemas.microsoft.com/office/drawing/2014/main" id="{CB9DEDEB-AE63-62BA-CBB3-A76D3F67A58D}"/>
              </a:ext>
            </a:extLst>
          </p:cNvPr>
          <p:cNvCxnSpPr>
            <a:cxnSpLocks/>
          </p:cNvCxnSpPr>
          <p:nvPr/>
        </p:nvCxnSpPr>
        <p:spPr>
          <a:xfrm>
            <a:off x="5050055" y="4764393"/>
            <a:ext cx="553843" cy="0"/>
          </a:xfrm>
          <a:prstGeom prst="straightConnector1">
            <a:avLst/>
          </a:prstGeom>
          <a:noFill/>
          <a:ln w="34925" cap="rnd" cmpd="sng">
            <a:solidFill>
              <a:srgbClr val="91C2FD"/>
            </a:solidFill>
            <a:prstDash val="dot"/>
            <a:miter lim="800000"/>
            <a:headEnd type="none" w="sm" len="sm"/>
            <a:tailEnd type="none" w="sm" len="sm"/>
          </a:ln>
        </p:spPr>
      </p:cxnSp>
      <p:cxnSp>
        <p:nvCxnSpPr>
          <p:cNvPr id="22" name="Google Shape;735;p32">
            <a:extLst>
              <a:ext uri="{FF2B5EF4-FFF2-40B4-BE49-F238E27FC236}">
                <a16:creationId xmlns:a16="http://schemas.microsoft.com/office/drawing/2014/main" id="{B74D28BD-3F72-3D52-522B-6B91784725CA}"/>
              </a:ext>
            </a:extLst>
          </p:cNvPr>
          <p:cNvCxnSpPr>
            <a:cxnSpLocks/>
            <a:endCxn id="7" idx="1"/>
          </p:cNvCxnSpPr>
          <p:nvPr/>
        </p:nvCxnSpPr>
        <p:spPr>
          <a:xfrm flipV="1">
            <a:off x="5025992" y="4248358"/>
            <a:ext cx="743281" cy="290683"/>
          </a:xfrm>
          <a:prstGeom prst="straightConnector1">
            <a:avLst/>
          </a:prstGeom>
          <a:noFill/>
          <a:ln w="34925" cap="rnd" cmpd="sng">
            <a:solidFill>
              <a:srgbClr val="91C2FD"/>
            </a:solidFill>
            <a:prstDash val="dot"/>
            <a:miter lim="800000"/>
            <a:headEnd type="none" w="sm" len="sm"/>
            <a:tailEnd type="none" w="sm" len="sm"/>
          </a:ln>
        </p:spPr>
      </p:cxnSp>
      <p:cxnSp>
        <p:nvCxnSpPr>
          <p:cNvPr id="27" name="Google Shape;735;p32">
            <a:extLst>
              <a:ext uri="{FF2B5EF4-FFF2-40B4-BE49-F238E27FC236}">
                <a16:creationId xmlns:a16="http://schemas.microsoft.com/office/drawing/2014/main" id="{E4422DB9-47DF-5E61-D16C-E56314A081BA}"/>
              </a:ext>
            </a:extLst>
          </p:cNvPr>
          <p:cNvCxnSpPr>
            <a:cxnSpLocks/>
          </p:cNvCxnSpPr>
          <p:nvPr/>
        </p:nvCxnSpPr>
        <p:spPr>
          <a:xfrm flipV="1">
            <a:off x="4803556" y="3899191"/>
            <a:ext cx="547216" cy="513745"/>
          </a:xfrm>
          <a:prstGeom prst="straightConnector1">
            <a:avLst/>
          </a:prstGeom>
          <a:noFill/>
          <a:ln w="34925" cap="rnd" cmpd="sng">
            <a:solidFill>
              <a:srgbClr val="91C2FD"/>
            </a:solidFill>
            <a:prstDash val="dot"/>
            <a:miter lim="800000"/>
            <a:headEnd type="none" w="sm" len="sm"/>
            <a:tailEnd type="none" w="sm" len="sm"/>
          </a:ln>
        </p:spPr>
      </p:cxnSp>
      <p:cxnSp>
        <p:nvCxnSpPr>
          <p:cNvPr id="47" name="Google Shape;735;p32">
            <a:extLst>
              <a:ext uri="{FF2B5EF4-FFF2-40B4-BE49-F238E27FC236}">
                <a16:creationId xmlns:a16="http://schemas.microsoft.com/office/drawing/2014/main" id="{7AC8FC1D-C555-6808-0D0B-057DEC430975}"/>
              </a:ext>
            </a:extLst>
          </p:cNvPr>
          <p:cNvCxnSpPr>
            <a:cxnSpLocks/>
          </p:cNvCxnSpPr>
          <p:nvPr/>
        </p:nvCxnSpPr>
        <p:spPr>
          <a:xfrm flipV="1">
            <a:off x="4550428" y="3685306"/>
            <a:ext cx="0" cy="727630"/>
          </a:xfrm>
          <a:prstGeom prst="straightConnector1">
            <a:avLst/>
          </a:prstGeom>
          <a:noFill/>
          <a:ln w="34925" cap="rnd" cmpd="sng">
            <a:solidFill>
              <a:srgbClr val="91C2FD"/>
            </a:solidFill>
            <a:prstDash val="dot"/>
            <a:miter lim="800000"/>
            <a:headEnd type="none" w="sm" len="sm"/>
            <a:tailEnd type="none" w="sm" len="sm"/>
          </a:ln>
        </p:spPr>
      </p:cxnSp>
      <p:cxnSp>
        <p:nvCxnSpPr>
          <p:cNvPr id="57" name="Google Shape;735;p32">
            <a:extLst>
              <a:ext uri="{FF2B5EF4-FFF2-40B4-BE49-F238E27FC236}">
                <a16:creationId xmlns:a16="http://schemas.microsoft.com/office/drawing/2014/main" id="{238A7FD3-2B6D-15BD-27AF-0982D9DF4BFB}"/>
              </a:ext>
            </a:extLst>
          </p:cNvPr>
          <p:cNvCxnSpPr>
            <a:cxnSpLocks/>
          </p:cNvCxnSpPr>
          <p:nvPr/>
        </p:nvCxnSpPr>
        <p:spPr>
          <a:xfrm flipH="1" flipV="1">
            <a:off x="3800929" y="3863402"/>
            <a:ext cx="433031" cy="550637"/>
          </a:xfrm>
          <a:prstGeom prst="straightConnector1">
            <a:avLst/>
          </a:prstGeom>
          <a:noFill/>
          <a:ln w="34925" cap="rnd" cmpd="sng">
            <a:solidFill>
              <a:srgbClr val="91C2FD"/>
            </a:solidFill>
            <a:prstDash val="dot"/>
            <a:miter lim="800000"/>
            <a:headEnd type="none" w="sm" len="sm"/>
            <a:tailEnd type="none" w="sm" len="sm"/>
          </a:ln>
        </p:spPr>
      </p:cxnSp>
      <p:cxnSp>
        <p:nvCxnSpPr>
          <p:cNvPr id="60" name="Google Shape;735;p32">
            <a:extLst>
              <a:ext uri="{FF2B5EF4-FFF2-40B4-BE49-F238E27FC236}">
                <a16:creationId xmlns:a16="http://schemas.microsoft.com/office/drawing/2014/main" id="{A7C2C2DF-61DE-5556-5B95-926657440203}"/>
              </a:ext>
            </a:extLst>
          </p:cNvPr>
          <p:cNvCxnSpPr>
            <a:cxnSpLocks/>
          </p:cNvCxnSpPr>
          <p:nvPr/>
        </p:nvCxnSpPr>
        <p:spPr>
          <a:xfrm>
            <a:off x="3393673" y="4298356"/>
            <a:ext cx="622402" cy="240685"/>
          </a:xfrm>
          <a:prstGeom prst="straightConnector1">
            <a:avLst/>
          </a:prstGeom>
          <a:noFill/>
          <a:ln w="34925" cap="rnd" cmpd="sng">
            <a:solidFill>
              <a:srgbClr val="91C2FD"/>
            </a:solidFill>
            <a:prstDash val="dot"/>
            <a:miter lim="800000"/>
            <a:headEnd type="none" w="sm" len="sm"/>
            <a:tailEnd type="none" w="sm" len="sm"/>
          </a:ln>
        </p:spPr>
      </p:cxnSp>
      <p:cxnSp>
        <p:nvCxnSpPr>
          <p:cNvPr id="65" name="Google Shape;735;p32">
            <a:extLst>
              <a:ext uri="{FF2B5EF4-FFF2-40B4-BE49-F238E27FC236}">
                <a16:creationId xmlns:a16="http://schemas.microsoft.com/office/drawing/2014/main" id="{9C21EF67-D703-20C8-6B58-8DD47061C092}"/>
              </a:ext>
            </a:extLst>
          </p:cNvPr>
          <p:cNvCxnSpPr>
            <a:cxnSpLocks/>
          </p:cNvCxnSpPr>
          <p:nvPr/>
        </p:nvCxnSpPr>
        <p:spPr>
          <a:xfrm>
            <a:off x="3551228" y="4780052"/>
            <a:ext cx="553843" cy="0"/>
          </a:xfrm>
          <a:prstGeom prst="straightConnector1">
            <a:avLst/>
          </a:prstGeom>
          <a:noFill/>
          <a:ln w="34925" cap="rnd" cmpd="sng">
            <a:solidFill>
              <a:srgbClr val="91C2FD"/>
            </a:solidFill>
            <a:prstDash val="dot"/>
            <a:miter lim="800000"/>
            <a:headEnd type="none" w="sm" len="sm"/>
            <a:tailEnd type="none" w="sm" len="sm"/>
          </a:ln>
        </p:spPr>
      </p:cxnSp>
      <p:sp>
        <p:nvSpPr>
          <p:cNvPr id="71" name="TextBox 70">
            <a:extLst>
              <a:ext uri="{FF2B5EF4-FFF2-40B4-BE49-F238E27FC236}">
                <a16:creationId xmlns:a16="http://schemas.microsoft.com/office/drawing/2014/main" id="{619A1292-0AAF-6DB4-05F1-0B3E88462BC9}"/>
              </a:ext>
            </a:extLst>
          </p:cNvPr>
          <p:cNvSpPr txBox="1"/>
          <p:nvPr/>
        </p:nvSpPr>
        <p:spPr>
          <a:xfrm>
            <a:off x="565600" y="1677501"/>
            <a:ext cx="8016308" cy="461665"/>
          </a:xfrm>
          <a:prstGeom prst="rect">
            <a:avLst/>
          </a:prstGeom>
          <a:ln w="254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45720" tIns="45720" rIns="45720" bIns="4572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675"/>
              </a:spcBef>
            </a:pPr>
            <a:endParaRPr lang="en-US" sz="2400" spc="0" dirty="0">
              <a:solidFill>
                <a:schemeClr val="bg1"/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  <a:sym typeface="Lato Light"/>
            </a:endParaRPr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D95377F6-154E-C2D3-B73B-0D797FA1D8DF}"/>
              </a:ext>
            </a:extLst>
          </p:cNvPr>
          <p:cNvCxnSpPr>
            <a:cxnSpLocks/>
          </p:cNvCxnSpPr>
          <p:nvPr/>
        </p:nvCxnSpPr>
        <p:spPr>
          <a:xfrm flipH="1">
            <a:off x="2263328" y="282964"/>
            <a:ext cx="677755" cy="0"/>
          </a:xfrm>
          <a:prstGeom prst="line">
            <a:avLst/>
          </a:prstGeom>
          <a:noFill/>
          <a:ln w="19050" cap="flat">
            <a:solidFill>
              <a:srgbClr val="91C2FD"/>
            </a:solidFill>
            <a:prstDash val="solid"/>
            <a:miter lim="4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p3d/>
        </p:spPr>
      </p:cxnSp>
      <p:sp>
        <p:nvSpPr>
          <p:cNvPr id="4" name="Oval 3">
            <a:extLst>
              <a:ext uri="{FF2B5EF4-FFF2-40B4-BE49-F238E27FC236}">
                <a16:creationId xmlns:a16="http://schemas.microsoft.com/office/drawing/2014/main" id="{3EFCBA68-3CD3-49A0-1F09-DB6F56F23D24}"/>
              </a:ext>
            </a:extLst>
          </p:cNvPr>
          <p:cNvSpPr/>
          <p:nvPr/>
        </p:nvSpPr>
        <p:spPr>
          <a:xfrm>
            <a:off x="1942089" y="121204"/>
            <a:ext cx="315201" cy="315201"/>
          </a:xfrm>
          <a:prstGeom prst="ellipse">
            <a:avLst/>
          </a:prstGeom>
          <a:solidFill>
            <a:srgbClr val="003B84"/>
          </a:solidFill>
          <a:ln w="19050" cap="flat">
            <a:solidFill>
              <a:srgbClr val="91C2FD"/>
            </a:solidFill>
            <a:miter lim="4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p3d/>
        </p:spPr>
        <p:txBody>
          <a:bodyPr rot="0" spcFirstLastPara="1" vertOverflow="overflow" horzOverflow="overflow" vert="horz" wrap="square" lIns="137160" tIns="91440" rIns="137160" bIns="91440" numCol="1" spcCol="38100" rtlCol="0" anchor="t">
            <a:normAutofit fontScale="25000" lnSpcReduction="20000"/>
          </a:bodyPr>
          <a:lstStyle/>
          <a:p>
            <a:pPr marL="0" marR="0" lvl="0" indent="0" algn="ctr" defTabSz="6096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uLnTx/>
              <a:uFillTx/>
              <a:latin typeface="Lato"/>
              <a:ea typeface="Gill Sans"/>
              <a:cs typeface="Gill Sans"/>
              <a:sym typeface="Gill Sans"/>
            </a:endParaRP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A73EC8EE-B062-2B5C-A04D-BBBBC2D0E2B7}"/>
              </a:ext>
            </a:extLst>
          </p:cNvPr>
          <p:cNvSpPr/>
          <p:nvPr/>
        </p:nvSpPr>
        <p:spPr>
          <a:xfrm>
            <a:off x="2936294" y="116472"/>
            <a:ext cx="315201" cy="315201"/>
          </a:xfrm>
          <a:prstGeom prst="ellipse">
            <a:avLst/>
          </a:prstGeom>
          <a:noFill/>
          <a:ln w="19050" cap="flat">
            <a:solidFill>
              <a:srgbClr val="91C2FD"/>
            </a:solidFill>
            <a:miter lim="4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p3d/>
        </p:spPr>
        <p:txBody>
          <a:bodyPr rot="0" spcFirstLastPara="1" vertOverflow="overflow" horzOverflow="overflow" vert="horz" wrap="square" lIns="137160" tIns="91440" rIns="137160" bIns="91440" numCol="1" spcCol="38100" rtlCol="0" anchor="t">
            <a:normAutofit fontScale="25000" lnSpcReduction="20000"/>
          </a:bodyPr>
          <a:lstStyle/>
          <a:p>
            <a:pPr marL="0" marR="0" lvl="0" indent="0" algn="ctr" defTabSz="6096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uLnTx/>
              <a:uFillTx/>
              <a:latin typeface="Lato"/>
              <a:ea typeface="Gill Sans"/>
              <a:cs typeface="Gill Sans"/>
              <a:sym typeface="Gill Sans"/>
            </a:endParaRP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35F4BB4C-E003-B6A7-FBCE-229E1B8A815E}"/>
              </a:ext>
            </a:extLst>
          </p:cNvPr>
          <p:cNvSpPr/>
          <p:nvPr/>
        </p:nvSpPr>
        <p:spPr>
          <a:xfrm>
            <a:off x="5916211" y="108544"/>
            <a:ext cx="315201" cy="315201"/>
          </a:xfrm>
          <a:prstGeom prst="ellipse">
            <a:avLst/>
          </a:prstGeom>
          <a:noFill/>
          <a:ln w="19050" cap="flat">
            <a:solidFill>
              <a:srgbClr val="91C2FD"/>
            </a:solidFill>
            <a:miter lim="4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p3d/>
        </p:spPr>
        <p:txBody>
          <a:bodyPr rot="0" spcFirstLastPara="1" vertOverflow="overflow" horzOverflow="overflow" vert="horz" wrap="square" lIns="137160" tIns="91440" rIns="137160" bIns="91440" numCol="1" spcCol="38100" rtlCol="0" anchor="t">
            <a:normAutofit fontScale="25000" lnSpcReduction="20000"/>
          </a:bodyPr>
          <a:lstStyle/>
          <a:p>
            <a:pPr marL="0" marR="0" lvl="0" indent="0" algn="ctr" defTabSz="6096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uLnTx/>
              <a:uFillTx/>
              <a:latin typeface="Lato"/>
              <a:ea typeface="Gill Sans"/>
              <a:cs typeface="Gill Sans"/>
              <a:sym typeface="Gill Sans"/>
            </a:endParaRP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CC5E0E05-A49B-2DF9-1BB9-D14167DE368C}"/>
              </a:ext>
            </a:extLst>
          </p:cNvPr>
          <p:cNvSpPr/>
          <p:nvPr/>
        </p:nvSpPr>
        <p:spPr>
          <a:xfrm>
            <a:off x="4923943" y="110942"/>
            <a:ext cx="315201" cy="315201"/>
          </a:xfrm>
          <a:prstGeom prst="ellipse">
            <a:avLst/>
          </a:prstGeom>
          <a:noFill/>
          <a:ln w="19050" cap="flat">
            <a:solidFill>
              <a:srgbClr val="91C2FD"/>
            </a:solidFill>
            <a:miter lim="4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p3d/>
        </p:spPr>
        <p:txBody>
          <a:bodyPr rot="0" spcFirstLastPara="1" vertOverflow="overflow" horzOverflow="overflow" vert="horz" wrap="square" lIns="137160" tIns="91440" rIns="137160" bIns="91440" numCol="1" spcCol="38100" rtlCol="0" anchor="t">
            <a:normAutofit fontScale="25000" lnSpcReduction="20000"/>
          </a:bodyPr>
          <a:lstStyle/>
          <a:p>
            <a:pPr marL="0" marR="0" lvl="0" indent="0" algn="ctr" defTabSz="6096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uLnTx/>
              <a:uFillTx/>
              <a:latin typeface="Lato"/>
              <a:ea typeface="Gill Sans"/>
              <a:cs typeface="Gill Sans"/>
              <a:sym typeface="Gill Sans"/>
            </a:endParaRP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F4140FA4-6643-BA43-AB67-4747621645CA}"/>
              </a:ext>
            </a:extLst>
          </p:cNvPr>
          <p:cNvSpPr/>
          <p:nvPr/>
        </p:nvSpPr>
        <p:spPr>
          <a:xfrm>
            <a:off x="3938425" y="116472"/>
            <a:ext cx="315201" cy="315201"/>
          </a:xfrm>
          <a:prstGeom prst="ellipse">
            <a:avLst/>
          </a:prstGeom>
          <a:noFill/>
          <a:ln w="19050" cap="flat">
            <a:solidFill>
              <a:srgbClr val="91C2FD"/>
            </a:solidFill>
            <a:miter lim="4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p3d/>
        </p:spPr>
        <p:txBody>
          <a:bodyPr rot="0" spcFirstLastPara="1" vertOverflow="overflow" horzOverflow="overflow" vert="horz" wrap="square" lIns="137160" tIns="91440" rIns="137160" bIns="91440" numCol="1" spcCol="38100" rtlCol="0" anchor="t">
            <a:normAutofit fontScale="25000" lnSpcReduction="20000"/>
          </a:bodyPr>
          <a:lstStyle/>
          <a:p>
            <a:pPr marL="0" marR="0" lvl="0" indent="0" algn="ctr" defTabSz="6096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uLnTx/>
              <a:uFillTx/>
              <a:latin typeface="Lato"/>
              <a:ea typeface="Gill Sans"/>
              <a:cs typeface="Gill Sans"/>
              <a:sym typeface="Gill Sans"/>
            </a:endParaRPr>
          </a:p>
        </p:txBody>
      </p:sp>
      <p:pic>
        <p:nvPicPr>
          <p:cNvPr id="17" name="Google Shape;578;p30" descr="Icon&#10;&#10;Description automatically generated">
            <a:extLst>
              <a:ext uri="{FF2B5EF4-FFF2-40B4-BE49-F238E27FC236}">
                <a16:creationId xmlns:a16="http://schemas.microsoft.com/office/drawing/2014/main" id="{9284DFF8-8C02-B908-61AB-BF313013244C}"/>
              </a:ext>
            </a:extLst>
          </p:cNvPr>
          <p:cNvPicPr preferRelativeResize="0"/>
          <p:nvPr/>
        </p:nvPicPr>
        <p:blipFill rotWithShape="1">
          <a:blip r:embed="rId11">
            <a:alphaModFix/>
          </a:blip>
          <a:srcRect/>
          <a:stretch/>
        </p:blipFill>
        <p:spPr>
          <a:xfrm>
            <a:off x="1989244" y="169805"/>
            <a:ext cx="222112" cy="222112"/>
          </a:xfrm>
          <a:prstGeom prst="rect">
            <a:avLst/>
          </a:prstGeom>
          <a:noFill/>
          <a:ln>
            <a:noFill/>
          </a:ln>
        </p:spPr>
      </p:pic>
      <p:pic>
        <p:nvPicPr>
          <p:cNvPr id="18" name="Google Shape;597;p30" descr="Icon&#10;&#10;Description automatically generated">
            <a:extLst>
              <a:ext uri="{FF2B5EF4-FFF2-40B4-BE49-F238E27FC236}">
                <a16:creationId xmlns:a16="http://schemas.microsoft.com/office/drawing/2014/main" id="{E1928466-8D10-B1F5-F13A-503395F28161}"/>
              </a:ext>
            </a:extLst>
          </p:cNvPr>
          <p:cNvPicPr preferRelativeResize="0"/>
          <p:nvPr/>
        </p:nvPicPr>
        <p:blipFill rotWithShape="1">
          <a:blip r:embed="rId12">
            <a:alphaModFix/>
          </a:blip>
          <a:srcRect/>
          <a:stretch/>
        </p:blipFill>
        <p:spPr>
          <a:xfrm>
            <a:off x="5995794" y="185483"/>
            <a:ext cx="185118" cy="185118"/>
          </a:xfrm>
          <a:prstGeom prst="rect">
            <a:avLst/>
          </a:prstGeom>
          <a:noFill/>
          <a:ln>
            <a:noFill/>
          </a:ln>
        </p:spPr>
      </p:pic>
      <p:pic>
        <p:nvPicPr>
          <p:cNvPr id="20" name="Google Shape;580;p30" descr="Icon&#10;&#10;Description automatically generated">
            <a:extLst>
              <a:ext uri="{FF2B5EF4-FFF2-40B4-BE49-F238E27FC236}">
                <a16:creationId xmlns:a16="http://schemas.microsoft.com/office/drawing/2014/main" id="{444FA485-75E1-D794-C4C7-EF1982B3D505}"/>
              </a:ext>
            </a:extLst>
          </p:cNvPr>
          <p:cNvPicPr preferRelativeResize="0"/>
          <p:nvPr/>
        </p:nvPicPr>
        <p:blipFill rotWithShape="1">
          <a:blip r:embed="rId13">
            <a:alphaModFix/>
          </a:blip>
          <a:srcRect/>
          <a:stretch/>
        </p:blipFill>
        <p:spPr>
          <a:xfrm>
            <a:off x="3979513" y="152002"/>
            <a:ext cx="239915" cy="239915"/>
          </a:xfrm>
          <a:prstGeom prst="rect">
            <a:avLst/>
          </a:prstGeom>
          <a:noFill/>
          <a:ln>
            <a:noFill/>
          </a:ln>
        </p:spPr>
      </p:pic>
      <p:pic>
        <p:nvPicPr>
          <p:cNvPr id="23" name="Google Shape;663;p31" descr="A picture containing text, sign&#10;&#10;Description automatically generated">
            <a:extLst>
              <a:ext uri="{FF2B5EF4-FFF2-40B4-BE49-F238E27FC236}">
                <a16:creationId xmlns:a16="http://schemas.microsoft.com/office/drawing/2014/main" id="{E0AB3EFA-DC4A-4697-8855-515F5851FB02}"/>
              </a:ext>
            </a:extLst>
          </p:cNvPr>
          <p:cNvPicPr preferRelativeResize="0"/>
          <p:nvPr/>
        </p:nvPicPr>
        <p:blipFill rotWithShape="1">
          <a:blip r:embed="rId14">
            <a:alphaModFix/>
          </a:blip>
          <a:srcRect/>
          <a:stretch/>
        </p:blipFill>
        <p:spPr>
          <a:xfrm>
            <a:off x="4991867" y="201914"/>
            <a:ext cx="173138" cy="173138"/>
          </a:xfrm>
          <a:prstGeom prst="rect">
            <a:avLst/>
          </a:prstGeom>
          <a:noFill/>
          <a:ln>
            <a:noFill/>
          </a:ln>
        </p:spPr>
      </p:pic>
      <p:pic>
        <p:nvPicPr>
          <p:cNvPr id="24" name="Google Shape;666;p31" descr="Icon&#10;&#10;Description automatically generated">
            <a:extLst>
              <a:ext uri="{FF2B5EF4-FFF2-40B4-BE49-F238E27FC236}">
                <a16:creationId xmlns:a16="http://schemas.microsoft.com/office/drawing/2014/main" id="{994B581E-4684-D38F-DF67-E1C5459A6824}"/>
              </a:ext>
            </a:extLst>
          </p:cNvPr>
          <p:cNvPicPr preferRelativeResize="0"/>
          <p:nvPr/>
        </p:nvPicPr>
        <p:blipFill rotWithShape="1">
          <a:blip r:embed="rId15">
            <a:alphaModFix/>
          </a:blip>
          <a:srcRect/>
          <a:stretch/>
        </p:blipFill>
        <p:spPr>
          <a:xfrm>
            <a:off x="6974453" y="191307"/>
            <a:ext cx="191001" cy="191001"/>
          </a:xfrm>
          <a:prstGeom prst="rect">
            <a:avLst/>
          </a:prstGeom>
          <a:noFill/>
          <a:ln>
            <a:noFill/>
          </a:ln>
        </p:spPr>
      </p:pic>
      <p:pic>
        <p:nvPicPr>
          <p:cNvPr id="25" name="Google Shape;641;p30" descr="Icon&#10;&#10;Description automatically generated">
            <a:extLst>
              <a:ext uri="{FF2B5EF4-FFF2-40B4-BE49-F238E27FC236}">
                <a16:creationId xmlns:a16="http://schemas.microsoft.com/office/drawing/2014/main" id="{D12738C9-D461-7739-7B40-7A52676B2BCF}"/>
              </a:ext>
            </a:extLst>
          </p:cNvPr>
          <p:cNvPicPr preferRelativeResize="0"/>
          <p:nvPr/>
        </p:nvPicPr>
        <p:blipFill rotWithShape="1">
          <a:blip r:embed="rId16">
            <a:alphaModFix/>
          </a:blip>
          <a:srcRect/>
          <a:stretch/>
        </p:blipFill>
        <p:spPr>
          <a:xfrm>
            <a:off x="3005107" y="185661"/>
            <a:ext cx="194605" cy="194605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5207EBDC-4FF5-DBA1-86C7-BBAB52EF9906}"/>
              </a:ext>
            </a:extLst>
          </p:cNvPr>
          <p:cNvCxnSpPr>
            <a:cxnSpLocks/>
          </p:cNvCxnSpPr>
          <p:nvPr/>
        </p:nvCxnSpPr>
        <p:spPr>
          <a:xfrm flipH="1">
            <a:off x="3251495" y="282963"/>
            <a:ext cx="677755" cy="0"/>
          </a:xfrm>
          <a:prstGeom prst="line">
            <a:avLst/>
          </a:prstGeom>
          <a:noFill/>
          <a:ln w="19050" cap="flat">
            <a:solidFill>
              <a:srgbClr val="91C2FD"/>
            </a:solidFill>
            <a:prstDash val="solid"/>
            <a:miter lim="4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p3d/>
        </p:spPr>
      </p:cxn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C2FD0384-BEF9-20B2-02D3-C178A92EB611}"/>
              </a:ext>
            </a:extLst>
          </p:cNvPr>
          <p:cNvCxnSpPr>
            <a:cxnSpLocks/>
          </p:cNvCxnSpPr>
          <p:nvPr/>
        </p:nvCxnSpPr>
        <p:spPr>
          <a:xfrm flipH="1">
            <a:off x="4253626" y="271959"/>
            <a:ext cx="677755" cy="0"/>
          </a:xfrm>
          <a:prstGeom prst="line">
            <a:avLst/>
          </a:prstGeom>
          <a:noFill/>
          <a:ln w="19050" cap="flat">
            <a:solidFill>
              <a:srgbClr val="91C2FD"/>
            </a:solidFill>
            <a:prstDash val="solid"/>
            <a:miter lim="4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p3d/>
        </p:spPr>
      </p:cxn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E9F0F27E-53F0-EDAD-E553-EB7477E30775}"/>
              </a:ext>
            </a:extLst>
          </p:cNvPr>
          <p:cNvCxnSpPr>
            <a:cxnSpLocks/>
          </p:cNvCxnSpPr>
          <p:nvPr/>
        </p:nvCxnSpPr>
        <p:spPr>
          <a:xfrm flipH="1">
            <a:off x="5239144" y="279109"/>
            <a:ext cx="677755" cy="0"/>
          </a:xfrm>
          <a:prstGeom prst="line">
            <a:avLst/>
          </a:prstGeom>
          <a:noFill/>
          <a:ln w="19050" cap="flat">
            <a:solidFill>
              <a:srgbClr val="91C2FD"/>
            </a:solidFill>
            <a:prstDash val="solid"/>
            <a:miter lim="4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p3d/>
        </p:spPr>
      </p:cxn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99CC5CFB-0D7B-9A9D-8FA4-BA32A8B23AE1}"/>
              </a:ext>
            </a:extLst>
          </p:cNvPr>
          <p:cNvCxnSpPr>
            <a:cxnSpLocks/>
          </p:cNvCxnSpPr>
          <p:nvPr/>
        </p:nvCxnSpPr>
        <p:spPr>
          <a:xfrm flipH="1">
            <a:off x="6231412" y="280861"/>
            <a:ext cx="677755" cy="0"/>
          </a:xfrm>
          <a:prstGeom prst="line">
            <a:avLst/>
          </a:prstGeom>
          <a:noFill/>
          <a:ln w="19050" cap="flat">
            <a:solidFill>
              <a:srgbClr val="91C2FD"/>
            </a:solidFill>
            <a:prstDash val="solid"/>
            <a:miter lim="4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p3d/>
        </p:spPr>
      </p:cxnSp>
      <p:sp>
        <p:nvSpPr>
          <p:cNvPr id="31" name="Oval 30">
            <a:extLst>
              <a:ext uri="{FF2B5EF4-FFF2-40B4-BE49-F238E27FC236}">
                <a16:creationId xmlns:a16="http://schemas.microsoft.com/office/drawing/2014/main" id="{D5D749CD-3B86-F2C7-2913-D64A13B28B2F}"/>
              </a:ext>
            </a:extLst>
          </p:cNvPr>
          <p:cNvSpPr/>
          <p:nvPr/>
        </p:nvSpPr>
        <p:spPr>
          <a:xfrm>
            <a:off x="6912354" y="116472"/>
            <a:ext cx="315201" cy="315201"/>
          </a:xfrm>
          <a:prstGeom prst="ellipse">
            <a:avLst/>
          </a:prstGeom>
          <a:noFill/>
          <a:ln w="19050" cap="flat">
            <a:solidFill>
              <a:srgbClr val="91C2FD"/>
            </a:solidFill>
            <a:miter lim="4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p3d/>
        </p:spPr>
        <p:txBody>
          <a:bodyPr rot="0" spcFirstLastPara="1" vertOverflow="overflow" horzOverflow="overflow" vert="horz" wrap="square" lIns="137160" tIns="91440" rIns="137160" bIns="91440" numCol="1" spcCol="38100" rtlCol="0" anchor="t">
            <a:normAutofit fontScale="25000" lnSpcReduction="20000"/>
          </a:bodyPr>
          <a:lstStyle/>
          <a:p>
            <a:pPr marL="0" marR="0" lvl="0" indent="0" algn="ctr" defTabSz="6096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uLnTx/>
              <a:uFillTx/>
              <a:latin typeface="Lato"/>
              <a:ea typeface="Gill Sans"/>
              <a:cs typeface="Gill Sans"/>
              <a:sym typeface="Gill Sans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2F9957EE-F7DD-C070-305B-1BB36A0FD1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681376"/>
            <a:ext cx="8229600" cy="607941"/>
          </a:xfrm>
        </p:spPr>
        <p:txBody>
          <a:bodyPr>
            <a:noAutofit/>
          </a:bodyPr>
          <a:lstStyle/>
          <a:p>
            <a:pPr algn="l"/>
            <a:r>
              <a:rPr lang="en-US" sz="2800" dirty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What is Box?</a:t>
            </a:r>
          </a:p>
        </p:txBody>
      </p:sp>
      <p:pic>
        <p:nvPicPr>
          <p:cNvPr id="7" name="Google Shape;794;p33" descr="A picture containing text, sign&#10;&#10;Description automatically generated">
            <a:extLst>
              <a:ext uri="{FF2B5EF4-FFF2-40B4-BE49-F238E27FC236}">
                <a16:creationId xmlns:a16="http://schemas.microsoft.com/office/drawing/2014/main" id="{94AB33CA-FF2A-7690-8F68-D79C62517113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769273" y="3986464"/>
            <a:ext cx="523787" cy="523787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8" name="Google Shape;781;p33" descr="Icon&#10;&#10;Description automatically generated with low confidence">
            <a:extLst>
              <a:ext uri="{FF2B5EF4-FFF2-40B4-BE49-F238E27FC236}">
                <a16:creationId xmlns:a16="http://schemas.microsoft.com/office/drawing/2014/main" id="{2F51744F-B3C8-A4FC-8B9B-F9DA3FC6D6C9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579077" y="4557886"/>
            <a:ext cx="428517" cy="428517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9" name="Google Shape;792;p33" descr="Icon&#10;&#10;Description automatically generated">
            <a:extLst>
              <a:ext uri="{FF2B5EF4-FFF2-40B4-BE49-F238E27FC236}">
                <a16:creationId xmlns:a16="http://schemas.microsoft.com/office/drawing/2014/main" id="{0B4C721F-4E9C-D010-51AE-5F028D348BDD}"/>
              </a:ext>
            </a:extLst>
          </p:cNvPr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3100610" y="4557886"/>
            <a:ext cx="420340" cy="413014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0" name="Google Shape;786;p33" descr="Icon&#10;&#10;Description automatically generated">
            <a:extLst>
              <a:ext uri="{FF2B5EF4-FFF2-40B4-BE49-F238E27FC236}">
                <a16:creationId xmlns:a16="http://schemas.microsoft.com/office/drawing/2014/main" id="{99FB1127-5B0B-6EDB-CAC2-6AAF5AAE21D9}"/>
              </a:ext>
            </a:extLst>
          </p:cNvPr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4215813" y="3031965"/>
            <a:ext cx="669230" cy="669230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1" name="Google Shape;800;p33" descr="Icon&#10;&#10;Description automatically generated">
            <a:extLst>
              <a:ext uri="{FF2B5EF4-FFF2-40B4-BE49-F238E27FC236}">
                <a16:creationId xmlns:a16="http://schemas.microsoft.com/office/drawing/2014/main" id="{DDB484F6-CCA6-2C36-4025-1859D85EAC0B}"/>
              </a:ext>
            </a:extLst>
          </p:cNvPr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2839205" y="3943787"/>
            <a:ext cx="547216" cy="518337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BB8B3FC4-9218-DFEA-44B0-47B18032F535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393673" y="3324945"/>
            <a:ext cx="360442" cy="458661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6" name="Google Shape;791;p33" descr="Icon&#10;&#10;Description automatically generated">
            <a:extLst>
              <a:ext uri="{FF2B5EF4-FFF2-40B4-BE49-F238E27FC236}">
                <a16:creationId xmlns:a16="http://schemas.microsoft.com/office/drawing/2014/main" id="{E6BD98F3-64E1-1563-9CFD-DED0CA54F9DC}"/>
              </a:ext>
            </a:extLst>
          </p:cNvPr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5299928" y="3324945"/>
            <a:ext cx="607941" cy="607941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9EC0B253-AD77-1135-AD43-F90F4EF00635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145280" y="4510251"/>
            <a:ext cx="790743" cy="426468"/>
          </a:xfrm>
          <a:prstGeom prst="rect">
            <a:avLst/>
          </a:prstGeom>
        </p:spPr>
      </p:pic>
      <p:cxnSp>
        <p:nvCxnSpPr>
          <p:cNvPr id="21" name="Google Shape;735;p32">
            <a:extLst>
              <a:ext uri="{FF2B5EF4-FFF2-40B4-BE49-F238E27FC236}">
                <a16:creationId xmlns:a16="http://schemas.microsoft.com/office/drawing/2014/main" id="{CB9DEDEB-AE63-62BA-CBB3-A76D3F67A58D}"/>
              </a:ext>
            </a:extLst>
          </p:cNvPr>
          <p:cNvCxnSpPr>
            <a:cxnSpLocks/>
          </p:cNvCxnSpPr>
          <p:nvPr/>
        </p:nvCxnSpPr>
        <p:spPr>
          <a:xfrm>
            <a:off x="5050055" y="4764393"/>
            <a:ext cx="553843" cy="0"/>
          </a:xfrm>
          <a:prstGeom prst="straightConnector1">
            <a:avLst/>
          </a:prstGeom>
          <a:noFill/>
          <a:ln w="34925" cap="rnd" cmpd="sng">
            <a:solidFill>
              <a:srgbClr val="91C2FD"/>
            </a:solidFill>
            <a:prstDash val="dot"/>
            <a:miter lim="800000"/>
            <a:headEnd type="none" w="sm" len="sm"/>
            <a:tailEnd type="none" w="sm" len="sm"/>
          </a:ln>
        </p:spPr>
      </p:cxnSp>
      <p:cxnSp>
        <p:nvCxnSpPr>
          <p:cNvPr id="22" name="Google Shape;735;p32">
            <a:extLst>
              <a:ext uri="{FF2B5EF4-FFF2-40B4-BE49-F238E27FC236}">
                <a16:creationId xmlns:a16="http://schemas.microsoft.com/office/drawing/2014/main" id="{B74D28BD-3F72-3D52-522B-6B91784725CA}"/>
              </a:ext>
            </a:extLst>
          </p:cNvPr>
          <p:cNvCxnSpPr>
            <a:cxnSpLocks/>
            <a:endCxn id="7" idx="1"/>
          </p:cNvCxnSpPr>
          <p:nvPr/>
        </p:nvCxnSpPr>
        <p:spPr>
          <a:xfrm flipV="1">
            <a:off x="5025992" y="4248358"/>
            <a:ext cx="743281" cy="290683"/>
          </a:xfrm>
          <a:prstGeom prst="straightConnector1">
            <a:avLst/>
          </a:prstGeom>
          <a:noFill/>
          <a:ln w="34925" cap="rnd" cmpd="sng">
            <a:solidFill>
              <a:srgbClr val="91C2FD"/>
            </a:solidFill>
            <a:prstDash val="dot"/>
            <a:miter lim="800000"/>
            <a:headEnd type="none" w="sm" len="sm"/>
            <a:tailEnd type="none" w="sm" len="sm"/>
          </a:ln>
        </p:spPr>
      </p:cxnSp>
      <p:cxnSp>
        <p:nvCxnSpPr>
          <p:cNvPr id="27" name="Google Shape;735;p32">
            <a:extLst>
              <a:ext uri="{FF2B5EF4-FFF2-40B4-BE49-F238E27FC236}">
                <a16:creationId xmlns:a16="http://schemas.microsoft.com/office/drawing/2014/main" id="{E4422DB9-47DF-5E61-D16C-E56314A081BA}"/>
              </a:ext>
            </a:extLst>
          </p:cNvPr>
          <p:cNvCxnSpPr>
            <a:cxnSpLocks/>
          </p:cNvCxnSpPr>
          <p:nvPr/>
        </p:nvCxnSpPr>
        <p:spPr>
          <a:xfrm flipV="1">
            <a:off x="4803556" y="3899191"/>
            <a:ext cx="547216" cy="513745"/>
          </a:xfrm>
          <a:prstGeom prst="straightConnector1">
            <a:avLst/>
          </a:prstGeom>
          <a:noFill/>
          <a:ln w="34925" cap="rnd" cmpd="sng">
            <a:solidFill>
              <a:srgbClr val="91C2FD"/>
            </a:solidFill>
            <a:prstDash val="dot"/>
            <a:miter lim="800000"/>
            <a:headEnd type="none" w="sm" len="sm"/>
            <a:tailEnd type="none" w="sm" len="sm"/>
          </a:ln>
        </p:spPr>
      </p:cxnSp>
      <p:cxnSp>
        <p:nvCxnSpPr>
          <p:cNvPr id="47" name="Google Shape;735;p32">
            <a:extLst>
              <a:ext uri="{FF2B5EF4-FFF2-40B4-BE49-F238E27FC236}">
                <a16:creationId xmlns:a16="http://schemas.microsoft.com/office/drawing/2014/main" id="{7AC8FC1D-C555-6808-0D0B-057DEC430975}"/>
              </a:ext>
            </a:extLst>
          </p:cNvPr>
          <p:cNvCxnSpPr>
            <a:cxnSpLocks/>
          </p:cNvCxnSpPr>
          <p:nvPr/>
        </p:nvCxnSpPr>
        <p:spPr>
          <a:xfrm flipV="1">
            <a:off x="4550428" y="3685306"/>
            <a:ext cx="0" cy="727630"/>
          </a:xfrm>
          <a:prstGeom prst="straightConnector1">
            <a:avLst/>
          </a:prstGeom>
          <a:noFill/>
          <a:ln w="34925" cap="rnd" cmpd="sng">
            <a:solidFill>
              <a:srgbClr val="91C2FD"/>
            </a:solidFill>
            <a:prstDash val="dot"/>
            <a:miter lim="800000"/>
            <a:headEnd type="none" w="sm" len="sm"/>
            <a:tailEnd type="none" w="sm" len="sm"/>
          </a:ln>
        </p:spPr>
      </p:cxnSp>
      <p:cxnSp>
        <p:nvCxnSpPr>
          <p:cNvPr id="57" name="Google Shape;735;p32">
            <a:extLst>
              <a:ext uri="{FF2B5EF4-FFF2-40B4-BE49-F238E27FC236}">
                <a16:creationId xmlns:a16="http://schemas.microsoft.com/office/drawing/2014/main" id="{238A7FD3-2B6D-15BD-27AF-0982D9DF4BFB}"/>
              </a:ext>
            </a:extLst>
          </p:cNvPr>
          <p:cNvCxnSpPr>
            <a:cxnSpLocks/>
          </p:cNvCxnSpPr>
          <p:nvPr/>
        </p:nvCxnSpPr>
        <p:spPr>
          <a:xfrm flipH="1" flipV="1">
            <a:off x="3800929" y="3863402"/>
            <a:ext cx="433031" cy="550637"/>
          </a:xfrm>
          <a:prstGeom prst="straightConnector1">
            <a:avLst/>
          </a:prstGeom>
          <a:noFill/>
          <a:ln w="34925" cap="rnd" cmpd="sng">
            <a:solidFill>
              <a:srgbClr val="91C2FD"/>
            </a:solidFill>
            <a:prstDash val="dot"/>
            <a:miter lim="800000"/>
            <a:headEnd type="none" w="sm" len="sm"/>
            <a:tailEnd type="none" w="sm" len="sm"/>
          </a:ln>
        </p:spPr>
      </p:cxnSp>
      <p:cxnSp>
        <p:nvCxnSpPr>
          <p:cNvPr id="60" name="Google Shape;735;p32">
            <a:extLst>
              <a:ext uri="{FF2B5EF4-FFF2-40B4-BE49-F238E27FC236}">
                <a16:creationId xmlns:a16="http://schemas.microsoft.com/office/drawing/2014/main" id="{A7C2C2DF-61DE-5556-5B95-926657440203}"/>
              </a:ext>
            </a:extLst>
          </p:cNvPr>
          <p:cNvCxnSpPr>
            <a:cxnSpLocks/>
          </p:cNvCxnSpPr>
          <p:nvPr/>
        </p:nvCxnSpPr>
        <p:spPr>
          <a:xfrm>
            <a:off x="3393673" y="4298356"/>
            <a:ext cx="622402" cy="240685"/>
          </a:xfrm>
          <a:prstGeom prst="straightConnector1">
            <a:avLst/>
          </a:prstGeom>
          <a:noFill/>
          <a:ln w="34925" cap="rnd" cmpd="sng">
            <a:solidFill>
              <a:srgbClr val="91C2FD"/>
            </a:solidFill>
            <a:prstDash val="dot"/>
            <a:miter lim="800000"/>
            <a:headEnd type="none" w="sm" len="sm"/>
            <a:tailEnd type="none" w="sm" len="sm"/>
          </a:ln>
        </p:spPr>
      </p:cxnSp>
      <p:cxnSp>
        <p:nvCxnSpPr>
          <p:cNvPr id="65" name="Google Shape;735;p32">
            <a:extLst>
              <a:ext uri="{FF2B5EF4-FFF2-40B4-BE49-F238E27FC236}">
                <a16:creationId xmlns:a16="http://schemas.microsoft.com/office/drawing/2014/main" id="{9C21EF67-D703-20C8-6B58-8DD47061C092}"/>
              </a:ext>
            </a:extLst>
          </p:cNvPr>
          <p:cNvCxnSpPr>
            <a:cxnSpLocks/>
          </p:cNvCxnSpPr>
          <p:nvPr/>
        </p:nvCxnSpPr>
        <p:spPr>
          <a:xfrm>
            <a:off x="3551228" y="4780052"/>
            <a:ext cx="553843" cy="0"/>
          </a:xfrm>
          <a:prstGeom prst="straightConnector1">
            <a:avLst/>
          </a:prstGeom>
          <a:noFill/>
          <a:ln w="34925" cap="rnd" cmpd="sng">
            <a:solidFill>
              <a:srgbClr val="91C2FD"/>
            </a:solidFill>
            <a:prstDash val="dot"/>
            <a:miter lim="800000"/>
            <a:headEnd type="none" w="sm" len="sm"/>
            <a:tailEnd type="none" w="sm" len="sm"/>
          </a:ln>
        </p:spPr>
      </p:cxnSp>
      <p:sp>
        <p:nvSpPr>
          <p:cNvPr id="71" name="TextBox 70">
            <a:extLst>
              <a:ext uri="{FF2B5EF4-FFF2-40B4-BE49-F238E27FC236}">
                <a16:creationId xmlns:a16="http://schemas.microsoft.com/office/drawing/2014/main" id="{619A1292-0AAF-6DB4-05F1-0B3E88462BC9}"/>
              </a:ext>
            </a:extLst>
          </p:cNvPr>
          <p:cNvSpPr txBox="1"/>
          <p:nvPr/>
        </p:nvSpPr>
        <p:spPr>
          <a:xfrm>
            <a:off x="352488" y="1719066"/>
            <a:ext cx="8480030" cy="830997"/>
          </a:xfrm>
          <a:prstGeom prst="rect">
            <a:avLst/>
          </a:prstGeom>
          <a:ln w="254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45720" tIns="45720" rIns="45720" bIns="4572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675"/>
              </a:spcBef>
            </a:pPr>
            <a:r>
              <a:rPr lang="en-US" sz="2400" spc="0" dirty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Lato Light"/>
              </a:rPr>
              <a:t>One platform for secure content management, workflow, and collaboration; used to securely house Qualtrics survey data</a:t>
            </a:r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D95377F6-154E-C2D3-B73B-0D797FA1D8DF}"/>
              </a:ext>
            </a:extLst>
          </p:cNvPr>
          <p:cNvCxnSpPr>
            <a:cxnSpLocks/>
          </p:cNvCxnSpPr>
          <p:nvPr/>
        </p:nvCxnSpPr>
        <p:spPr>
          <a:xfrm flipH="1">
            <a:off x="2263328" y="282964"/>
            <a:ext cx="677755" cy="0"/>
          </a:xfrm>
          <a:prstGeom prst="line">
            <a:avLst/>
          </a:prstGeom>
          <a:noFill/>
          <a:ln w="19050" cap="flat">
            <a:solidFill>
              <a:srgbClr val="91C2FD"/>
            </a:solidFill>
            <a:prstDash val="solid"/>
            <a:miter lim="4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p3d/>
        </p:spPr>
      </p:cxnSp>
      <p:sp>
        <p:nvSpPr>
          <p:cNvPr id="4" name="Oval 3">
            <a:extLst>
              <a:ext uri="{FF2B5EF4-FFF2-40B4-BE49-F238E27FC236}">
                <a16:creationId xmlns:a16="http://schemas.microsoft.com/office/drawing/2014/main" id="{3EFCBA68-3CD3-49A0-1F09-DB6F56F23D24}"/>
              </a:ext>
            </a:extLst>
          </p:cNvPr>
          <p:cNvSpPr/>
          <p:nvPr/>
        </p:nvSpPr>
        <p:spPr>
          <a:xfrm>
            <a:off x="1942089" y="121204"/>
            <a:ext cx="315201" cy="315201"/>
          </a:xfrm>
          <a:prstGeom prst="ellipse">
            <a:avLst/>
          </a:prstGeom>
          <a:solidFill>
            <a:srgbClr val="003B84"/>
          </a:solidFill>
          <a:ln w="19050" cap="flat">
            <a:solidFill>
              <a:srgbClr val="91C2FD"/>
            </a:solidFill>
            <a:miter lim="4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p3d/>
        </p:spPr>
        <p:txBody>
          <a:bodyPr rot="0" spcFirstLastPara="1" vertOverflow="overflow" horzOverflow="overflow" vert="horz" wrap="square" lIns="137160" tIns="91440" rIns="137160" bIns="91440" numCol="1" spcCol="38100" rtlCol="0" anchor="t">
            <a:normAutofit fontScale="25000" lnSpcReduction="20000"/>
          </a:bodyPr>
          <a:lstStyle/>
          <a:p>
            <a:pPr marL="0" marR="0" lvl="0" indent="0" algn="ctr" defTabSz="6096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uLnTx/>
              <a:uFillTx/>
              <a:latin typeface="Lato"/>
              <a:ea typeface="Gill Sans"/>
              <a:cs typeface="Gill Sans"/>
              <a:sym typeface="Gill Sans"/>
            </a:endParaRP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A73EC8EE-B062-2B5C-A04D-BBBBC2D0E2B7}"/>
              </a:ext>
            </a:extLst>
          </p:cNvPr>
          <p:cNvSpPr/>
          <p:nvPr/>
        </p:nvSpPr>
        <p:spPr>
          <a:xfrm>
            <a:off x="2936294" y="116472"/>
            <a:ext cx="315201" cy="315201"/>
          </a:xfrm>
          <a:prstGeom prst="ellipse">
            <a:avLst/>
          </a:prstGeom>
          <a:noFill/>
          <a:ln w="19050" cap="flat">
            <a:solidFill>
              <a:srgbClr val="91C2FD"/>
            </a:solidFill>
            <a:miter lim="4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p3d/>
        </p:spPr>
        <p:txBody>
          <a:bodyPr rot="0" spcFirstLastPara="1" vertOverflow="overflow" horzOverflow="overflow" vert="horz" wrap="square" lIns="137160" tIns="91440" rIns="137160" bIns="91440" numCol="1" spcCol="38100" rtlCol="0" anchor="t">
            <a:normAutofit fontScale="25000" lnSpcReduction="20000"/>
          </a:bodyPr>
          <a:lstStyle/>
          <a:p>
            <a:pPr marL="0" marR="0" lvl="0" indent="0" algn="ctr" defTabSz="6096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uLnTx/>
              <a:uFillTx/>
              <a:latin typeface="Lato"/>
              <a:ea typeface="Gill Sans"/>
              <a:cs typeface="Gill Sans"/>
              <a:sym typeface="Gill Sans"/>
            </a:endParaRP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35F4BB4C-E003-B6A7-FBCE-229E1B8A815E}"/>
              </a:ext>
            </a:extLst>
          </p:cNvPr>
          <p:cNvSpPr/>
          <p:nvPr/>
        </p:nvSpPr>
        <p:spPr>
          <a:xfrm>
            <a:off x="5916211" y="108544"/>
            <a:ext cx="315201" cy="315201"/>
          </a:xfrm>
          <a:prstGeom prst="ellipse">
            <a:avLst/>
          </a:prstGeom>
          <a:noFill/>
          <a:ln w="19050" cap="flat">
            <a:solidFill>
              <a:srgbClr val="91C2FD"/>
            </a:solidFill>
            <a:miter lim="4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p3d/>
        </p:spPr>
        <p:txBody>
          <a:bodyPr rot="0" spcFirstLastPara="1" vertOverflow="overflow" horzOverflow="overflow" vert="horz" wrap="square" lIns="137160" tIns="91440" rIns="137160" bIns="91440" numCol="1" spcCol="38100" rtlCol="0" anchor="t">
            <a:normAutofit fontScale="25000" lnSpcReduction="20000"/>
          </a:bodyPr>
          <a:lstStyle/>
          <a:p>
            <a:pPr marL="0" marR="0" lvl="0" indent="0" algn="ctr" defTabSz="6096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uLnTx/>
              <a:uFillTx/>
              <a:latin typeface="Lato"/>
              <a:ea typeface="Gill Sans"/>
              <a:cs typeface="Gill Sans"/>
              <a:sym typeface="Gill Sans"/>
            </a:endParaRP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CC5E0E05-A49B-2DF9-1BB9-D14167DE368C}"/>
              </a:ext>
            </a:extLst>
          </p:cNvPr>
          <p:cNvSpPr/>
          <p:nvPr/>
        </p:nvSpPr>
        <p:spPr>
          <a:xfrm>
            <a:off x="4923943" y="110942"/>
            <a:ext cx="315201" cy="315201"/>
          </a:xfrm>
          <a:prstGeom prst="ellipse">
            <a:avLst/>
          </a:prstGeom>
          <a:noFill/>
          <a:ln w="19050" cap="flat">
            <a:solidFill>
              <a:srgbClr val="91C2FD"/>
            </a:solidFill>
            <a:miter lim="4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p3d/>
        </p:spPr>
        <p:txBody>
          <a:bodyPr rot="0" spcFirstLastPara="1" vertOverflow="overflow" horzOverflow="overflow" vert="horz" wrap="square" lIns="137160" tIns="91440" rIns="137160" bIns="91440" numCol="1" spcCol="38100" rtlCol="0" anchor="t">
            <a:normAutofit fontScale="25000" lnSpcReduction="20000"/>
          </a:bodyPr>
          <a:lstStyle/>
          <a:p>
            <a:pPr marL="0" marR="0" lvl="0" indent="0" algn="ctr" defTabSz="6096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uLnTx/>
              <a:uFillTx/>
              <a:latin typeface="Lato"/>
              <a:ea typeface="Gill Sans"/>
              <a:cs typeface="Gill Sans"/>
              <a:sym typeface="Gill Sans"/>
            </a:endParaRP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F4140FA4-6643-BA43-AB67-4747621645CA}"/>
              </a:ext>
            </a:extLst>
          </p:cNvPr>
          <p:cNvSpPr/>
          <p:nvPr/>
        </p:nvSpPr>
        <p:spPr>
          <a:xfrm>
            <a:off x="3938425" y="116472"/>
            <a:ext cx="315201" cy="315201"/>
          </a:xfrm>
          <a:prstGeom prst="ellipse">
            <a:avLst/>
          </a:prstGeom>
          <a:noFill/>
          <a:ln w="19050" cap="flat">
            <a:solidFill>
              <a:srgbClr val="91C2FD"/>
            </a:solidFill>
            <a:miter lim="4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p3d/>
        </p:spPr>
        <p:txBody>
          <a:bodyPr rot="0" spcFirstLastPara="1" vertOverflow="overflow" horzOverflow="overflow" vert="horz" wrap="square" lIns="137160" tIns="91440" rIns="137160" bIns="91440" numCol="1" spcCol="38100" rtlCol="0" anchor="t">
            <a:normAutofit fontScale="25000" lnSpcReduction="20000"/>
          </a:bodyPr>
          <a:lstStyle/>
          <a:p>
            <a:pPr marL="0" marR="0" lvl="0" indent="0" algn="ctr" defTabSz="6096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uLnTx/>
              <a:uFillTx/>
              <a:latin typeface="Lato"/>
              <a:ea typeface="Gill Sans"/>
              <a:cs typeface="Gill Sans"/>
              <a:sym typeface="Gill Sans"/>
            </a:endParaRPr>
          </a:p>
        </p:txBody>
      </p:sp>
      <p:pic>
        <p:nvPicPr>
          <p:cNvPr id="17" name="Google Shape;578;p30" descr="Icon&#10;&#10;Description automatically generated">
            <a:extLst>
              <a:ext uri="{FF2B5EF4-FFF2-40B4-BE49-F238E27FC236}">
                <a16:creationId xmlns:a16="http://schemas.microsoft.com/office/drawing/2014/main" id="{9284DFF8-8C02-B908-61AB-BF313013244C}"/>
              </a:ext>
            </a:extLst>
          </p:cNvPr>
          <p:cNvPicPr preferRelativeResize="0"/>
          <p:nvPr/>
        </p:nvPicPr>
        <p:blipFill rotWithShape="1">
          <a:blip r:embed="rId11">
            <a:alphaModFix/>
          </a:blip>
          <a:srcRect/>
          <a:stretch/>
        </p:blipFill>
        <p:spPr>
          <a:xfrm>
            <a:off x="1989244" y="169805"/>
            <a:ext cx="222112" cy="222112"/>
          </a:xfrm>
          <a:prstGeom prst="rect">
            <a:avLst/>
          </a:prstGeom>
          <a:noFill/>
          <a:ln>
            <a:noFill/>
          </a:ln>
        </p:spPr>
      </p:pic>
      <p:pic>
        <p:nvPicPr>
          <p:cNvPr id="18" name="Google Shape;597;p30" descr="Icon&#10;&#10;Description automatically generated">
            <a:extLst>
              <a:ext uri="{FF2B5EF4-FFF2-40B4-BE49-F238E27FC236}">
                <a16:creationId xmlns:a16="http://schemas.microsoft.com/office/drawing/2014/main" id="{E1928466-8D10-B1F5-F13A-503395F28161}"/>
              </a:ext>
            </a:extLst>
          </p:cNvPr>
          <p:cNvPicPr preferRelativeResize="0"/>
          <p:nvPr/>
        </p:nvPicPr>
        <p:blipFill rotWithShape="1">
          <a:blip r:embed="rId12">
            <a:alphaModFix/>
          </a:blip>
          <a:srcRect/>
          <a:stretch/>
        </p:blipFill>
        <p:spPr>
          <a:xfrm>
            <a:off x="5995794" y="185483"/>
            <a:ext cx="185118" cy="185118"/>
          </a:xfrm>
          <a:prstGeom prst="rect">
            <a:avLst/>
          </a:prstGeom>
          <a:noFill/>
          <a:ln>
            <a:noFill/>
          </a:ln>
        </p:spPr>
      </p:pic>
      <p:pic>
        <p:nvPicPr>
          <p:cNvPr id="20" name="Google Shape;580;p30" descr="Icon&#10;&#10;Description automatically generated">
            <a:extLst>
              <a:ext uri="{FF2B5EF4-FFF2-40B4-BE49-F238E27FC236}">
                <a16:creationId xmlns:a16="http://schemas.microsoft.com/office/drawing/2014/main" id="{444FA485-75E1-D794-C4C7-EF1982B3D505}"/>
              </a:ext>
            </a:extLst>
          </p:cNvPr>
          <p:cNvPicPr preferRelativeResize="0"/>
          <p:nvPr/>
        </p:nvPicPr>
        <p:blipFill rotWithShape="1">
          <a:blip r:embed="rId13">
            <a:alphaModFix/>
          </a:blip>
          <a:srcRect/>
          <a:stretch/>
        </p:blipFill>
        <p:spPr>
          <a:xfrm>
            <a:off x="3979513" y="152002"/>
            <a:ext cx="239915" cy="239915"/>
          </a:xfrm>
          <a:prstGeom prst="rect">
            <a:avLst/>
          </a:prstGeom>
          <a:noFill/>
          <a:ln>
            <a:noFill/>
          </a:ln>
        </p:spPr>
      </p:pic>
      <p:pic>
        <p:nvPicPr>
          <p:cNvPr id="23" name="Google Shape;663;p31" descr="A picture containing text, sign&#10;&#10;Description automatically generated">
            <a:extLst>
              <a:ext uri="{FF2B5EF4-FFF2-40B4-BE49-F238E27FC236}">
                <a16:creationId xmlns:a16="http://schemas.microsoft.com/office/drawing/2014/main" id="{E0AB3EFA-DC4A-4697-8855-515F5851FB02}"/>
              </a:ext>
            </a:extLst>
          </p:cNvPr>
          <p:cNvPicPr preferRelativeResize="0"/>
          <p:nvPr/>
        </p:nvPicPr>
        <p:blipFill rotWithShape="1">
          <a:blip r:embed="rId14">
            <a:alphaModFix/>
          </a:blip>
          <a:srcRect/>
          <a:stretch/>
        </p:blipFill>
        <p:spPr>
          <a:xfrm>
            <a:off x="4991867" y="201914"/>
            <a:ext cx="173138" cy="173138"/>
          </a:xfrm>
          <a:prstGeom prst="rect">
            <a:avLst/>
          </a:prstGeom>
          <a:noFill/>
          <a:ln>
            <a:noFill/>
          </a:ln>
        </p:spPr>
      </p:pic>
      <p:pic>
        <p:nvPicPr>
          <p:cNvPr id="24" name="Google Shape;666;p31" descr="Icon&#10;&#10;Description automatically generated">
            <a:extLst>
              <a:ext uri="{FF2B5EF4-FFF2-40B4-BE49-F238E27FC236}">
                <a16:creationId xmlns:a16="http://schemas.microsoft.com/office/drawing/2014/main" id="{994B581E-4684-D38F-DF67-E1C5459A6824}"/>
              </a:ext>
            </a:extLst>
          </p:cNvPr>
          <p:cNvPicPr preferRelativeResize="0"/>
          <p:nvPr/>
        </p:nvPicPr>
        <p:blipFill rotWithShape="1">
          <a:blip r:embed="rId15">
            <a:alphaModFix/>
          </a:blip>
          <a:srcRect/>
          <a:stretch/>
        </p:blipFill>
        <p:spPr>
          <a:xfrm>
            <a:off x="6974453" y="191307"/>
            <a:ext cx="191001" cy="191001"/>
          </a:xfrm>
          <a:prstGeom prst="rect">
            <a:avLst/>
          </a:prstGeom>
          <a:noFill/>
          <a:ln>
            <a:noFill/>
          </a:ln>
        </p:spPr>
      </p:pic>
      <p:pic>
        <p:nvPicPr>
          <p:cNvPr id="25" name="Google Shape;641;p30" descr="Icon&#10;&#10;Description automatically generated">
            <a:extLst>
              <a:ext uri="{FF2B5EF4-FFF2-40B4-BE49-F238E27FC236}">
                <a16:creationId xmlns:a16="http://schemas.microsoft.com/office/drawing/2014/main" id="{D12738C9-D461-7739-7B40-7A52676B2BCF}"/>
              </a:ext>
            </a:extLst>
          </p:cNvPr>
          <p:cNvPicPr preferRelativeResize="0"/>
          <p:nvPr/>
        </p:nvPicPr>
        <p:blipFill rotWithShape="1">
          <a:blip r:embed="rId16">
            <a:alphaModFix/>
          </a:blip>
          <a:srcRect/>
          <a:stretch/>
        </p:blipFill>
        <p:spPr>
          <a:xfrm>
            <a:off x="3005107" y="185661"/>
            <a:ext cx="194605" cy="194605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5207EBDC-4FF5-DBA1-86C7-BBAB52EF9906}"/>
              </a:ext>
            </a:extLst>
          </p:cNvPr>
          <p:cNvCxnSpPr>
            <a:cxnSpLocks/>
          </p:cNvCxnSpPr>
          <p:nvPr/>
        </p:nvCxnSpPr>
        <p:spPr>
          <a:xfrm flipH="1">
            <a:off x="3251495" y="282963"/>
            <a:ext cx="677755" cy="0"/>
          </a:xfrm>
          <a:prstGeom prst="line">
            <a:avLst/>
          </a:prstGeom>
          <a:noFill/>
          <a:ln w="19050" cap="flat">
            <a:solidFill>
              <a:srgbClr val="91C2FD"/>
            </a:solidFill>
            <a:prstDash val="solid"/>
            <a:miter lim="4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p3d/>
        </p:spPr>
      </p:cxn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C2FD0384-BEF9-20B2-02D3-C178A92EB611}"/>
              </a:ext>
            </a:extLst>
          </p:cNvPr>
          <p:cNvCxnSpPr>
            <a:cxnSpLocks/>
          </p:cNvCxnSpPr>
          <p:nvPr/>
        </p:nvCxnSpPr>
        <p:spPr>
          <a:xfrm flipH="1">
            <a:off x="4253626" y="271959"/>
            <a:ext cx="677755" cy="0"/>
          </a:xfrm>
          <a:prstGeom prst="line">
            <a:avLst/>
          </a:prstGeom>
          <a:noFill/>
          <a:ln w="19050" cap="flat">
            <a:solidFill>
              <a:srgbClr val="91C2FD"/>
            </a:solidFill>
            <a:prstDash val="solid"/>
            <a:miter lim="4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p3d/>
        </p:spPr>
      </p:cxn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E9F0F27E-53F0-EDAD-E553-EB7477E30775}"/>
              </a:ext>
            </a:extLst>
          </p:cNvPr>
          <p:cNvCxnSpPr>
            <a:cxnSpLocks/>
          </p:cNvCxnSpPr>
          <p:nvPr/>
        </p:nvCxnSpPr>
        <p:spPr>
          <a:xfrm flipH="1">
            <a:off x="5239144" y="279109"/>
            <a:ext cx="677755" cy="0"/>
          </a:xfrm>
          <a:prstGeom prst="line">
            <a:avLst/>
          </a:prstGeom>
          <a:noFill/>
          <a:ln w="19050" cap="flat">
            <a:solidFill>
              <a:srgbClr val="91C2FD"/>
            </a:solidFill>
            <a:prstDash val="solid"/>
            <a:miter lim="4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p3d/>
        </p:spPr>
      </p:cxn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99CC5CFB-0D7B-9A9D-8FA4-BA32A8B23AE1}"/>
              </a:ext>
            </a:extLst>
          </p:cNvPr>
          <p:cNvCxnSpPr>
            <a:cxnSpLocks/>
          </p:cNvCxnSpPr>
          <p:nvPr/>
        </p:nvCxnSpPr>
        <p:spPr>
          <a:xfrm flipH="1">
            <a:off x="6231412" y="280861"/>
            <a:ext cx="677755" cy="0"/>
          </a:xfrm>
          <a:prstGeom prst="line">
            <a:avLst/>
          </a:prstGeom>
          <a:noFill/>
          <a:ln w="19050" cap="flat">
            <a:solidFill>
              <a:srgbClr val="91C2FD"/>
            </a:solidFill>
            <a:prstDash val="solid"/>
            <a:miter lim="4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p3d/>
        </p:spPr>
      </p:cxnSp>
      <p:sp>
        <p:nvSpPr>
          <p:cNvPr id="31" name="Oval 30">
            <a:extLst>
              <a:ext uri="{FF2B5EF4-FFF2-40B4-BE49-F238E27FC236}">
                <a16:creationId xmlns:a16="http://schemas.microsoft.com/office/drawing/2014/main" id="{D5D749CD-3B86-F2C7-2913-D64A13B28B2F}"/>
              </a:ext>
            </a:extLst>
          </p:cNvPr>
          <p:cNvSpPr/>
          <p:nvPr/>
        </p:nvSpPr>
        <p:spPr>
          <a:xfrm>
            <a:off x="6912354" y="116472"/>
            <a:ext cx="315201" cy="315201"/>
          </a:xfrm>
          <a:prstGeom prst="ellipse">
            <a:avLst/>
          </a:prstGeom>
          <a:noFill/>
          <a:ln w="19050" cap="flat">
            <a:solidFill>
              <a:srgbClr val="91C2FD"/>
            </a:solidFill>
            <a:miter lim="4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p3d/>
        </p:spPr>
        <p:txBody>
          <a:bodyPr rot="0" spcFirstLastPara="1" vertOverflow="overflow" horzOverflow="overflow" vert="horz" wrap="square" lIns="137160" tIns="91440" rIns="137160" bIns="91440" numCol="1" spcCol="38100" rtlCol="0" anchor="t">
            <a:normAutofit fontScale="25000" lnSpcReduction="20000"/>
          </a:bodyPr>
          <a:lstStyle/>
          <a:p>
            <a:pPr marL="0" marR="0" lvl="0" indent="0" algn="ctr" defTabSz="6096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uLnTx/>
              <a:uFillTx/>
              <a:latin typeface="Lato"/>
              <a:ea typeface="Gill Sans"/>
              <a:cs typeface="Gill Sans"/>
              <a:sym typeface="Gill Sans"/>
            </a:endParaRPr>
          </a:p>
        </p:txBody>
      </p:sp>
    </p:spTree>
    <p:extLst>
      <p:ext uri="{BB962C8B-B14F-4D97-AF65-F5344CB8AC3E}">
        <p14:creationId xmlns:p14="http://schemas.microsoft.com/office/powerpoint/2010/main" val="86463697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Title 1">
            <a:extLst>
              <a:ext uri="{FF2B5EF4-FFF2-40B4-BE49-F238E27FC236}">
                <a16:creationId xmlns:a16="http://schemas.microsoft.com/office/drawing/2014/main" id="{70DA0A29-6074-F247-A95E-47D7530E30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8954" y="684584"/>
            <a:ext cx="8229600" cy="607941"/>
          </a:xfrm>
        </p:spPr>
        <p:txBody>
          <a:bodyPr>
            <a:noAutofit/>
          </a:bodyPr>
          <a:lstStyle/>
          <a:p>
            <a:r>
              <a:rPr lang="en-US" sz="2800" dirty="0">
                <a:solidFill>
                  <a:schemeClr val="bg1"/>
                </a:solidFill>
              </a:rPr>
              <a:t>How do you benefit from Box?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541E862D-F000-B7BD-CF2A-06C2FBAEA1A0}"/>
              </a:ext>
            </a:extLst>
          </p:cNvPr>
          <p:cNvSpPr txBox="1"/>
          <p:nvPr/>
        </p:nvSpPr>
        <p:spPr bwMode="black">
          <a:xfrm>
            <a:off x="550576" y="2932335"/>
            <a:ext cx="1710385" cy="480039"/>
          </a:xfrm>
          <a:prstGeom prst="rect">
            <a:avLst/>
          </a:prstGeom>
          <a:noFill/>
        </p:spPr>
        <p:txBody>
          <a:bodyPr wrap="square" lIns="91345" tIns="45674" rIns="91345" bIns="45674" rtlCol="0">
            <a:spAutoFit/>
          </a:bodyPr>
          <a:lstStyle/>
          <a:p>
            <a:pPr algn="ctr">
              <a:spcAft>
                <a:spcPts val="599"/>
              </a:spcAft>
            </a:pPr>
            <a:r>
              <a:rPr lang="en-US" sz="1400" b="1" dirty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Unlimited storage of files up to 150 GB</a:t>
            </a:r>
          </a:p>
        </p:txBody>
      </p:sp>
      <p:pic>
        <p:nvPicPr>
          <p:cNvPr id="11" name="Google Shape;686;p31" descr="Icon&#10;&#10;Description automatically generated">
            <a:extLst>
              <a:ext uri="{FF2B5EF4-FFF2-40B4-BE49-F238E27FC236}">
                <a16:creationId xmlns:a16="http://schemas.microsoft.com/office/drawing/2014/main" id="{8521DA6A-7D13-1DC3-3054-C3A425CB51C4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131949" y="2315153"/>
            <a:ext cx="547638" cy="547638"/>
          </a:xfrm>
          <a:prstGeom prst="rect">
            <a:avLst/>
          </a:prstGeom>
          <a:noFill/>
          <a:ln>
            <a:noFill/>
          </a:ln>
        </p:spPr>
      </p:pic>
      <p:sp>
        <p:nvSpPr>
          <p:cNvPr id="14" name="Oval 13">
            <a:extLst>
              <a:ext uri="{FF2B5EF4-FFF2-40B4-BE49-F238E27FC236}">
                <a16:creationId xmlns:a16="http://schemas.microsoft.com/office/drawing/2014/main" id="{16D231AF-5024-AACA-41F0-5FF6129A5F60}"/>
              </a:ext>
            </a:extLst>
          </p:cNvPr>
          <p:cNvSpPr/>
          <p:nvPr/>
        </p:nvSpPr>
        <p:spPr>
          <a:xfrm>
            <a:off x="520606" y="2047173"/>
            <a:ext cx="1770324" cy="1770324"/>
          </a:xfrm>
          <a:prstGeom prst="ellipse">
            <a:avLst/>
          </a:prstGeom>
          <a:noFill/>
          <a:ln w="19050" cap="flat">
            <a:solidFill>
              <a:srgbClr val="91C2FD"/>
            </a:solidFill>
            <a:miter lim="4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p3d/>
        </p:spPr>
        <p:txBody>
          <a:bodyPr rot="0" spcFirstLastPara="1" vertOverflow="overflow" horzOverflow="overflow" vert="horz" wrap="square" lIns="137160" tIns="91440" rIns="137160" bIns="91440" numCol="1" spcCol="38100" rtlCol="0" anchor="t">
            <a:normAutofit/>
          </a:bodyPr>
          <a:lstStyle/>
          <a:p>
            <a:pPr marL="0" marR="0" lvl="0" indent="0" algn="ctr" defTabSz="6096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uLnTx/>
              <a:uFillTx/>
              <a:latin typeface="Lato"/>
              <a:ea typeface="Gill Sans"/>
              <a:cs typeface="Gill Sans"/>
              <a:sym typeface="Gill Sans"/>
            </a:endParaRPr>
          </a:p>
        </p:txBody>
      </p:sp>
      <p:cxnSp>
        <p:nvCxnSpPr>
          <p:cNvPr id="53" name="Straight Connector 52">
            <a:extLst>
              <a:ext uri="{FF2B5EF4-FFF2-40B4-BE49-F238E27FC236}">
                <a16:creationId xmlns:a16="http://schemas.microsoft.com/office/drawing/2014/main" id="{C7CF7383-084B-F1B0-3D26-BB0073A4FC2C}"/>
              </a:ext>
            </a:extLst>
          </p:cNvPr>
          <p:cNvCxnSpPr>
            <a:cxnSpLocks/>
          </p:cNvCxnSpPr>
          <p:nvPr/>
        </p:nvCxnSpPr>
        <p:spPr>
          <a:xfrm flipH="1">
            <a:off x="2263328" y="282964"/>
            <a:ext cx="677755" cy="0"/>
          </a:xfrm>
          <a:prstGeom prst="line">
            <a:avLst/>
          </a:prstGeom>
          <a:noFill/>
          <a:ln w="19050" cap="flat">
            <a:solidFill>
              <a:srgbClr val="91C2FD"/>
            </a:solidFill>
            <a:prstDash val="solid"/>
            <a:miter lim="4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p3d/>
        </p:spPr>
      </p:cxnSp>
      <p:sp>
        <p:nvSpPr>
          <p:cNvPr id="54" name="Oval 53">
            <a:extLst>
              <a:ext uri="{FF2B5EF4-FFF2-40B4-BE49-F238E27FC236}">
                <a16:creationId xmlns:a16="http://schemas.microsoft.com/office/drawing/2014/main" id="{8EB33B36-6355-2955-2D92-AC0D48D9811D}"/>
              </a:ext>
            </a:extLst>
          </p:cNvPr>
          <p:cNvSpPr/>
          <p:nvPr/>
        </p:nvSpPr>
        <p:spPr>
          <a:xfrm>
            <a:off x="1942089" y="121204"/>
            <a:ext cx="315201" cy="315201"/>
          </a:xfrm>
          <a:prstGeom prst="ellipse">
            <a:avLst/>
          </a:prstGeom>
          <a:solidFill>
            <a:srgbClr val="003B84"/>
          </a:solidFill>
          <a:ln w="19050" cap="flat">
            <a:solidFill>
              <a:srgbClr val="91C2FD"/>
            </a:solidFill>
            <a:miter lim="4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p3d/>
        </p:spPr>
        <p:txBody>
          <a:bodyPr rot="0" spcFirstLastPara="1" vertOverflow="overflow" horzOverflow="overflow" vert="horz" wrap="square" lIns="137160" tIns="91440" rIns="137160" bIns="91440" numCol="1" spcCol="38100" rtlCol="0" anchor="t">
            <a:normAutofit fontScale="25000" lnSpcReduction="20000"/>
          </a:bodyPr>
          <a:lstStyle/>
          <a:p>
            <a:pPr marL="0" marR="0" lvl="0" indent="0" algn="ctr" defTabSz="6096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uLnTx/>
              <a:uFillTx/>
              <a:latin typeface="Lato"/>
              <a:ea typeface="Gill Sans"/>
              <a:cs typeface="Gill Sans"/>
              <a:sym typeface="Gill Sans"/>
            </a:endParaRPr>
          </a:p>
        </p:txBody>
      </p:sp>
      <p:sp>
        <p:nvSpPr>
          <p:cNvPr id="55" name="Oval 54">
            <a:extLst>
              <a:ext uri="{FF2B5EF4-FFF2-40B4-BE49-F238E27FC236}">
                <a16:creationId xmlns:a16="http://schemas.microsoft.com/office/drawing/2014/main" id="{88F23E5A-E060-E13F-563A-C6C91BCD2723}"/>
              </a:ext>
            </a:extLst>
          </p:cNvPr>
          <p:cNvSpPr/>
          <p:nvPr/>
        </p:nvSpPr>
        <p:spPr>
          <a:xfrm>
            <a:off x="2936294" y="116472"/>
            <a:ext cx="315201" cy="315201"/>
          </a:xfrm>
          <a:prstGeom prst="ellipse">
            <a:avLst/>
          </a:prstGeom>
          <a:noFill/>
          <a:ln w="19050" cap="flat">
            <a:solidFill>
              <a:srgbClr val="91C2FD"/>
            </a:solidFill>
            <a:miter lim="4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p3d/>
        </p:spPr>
        <p:txBody>
          <a:bodyPr rot="0" spcFirstLastPara="1" vertOverflow="overflow" horzOverflow="overflow" vert="horz" wrap="square" lIns="137160" tIns="91440" rIns="137160" bIns="91440" numCol="1" spcCol="38100" rtlCol="0" anchor="t">
            <a:normAutofit fontScale="25000" lnSpcReduction="20000"/>
          </a:bodyPr>
          <a:lstStyle/>
          <a:p>
            <a:pPr marL="0" marR="0" lvl="0" indent="0" algn="ctr" defTabSz="6096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uLnTx/>
              <a:uFillTx/>
              <a:latin typeface="Lato"/>
              <a:ea typeface="Gill Sans"/>
              <a:cs typeface="Gill Sans"/>
              <a:sym typeface="Gill Sans"/>
            </a:endParaRPr>
          </a:p>
        </p:txBody>
      </p:sp>
      <p:sp>
        <p:nvSpPr>
          <p:cNvPr id="57" name="Oval 56">
            <a:extLst>
              <a:ext uri="{FF2B5EF4-FFF2-40B4-BE49-F238E27FC236}">
                <a16:creationId xmlns:a16="http://schemas.microsoft.com/office/drawing/2014/main" id="{5A4A12A4-7CD2-BE76-9081-329D13084ED2}"/>
              </a:ext>
            </a:extLst>
          </p:cNvPr>
          <p:cNvSpPr/>
          <p:nvPr/>
        </p:nvSpPr>
        <p:spPr>
          <a:xfrm>
            <a:off x="5916211" y="108544"/>
            <a:ext cx="315201" cy="315201"/>
          </a:xfrm>
          <a:prstGeom prst="ellipse">
            <a:avLst/>
          </a:prstGeom>
          <a:noFill/>
          <a:ln w="19050" cap="flat">
            <a:solidFill>
              <a:srgbClr val="91C2FD"/>
            </a:solidFill>
            <a:miter lim="4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p3d/>
        </p:spPr>
        <p:txBody>
          <a:bodyPr rot="0" spcFirstLastPara="1" vertOverflow="overflow" horzOverflow="overflow" vert="horz" wrap="square" lIns="137160" tIns="91440" rIns="137160" bIns="91440" numCol="1" spcCol="38100" rtlCol="0" anchor="t">
            <a:normAutofit fontScale="25000" lnSpcReduction="20000"/>
          </a:bodyPr>
          <a:lstStyle/>
          <a:p>
            <a:pPr marL="0" marR="0" lvl="0" indent="0" algn="ctr" defTabSz="6096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uLnTx/>
              <a:uFillTx/>
              <a:latin typeface="Lato"/>
              <a:ea typeface="Gill Sans"/>
              <a:cs typeface="Gill Sans"/>
              <a:sym typeface="Gill Sans"/>
            </a:endParaRPr>
          </a:p>
        </p:txBody>
      </p:sp>
      <p:sp>
        <p:nvSpPr>
          <p:cNvPr id="58" name="Oval 57">
            <a:extLst>
              <a:ext uri="{FF2B5EF4-FFF2-40B4-BE49-F238E27FC236}">
                <a16:creationId xmlns:a16="http://schemas.microsoft.com/office/drawing/2014/main" id="{97D0EEB9-223D-04FB-BE6F-CD5B759C020A}"/>
              </a:ext>
            </a:extLst>
          </p:cNvPr>
          <p:cNvSpPr/>
          <p:nvPr/>
        </p:nvSpPr>
        <p:spPr>
          <a:xfrm>
            <a:off x="4923943" y="110942"/>
            <a:ext cx="315201" cy="315201"/>
          </a:xfrm>
          <a:prstGeom prst="ellipse">
            <a:avLst/>
          </a:prstGeom>
          <a:noFill/>
          <a:ln w="19050" cap="flat">
            <a:solidFill>
              <a:srgbClr val="91C2FD"/>
            </a:solidFill>
            <a:miter lim="4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p3d/>
        </p:spPr>
        <p:txBody>
          <a:bodyPr rot="0" spcFirstLastPara="1" vertOverflow="overflow" horzOverflow="overflow" vert="horz" wrap="square" lIns="137160" tIns="91440" rIns="137160" bIns="91440" numCol="1" spcCol="38100" rtlCol="0" anchor="t">
            <a:normAutofit fontScale="25000" lnSpcReduction="20000"/>
          </a:bodyPr>
          <a:lstStyle/>
          <a:p>
            <a:pPr marL="0" marR="0" lvl="0" indent="0" algn="ctr" defTabSz="6096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uLnTx/>
              <a:uFillTx/>
              <a:latin typeface="Lato"/>
              <a:ea typeface="Gill Sans"/>
              <a:cs typeface="Gill Sans"/>
              <a:sym typeface="Gill Sans"/>
            </a:endParaRPr>
          </a:p>
        </p:txBody>
      </p:sp>
      <p:sp>
        <p:nvSpPr>
          <p:cNvPr id="59" name="Oval 58">
            <a:extLst>
              <a:ext uri="{FF2B5EF4-FFF2-40B4-BE49-F238E27FC236}">
                <a16:creationId xmlns:a16="http://schemas.microsoft.com/office/drawing/2014/main" id="{20C448D0-6A44-37C9-25EF-1FF1996BCDB6}"/>
              </a:ext>
            </a:extLst>
          </p:cNvPr>
          <p:cNvSpPr/>
          <p:nvPr/>
        </p:nvSpPr>
        <p:spPr>
          <a:xfrm>
            <a:off x="3938425" y="116472"/>
            <a:ext cx="315201" cy="315201"/>
          </a:xfrm>
          <a:prstGeom prst="ellipse">
            <a:avLst/>
          </a:prstGeom>
          <a:noFill/>
          <a:ln w="19050" cap="flat">
            <a:solidFill>
              <a:srgbClr val="91C2FD"/>
            </a:solidFill>
            <a:miter lim="4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p3d/>
        </p:spPr>
        <p:txBody>
          <a:bodyPr rot="0" spcFirstLastPara="1" vertOverflow="overflow" horzOverflow="overflow" vert="horz" wrap="square" lIns="137160" tIns="91440" rIns="137160" bIns="91440" numCol="1" spcCol="38100" rtlCol="0" anchor="t">
            <a:normAutofit fontScale="25000" lnSpcReduction="20000"/>
          </a:bodyPr>
          <a:lstStyle/>
          <a:p>
            <a:pPr marL="0" marR="0" lvl="0" indent="0" algn="ctr" defTabSz="6096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uLnTx/>
              <a:uFillTx/>
              <a:latin typeface="Lato"/>
              <a:ea typeface="Gill Sans"/>
              <a:cs typeface="Gill Sans"/>
              <a:sym typeface="Gill Sans"/>
            </a:endParaRPr>
          </a:p>
        </p:txBody>
      </p:sp>
      <p:pic>
        <p:nvPicPr>
          <p:cNvPr id="60" name="Google Shape;578;p30" descr="Icon&#10;&#10;Description automatically generated">
            <a:extLst>
              <a:ext uri="{FF2B5EF4-FFF2-40B4-BE49-F238E27FC236}">
                <a16:creationId xmlns:a16="http://schemas.microsoft.com/office/drawing/2014/main" id="{18175378-88D2-647C-61F5-70A8B3D01E90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989244" y="169805"/>
            <a:ext cx="222112" cy="222112"/>
          </a:xfrm>
          <a:prstGeom prst="rect">
            <a:avLst/>
          </a:prstGeom>
          <a:noFill/>
          <a:ln>
            <a:noFill/>
          </a:ln>
        </p:spPr>
      </p:pic>
      <p:pic>
        <p:nvPicPr>
          <p:cNvPr id="61" name="Google Shape;597;p30" descr="Icon&#10;&#10;Description automatically generated">
            <a:extLst>
              <a:ext uri="{FF2B5EF4-FFF2-40B4-BE49-F238E27FC236}">
                <a16:creationId xmlns:a16="http://schemas.microsoft.com/office/drawing/2014/main" id="{A5F1543A-0D10-B247-B6E6-140A3C25DE8D}"/>
              </a:ext>
            </a:extLst>
          </p:cNvPr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5995794" y="185483"/>
            <a:ext cx="185118" cy="185118"/>
          </a:xfrm>
          <a:prstGeom prst="rect">
            <a:avLst/>
          </a:prstGeom>
          <a:noFill/>
          <a:ln>
            <a:noFill/>
          </a:ln>
        </p:spPr>
      </p:pic>
      <p:pic>
        <p:nvPicPr>
          <p:cNvPr id="62" name="Google Shape;580;p30" descr="Icon&#10;&#10;Description automatically generated">
            <a:extLst>
              <a:ext uri="{FF2B5EF4-FFF2-40B4-BE49-F238E27FC236}">
                <a16:creationId xmlns:a16="http://schemas.microsoft.com/office/drawing/2014/main" id="{ADA81FCF-8918-A712-5587-AC569DF0FFA7}"/>
              </a:ext>
            </a:extLst>
          </p:cNvPr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3979513" y="152002"/>
            <a:ext cx="239915" cy="239915"/>
          </a:xfrm>
          <a:prstGeom prst="rect">
            <a:avLst/>
          </a:prstGeom>
          <a:noFill/>
          <a:ln>
            <a:noFill/>
          </a:ln>
        </p:spPr>
      </p:pic>
      <p:pic>
        <p:nvPicPr>
          <p:cNvPr id="63" name="Google Shape;663;p31" descr="A picture containing text, sign&#10;&#10;Description automatically generated">
            <a:extLst>
              <a:ext uri="{FF2B5EF4-FFF2-40B4-BE49-F238E27FC236}">
                <a16:creationId xmlns:a16="http://schemas.microsoft.com/office/drawing/2014/main" id="{B7B4378E-68FF-BA9A-FCD1-6C73C9CD577D}"/>
              </a:ext>
            </a:extLst>
          </p:cNvPr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4991867" y="201914"/>
            <a:ext cx="173138" cy="173138"/>
          </a:xfrm>
          <a:prstGeom prst="rect">
            <a:avLst/>
          </a:prstGeom>
          <a:noFill/>
          <a:ln>
            <a:noFill/>
          </a:ln>
        </p:spPr>
      </p:pic>
      <p:pic>
        <p:nvPicPr>
          <p:cNvPr id="64" name="Google Shape;666;p31" descr="Icon&#10;&#10;Description automatically generated">
            <a:extLst>
              <a:ext uri="{FF2B5EF4-FFF2-40B4-BE49-F238E27FC236}">
                <a16:creationId xmlns:a16="http://schemas.microsoft.com/office/drawing/2014/main" id="{930B6984-4B63-D524-E28A-BE2F090737E8}"/>
              </a:ext>
            </a:extLst>
          </p:cNvPr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6974453" y="191307"/>
            <a:ext cx="191001" cy="191001"/>
          </a:xfrm>
          <a:prstGeom prst="rect">
            <a:avLst/>
          </a:prstGeom>
          <a:noFill/>
          <a:ln>
            <a:noFill/>
          </a:ln>
        </p:spPr>
      </p:pic>
      <p:pic>
        <p:nvPicPr>
          <p:cNvPr id="65" name="Google Shape;641;p30" descr="Icon&#10;&#10;Description automatically generated">
            <a:extLst>
              <a:ext uri="{FF2B5EF4-FFF2-40B4-BE49-F238E27FC236}">
                <a16:creationId xmlns:a16="http://schemas.microsoft.com/office/drawing/2014/main" id="{864C10BB-6C62-2E00-9E0A-319C95F5F67C}"/>
              </a:ext>
            </a:extLst>
          </p:cNvPr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3005107" y="185661"/>
            <a:ext cx="194605" cy="194605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66" name="Straight Connector 65">
            <a:extLst>
              <a:ext uri="{FF2B5EF4-FFF2-40B4-BE49-F238E27FC236}">
                <a16:creationId xmlns:a16="http://schemas.microsoft.com/office/drawing/2014/main" id="{47223E9F-74E0-BC57-1FAA-078DF5537C21}"/>
              </a:ext>
            </a:extLst>
          </p:cNvPr>
          <p:cNvCxnSpPr>
            <a:cxnSpLocks/>
          </p:cNvCxnSpPr>
          <p:nvPr/>
        </p:nvCxnSpPr>
        <p:spPr>
          <a:xfrm flipH="1">
            <a:off x="3251495" y="282963"/>
            <a:ext cx="677755" cy="0"/>
          </a:xfrm>
          <a:prstGeom prst="line">
            <a:avLst/>
          </a:prstGeom>
          <a:noFill/>
          <a:ln w="19050" cap="flat">
            <a:solidFill>
              <a:srgbClr val="91C2FD"/>
            </a:solidFill>
            <a:prstDash val="solid"/>
            <a:miter lim="4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p3d/>
        </p:spPr>
      </p:cxnSp>
      <p:cxnSp>
        <p:nvCxnSpPr>
          <p:cNvPr id="67" name="Straight Connector 66">
            <a:extLst>
              <a:ext uri="{FF2B5EF4-FFF2-40B4-BE49-F238E27FC236}">
                <a16:creationId xmlns:a16="http://schemas.microsoft.com/office/drawing/2014/main" id="{C077B407-95D1-9AE0-94F2-3D294E19AE6D}"/>
              </a:ext>
            </a:extLst>
          </p:cNvPr>
          <p:cNvCxnSpPr>
            <a:cxnSpLocks/>
          </p:cNvCxnSpPr>
          <p:nvPr/>
        </p:nvCxnSpPr>
        <p:spPr>
          <a:xfrm flipH="1">
            <a:off x="4253626" y="271959"/>
            <a:ext cx="677755" cy="0"/>
          </a:xfrm>
          <a:prstGeom prst="line">
            <a:avLst/>
          </a:prstGeom>
          <a:noFill/>
          <a:ln w="19050" cap="flat">
            <a:solidFill>
              <a:srgbClr val="91C2FD"/>
            </a:solidFill>
            <a:prstDash val="solid"/>
            <a:miter lim="4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p3d/>
        </p:spPr>
      </p:cxnSp>
      <p:cxnSp>
        <p:nvCxnSpPr>
          <p:cNvPr id="68" name="Straight Connector 67">
            <a:extLst>
              <a:ext uri="{FF2B5EF4-FFF2-40B4-BE49-F238E27FC236}">
                <a16:creationId xmlns:a16="http://schemas.microsoft.com/office/drawing/2014/main" id="{231660A0-2520-7DA4-B8C5-D8B5C6BB0159}"/>
              </a:ext>
            </a:extLst>
          </p:cNvPr>
          <p:cNvCxnSpPr>
            <a:cxnSpLocks/>
          </p:cNvCxnSpPr>
          <p:nvPr/>
        </p:nvCxnSpPr>
        <p:spPr>
          <a:xfrm flipH="1">
            <a:off x="5239144" y="279109"/>
            <a:ext cx="677755" cy="0"/>
          </a:xfrm>
          <a:prstGeom prst="line">
            <a:avLst/>
          </a:prstGeom>
          <a:noFill/>
          <a:ln w="19050" cap="flat">
            <a:solidFill>
              <a:srgbClr val="91C2FD"/>
            </a:solidFill>
            <a:prstDash val="solid"/>
            <a:miter lim="4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p3d/>
        </p:spPr>
      </p:cxnSp>
      <p:cxnSp>
        <p:nvCxnSpPr>
          <p:cNvPr id="69" name="Straight Connector 68">
            <a:extLst>
              <a:ext uri="{FF2B5EF4-FFF2-40B4-BE49-F238E27FC236}">
                <a16:creationId xmlns:a16="http://schemas.microsoft.com/office/drawing/2014/main" id="{9133C431-3B26-B2B6-99C6-911FE5A382D4}"/>
              </a:ext>
            </a:extLst>
          </p:cNvPr>
          <p:cNvCxnSpPr>
            <a:cxnSpLocks/>
          </p:cNvCxnSpPr>
          <p:nvPr/>
        </p:nvCxnSpPr>
        <p:spPr>
          <a:xfrm flipH="1">
            <a:off x="6231412" y="280861"/>
            <a:ext cx="677755" cy="0"/>
          </a:xfrm>
          <a:prstGeom prst="line">
            <a:avLst/>
          </a:prstGeom>
          <a:noFill/>
          <a:ln w="19050" cap="flat">
            <a:solidFill>
              <a:srgbClr val="91C2FD"/>
            </a:solidFill>
            <a:prstDash val="solid"/>
            <a:miter lim="4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p3d/>
        </p:spPr>
      </p:cxnSp>
      <p:sp>
        <p:nvSpPr>
          <p:cNvPr id="70" name="Oval 69">
            <a:extLst>
              <a:ext uri="{FF2B5EF4-FFF2-40B4-BE49-F238E27FC236}">
                <a16:creationId xmlns:a16="http://schemas.microsoft.com/office/drawing/2014/main" id="{B3F00587-5BFB-4904-7929-E3968D350E47}"/>
              </a:ext>
            </a:extLst>
          </p:cNvPr>
          <p:cNvSpPr/>
          <p:nvPr/>
        </p:nvSpPr>
        <p:spPr>
          <a:xfrm>
            <a:off x="6912354" y="116472"/>
            <a:ext cx="315201" cy="315201"/>
          </a:xfrm>
          <a:prstGeom prst="ellipse">
            <a:avLst/>
          </a:prstGeom>
          <a:noFill/>
          <a:ln w="19050" cap="flat">
            <a:solidFill>
              <a:srgbClr val="91C2FD"/>
            </a:solidFill>
            <a:miter lim="4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p3d/>
        </p:spPr>
        <p:txBody>
          <a:bodyPr rot="0" spcFirstLastPara="1" vertOverflow="overflow" horzOverflow="overflow" vert="horz" wrap="square" lIns="137160" tIns="91440" rIns="137160" bIns="91440" numCol="1" spcCol="38100" rtlCol="0" anchor="t">
            <a:normAutofit fontScale="25000" lnSpcReduction="20000"/>
          </a:bodyPr>
          <a:lstStyle/>
          <a:p>
            <a:pPr marL="0" marR="0" lvl="0" indent="0" algn="ctr" defTabSz="6096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uLnTx/>
              <a:uFillTx/>
              <a:latin typeface="Lato"/>
              <a:ea typeface="Gill Sans"/>
              <a:cs typeface="Gill Sans"/>
              <a:sym typeface="Gill Sans"/>
            </a:endParaRPr>
          </a:p>
        </p:txBody>
      </p:sp>
    </p:spTree>
    <p:extLst>
      <p:ext uri="{BB962C8B-B14F-4D97-AF65-F5344CB8AC3E}">
        <p14:creationId xmlns:p14="http://schemas.microsoft.com/office/powerpoint/2010/main" val="4825272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TextBox 55"/>
          <p:cNvSpPr txBox="1"/>
          <p:nvPr/>
        </p:nvSpPr>
        <p:spPr bwMode="black">
          <a:xfrm>
            <a:off x="2502632" y="2932335"/>
            <a:ext cx="2169225" cy="480039"/>
          </a:xfrm>
          <a:prstGeom prst="rect">
            <a:avLst/>
          </a:prstGeom>
          <a:noFill/>
        </p:spPr>
        <p:txBody>
          <a:bodyPr wrap="square" lIns="91345" tIns="45674" rIns="91345" bIns="45674" rtlCol="0">
            <a:spAutoFit/>
          </a:bodyPr>
          <a:lstStyle/>
          <a:p>
            <a:pPr algn="ctr">
              <a:spcAft>
                <a:spcPts val="599"/>
              </a:spcAft>
            </a:pPr>
            <a:r>
              <a:rPr lang="en-US" sz="1400" b="1" dirty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Share internally &amp; externally securely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541E862D-F000-B7BD-CF2A-06C2FBAEA1A0}"/>
              </a:ext>
            </a:extLst>
          </p:cNvPr>
          <p:cNvSpPr txBox="1"/>
          <p:nvPr/>
        </p:nvSpPr>
        <p:spPr bwMode="black">
          <a:xfrm>
            <a:off x="550576" y="2932335"/>
            <a:ext cx="1710385" cy="480039"/>
          </a:xfrm>
          <a:prstGeom prst="rect">
            <a:avLst/>
          </a:prstGeom>
          <a:noFill/>
        </p:spPr>
        <p:txBody>
          <a:bodyPr wrap="square" lIns="91345" tIns="45674" rIns="91345" bIns="45674" rtlCol="0">
            <a:spAutoFit/>
          </a:bodyPr>
          <a:lstStyle/>
          <a:p>
            <a:pPr algn="ctr">
              <a:spcAft>
                <a:spcPts val="599"/>
              </a:spcAft>
            </a:pPr>
            <a:r>
              <a:rPr lang="en-US" sz="1400" b="1" dirty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Unlimited storage of files up to 150 GB</a:t>
            </a:r>
          </a:p>
        </p:txBody>
      </p:sp>
      <p:pic>
        <p:nvPicPr>
          <p:cNvPr id="11" name="Google Shape;686;p31" descr="Icon&#10;&#10;Description automatically generated">
            <a:extLst>
              <a:ext uri="{FF2B5EF4-FFF2-40B4-BE49-F238E27FC236}">
                <a16:creationId xmlns:a16="http://schemas.microsoft.com/office/drawing/2014/main" id="{8521DA6A-7D13-1DC3-3054-C3A425CB51C4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131949" y="2315153"/>
            <a:ext cx="547638" cy="547638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Google Shape;580;p30" descr="Icon&#10;&#10;Description automatically generated">
            <a:extLst>
              <a:ext uri="{FF2B5EF4-FFF2-40B4-BE49-F238E27FC236}">
                <a16:creationId xmlns:a16="http://schemas.microsoft.com/office/drawing/2014/main" id="{F4A33720-E30C-6B6C-8FEA-5A05DA2BC08C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283165" y="2315549"/>
            <a:ext cx="547638" cy="547638"/>
          </a:xfrm>
          <a:prstGeom prst="rect">
            <a:avLst/>
          </a:prstGeom>
          <a:noFill/>
          <a:ln>
            <a:noFill/>
          </a:ln>
        </p:spPr>
      </p:pic>
      <p:sp>
        <p:nvSpPr>
          <p:cNvPr id="14" name="Oval 13">
            <a:extLst>
              <a:ext uri="{FF2B5EF4-FFF2-40B4-BE49-F238E27FC236}">
                <a16:creationId xmlns:a16="http://schemas.microsoft.com/office/drawing/2014/main" id="{16D231AF-5024-AACA-41F0-5FF6129A5F60}"/>
              </a:ext>
            </a:extLst>
          </p:cNvPr>
          <p:cNvSpPr/>
          <p:nvPr/>
        </p:nvSpPr>
        <p:spPr>
          <a:xfrm>
            <a:off x="520606" y="2047173"/>
            <a:ext cx="1770324" cy="1770324"/>
          </a:xfrm>
          <a:prstGeom prst="ellipse">
            <a:avLst/>
          </a:prstGeom>
          <a:noFill/>
          <a:ln w="19050" cap="flat">
            <a:solidFill>
              <a:srgbClr val="91C2FD"/>
            </a:solidFill>
            <a:miter lim="4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p3d/>
        </p:spPr>
        <p:txBody>
          <a:bodyPr rot="0" spcFirstLastPara="1" vertOverflow="overflow" horzOverflow="overflow" vert="horz" wrap="square" lIns="137160" tIns="91440" rIns="137160" bIns="91440" numCol="1" spcCol="38100" rtlCol="0" anchor="t">
            <a:normAutofit/>
          </a:bodyPr>
          <a:lstStyle/>
          <a:p>
            <a:pPr marL="0" marR="0" lvl="0" indent="0" algn="ctr" defTabSz="6096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uLnTx/>
              <a:uFillTx/>
              <a:latin typeface="Lato"/>
              <a:ea typeface="Gill Sans"/>
              <a:cs typeface="Gill Sans"/>
              <a:sym typeface="Gill Sans"/>
            </a:endParaRPr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EED21D32-E671-60B0-8643-5698044F041D}"/>
              </a:ext>
            </a:extLst>
          </p:cNvPr>
          <p:cNvSpPr/>
          <p:nvPr/>
        </p:nvSpPr>
        <p:spPr>
          <a:xfrm>
            <a:off x="2671822" y="2081048"/>
            <a:ext cx="1770324" cy="1770324"/>
          </a:xfrm>
          <a:prstGeom prst="ellipse">
            <a:avLst/>
          </a:prstGeom>
          <a:noFill/>
          <a:ln w="19050" cap="flat">
            <a:solidFill>
              <a:srgbClr val="91C2FD"/>
            </a:solidFill>
            <a:miter lim="4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p3d/>
        </p:spPr>
        <p:txBody>
          <a:bodyPr rot="0" spcFirstLastPara="1" vertOverflow="overflow" horzOverflow="overflow" vert="horz" wrap="square" lIns="137160" tIns="91440" rIns="137160" bIns="91440" numCol="1" spcCol="38100" rtlCol="0" anchor="t">
            <a:normAutofit/>
          </a:bodyPr>
          <a:lstStyle/>
          <a:p>
            <a:pPr marL="0" marR="0" lvl="0" indent="0" algn="ctr" defTabSz="6096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uLnTx/>
              <a:uFillTx/>
              <a:latin typeface="Lato"/>
              <a:ea typeface="Gill Sans"/>
              <a:cs typeface="Gill Sans"/>
              <a:sym typeface="Gill Sans"/>
            </a:endParaRPr>
          </a:p>
        </p:txBody>
      </p:sp>
      <p:cxnSp>
        <p:nvCxnSpPr>
          <p:cNvPr id="48" name="Straight Connector 47">
            <a:extLst>
              <a:ext uri="{FF2B5EF4-FFF2-40B4-BE49-F238E27FC236}">
                <a16:creationId xmlns:a16="http://schemas.microsoft.com/office/drawing/2014/main" id="{597DB521-5183-CDFA-1A02-42FAA55FCED6}"/>
              </a:ext>
            </a:extLst>
          </p:cNvPr>
          <p:cNvCxnSpPr>
            <a:cxnSpLocks/>
          </p:cNvCxnSpPr>
          <p:nvPr/>
        </p:nvCxnSpPr>
        <p:spPr>
          <a:xfrm flipH="1">
            <a:off x="2263328" y="282964"/>
            <a:ext cx="677755" cy="0"/>
          </a:xfrm>
          <a:prstGeom prst="line">
            <a:avLst/>
          </a:prstGeom>
          <a:noFill/>
          <a:ln w="19050" cap="flat">
            <a:solidFill>
              <a:srgbClr val="91C2FD"/>
            </a:solidFill>
            <a:prstDash val="solid"/>
            <a:miter lim="4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p3d/>
        </p:spPr>
      </p:cxnSp>
      <p:sp>
        <p:nvSpPr>
          <p:cNvPr id="49" name="Oval 48">
            <a:extLst>
              <a:ext uri="{FF2B5EF4-FFF2-40B4-BE49-F238E27FC236}">
                <a16:creationId xmlns:a16="http://schemas.microsoft.com/office/drawing/2014/main" id="{E0B35EEE-9F9D-BC03-8750-56C39DC80BC4}"/>
              </a:ext>
            </a:extLst>
          </p:cNvPr>
          <p:cNvSpPr/>
          <p:nvPr/>
        </p:nvSpPr>
        <p:spPr>
          <a:xfrm>
            <a:off x="1942089" y="121204"/>
            <a:ext cx="315201" cy="315201"/>
          </a:xfrm>
          <a:prstGeom prst="ellipse">
            <a:avLst/>
          </a:prstGeom>
          <a:solidFill>
            <a:srgbClr val="003B84"/>
          </a:solidFill>
          <a:ln w="19050" cap="flat">
            <a:solidFill>
              <a:srgbClr val="91C2FD"/>
            </a:solidFill>
            <a:miter lim="4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p3d/>
        </p:spPr>
        <p:txBody>
          <a:bodyPr rot="0" spcFirstLastPara="1" vertOverflow="overflow" horzOverflow="overflow" vert="horz" wrap="square" lIns="137160" tIns="91440" rIns="137160" bIns="91440" numCol="1" spcCol="38100" rtlCol="0" anchor="t">
            <a:normAutofit fontScale="25000" lnSpcReduction="20000"/>
          </a:bodyPr>
          <a:lstStyle/>
          <a:p>
            <a:pPr marL="0" marR="0" lvl="0" indent="0" algn="ctr" defTabSz="6096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uLnTx/>
              <a:uFillTx/>
              <a:latin typeface="Lato"/>
              <a:ea typeface="Gill Sans"/>
              <a:cs typeface="Gill Sans"/>
              <a:sym typeface="Gill Sans"/>
            </a:endParaRPr>
          </a:p>
        </p:txBody>
      </p:sp>
      <p:sp>
        <p:nvSpPr>
          <p:cNvPr id="50" name="Oval 49">
            <a:extLst>
              <a:ext uri="{FF2B5EF4-FFF2-40B4-BE49-F238E27FC236}">
                <a16:creationId xmlns:a16="http://schemas.microsoft.com/office/drawing/2014/main" id="{DE35FAF6-BD46-D5B4-6172-3A82FB6D14A6}"/>
              </a:ext>
            </a:extLst>
          </p:cNvPr>
          <p:cNvSpPr/>
          <p:nvPr/>
        </p:nvSpPr>
        <p:spPr>
          <a:xfrm>
            <a:off x="2936294" y="116472"/>
            <a:ext cx="315201" cy="315201"/>
          </a:xfrm>
          <a:prstGeom prst="ellipse">
            <a:avLst/>
          </a:prstGeom>
          <a:noFill/>
          <a:ln w="19050" cap="flat">
            <a:solidFill>
              <a:srgbClr val="91C2FD"/>
            </a:solidFill>
            <a:miter lim="4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p3d/>
        </p:spPr>
        <p:txBody>
          <a:bodyPr rot="0" spcFirstLastPara="1" vertOverflow="overflow" horzOverflow="overflow" vert="horz" wrap="square" lIns="137160" tIns="91440" rIns="137160" bIns="91440" numCol="1" spcCol="38100" rtlCol="0" anchor="t">
            <a:normAutofit fontScale="25000" lnSpcReduction="20000"/>
          </a:bodyPr>
          <a:lstStyle/>
          <a:p>
            <a:pPr marL="0" marR="0" lvl="0" indent="0" algn="ctr" defTabSz="6096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uLnTx/>
              <a:uFillTx/>
              <a:latin typeface="Lato"/>
              <a:ea typeface="Gill Sans"/>
              <a:cs typeface="Gill Sans"/>
              <a:sym typeface="Gill Sans"/>
            </a:endParaRPr>
          </a:p>
        </p:txBody>
      </p:sp>
      <p:sp>
        <p:nvSpPr>
          <p:cNvPr id="51" name="Oval 50">
            <a:extLst>
              <a:ext uri="{FF2B5EF4-FFF2-40B4-BE49-F238E27FC236}">
                <a16:creationId xmlns:a16="http://schemas.microsoft.com/office/drawing/2014/main" id="{F7AF7742-838E-C16C-3ECF-C52C9CD5F3C6}"/>
              </a:ext>
            </a:extLst>
          </p:cNvPr>
          <p:cNvSpPr/>
          <p:nvPr/>
        </p:nvSpPr>
        <p:spPr>
          <a:xfrm>
            <a:off x="5916211" y="108544"/>
            <a:ext cx="315201" cy="315201"/>
          </a:xfrm>
          <a:prstGeom prst="ellipse">
            <a:avLst/>
          </a:prstGeom>
          <a:noFill/>
          <a:ln w="19050" cap="flat">
            <a:solidFill>
              <a:srgbClr val="91C2FD"/>
            </a:solidFill>
            <a:miter lim="4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p3d/>
        </p:spPr>
        <p:txBody>
          <a:bodyPr rot="0" spcFirstLastPara="1" vertOverflow="overflow" horzOverflow="overflow" vert="horz" wrap="square" lIns="137160" tIns="91440" rIns="137160" bIns="91440" numCol="1" spcCol="38100" rtlCol="0" anchor="t">
            <a:normAutofit fontScale="25000" lnSpcReduction="20000"/>
          </a:bodyPr>
          <a:lstStyle/>
          <a:p>
            <a:pPr marL="0" marR="0" lvl="0" indent="0" algn="ctr" defTabSz="6096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uLnTx/>
              <a:uFillTx/>
              <a:latin typeface="Lato"/>
              <a:ea typeface="Gill Sans"/>
              <a:cs typeface="Gill Sans"/>
              <a:sym typeface="Gill Sans"/>
            </a:endParaRPr>
          </a:p>
        </p:txBody>
      </p:sp>
      <p:sp>
        <p:nvSpPr>
          <p:cNvPr id="52" name="Oval 51">
            <a:extLst>
              <a:ext uri="{FF2B5EF4-FFF2-40B4-BE49-F238E27FC236}">
                <a16:creationId xmlns:a16="http://schemas.microsoft.com/office/drawing/2014/main" id="{4A138B98-295F-FF5C-F28F-CDB9B57D8D3D}"/>
              </a:ext>
            </a:extLst>
          </p:cNvPr>
          <p:cNvSpPr/>
          <p:nvPr/>
        </p:nvSpPr>
        <p:spPr>
          <a:xfrm>
            <a:off x="4923943" y="110942"/>
            <a:ext cx="315201" cy="315201"/>
          </a:xfrm>
          <a:prstGeom prst="ellipse">
            <a:avLst/>
          </a:prstGeom>
          <a:noFill/>
          <a:ln w="19050" cap="flat">
            <a:solidFill>
              <a:srgbClr val="91C2FD"/>
            </a:solidFill>
            <a:miter lim="4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p3d/>
        </p:spPr>
        <p:txBody>
          <a:bodyPr rot="0" spcFirstLastPara="1" vertOverflow="overflow" horzOverflow="overflow" vert="horz" wrap="square" lIns="137160" tIns="91440" rIns="137160" bIns="91440" numCol="1" spcCol="38100" rtlCol="0" anchor="t">
            <a:normAutofit fontScale="25000" lnSpcReduction="20000"/>
          </a:bodyPr>
          <a:lstStyle/>
          <a:p>
            <a:pPr marL="0" marR="0" lvl="0" indent="0" algn="ctr" defTabSz="6096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uLnTx/>
              <a:uFillTx/>
              <a:latin typeface="Lato"/>
              <a:ea typeface="Gill Sans"/>
              <a:cs typeface="Gill Sans"/>
              <a:sym typeface="Gill Sans"/>
            </a:endParaRPr>
          </a:p>
        </p:txBody>
      </p:sp>
      <p:sp>
        <p:nvSpPr>
          <p:cNvPr id="53" name="Oval 52">
            <a:extLst>
              <a:ext uri="{FF2B5EF4-FFF2-40B4-BE49-F238E27FC236}">
                <a16:creationId xmlns:a16="http://schemas.microsoft.com/office/drawing/2014/main" id="{B1F3A1D1-F288-40D8-C730-2D953344EA8B}"/>
              </a:ext>
            </a:extLst>
          </p:cNvPr>
          <p:cNvSpPr/>
          <p:nvPr/>
        </p:nvSpPr>
        <p:spPr>
          <a:xfrm>
            <a:off x="3938425" y="116472"/>
            <a:ext cx="315201" cy="315201"/>
          </a:xfrm>
          <a:prstGeom prst="ellipse">
            <a:avLst/>
          </a:prstGeom>
          <a:noFill/>
          <a:ln w="19050" cap="flat">
            <a:solidFill>
              <a:srgbClr val="91C2FD"/>
            </a:solidFill>
            <a:miter lim="4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p3d/>
        </p:spPr>
        <p:txBody>
          <a:bodyPr rot="0" spcFirstLastPara="1" vertOverflow="overflow" horzOverflow="overflow" vert="horz" wrap="square" lIns="137160" tIns="91440" rIns="137160" bIns="91440" numCol="1" spcCol="38100" rtlCol="0" anchor="t">
            <a:normAutofit fontScale="25000" lnSpcReduction="20000"/>
          </a:bodyPr>
          <a:lstStyle/>
          <a:p>
            <a:pPr marL="0" marR="0" lvl="0" indent="0" algn="ctr" defTabSz="6096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uLnTx/>
              <a:uFillTx/>
              <a:latin typeface="Lato"/>
              <a:ea typeface="Gill Sans"/>
              <a:cs typeface="Gill Sans"/>
              <a:sym typeface="Gill Sans"/>
            </a:endParaRPr>
          </a:p>
        </p:txBody>
      </p:sp>
      <p:pic>
        <p:nvPicPr>
          <p:cNvPr id="54" name="Google Shape;578;p30" descr="Icon&#10;&#10;Description automatically generated">
            <a:extLst>
              <a:ext uri="{FF2B5EF4-FFF2-40B4-BE49-F238E27FC236}">
                <a16:creationId xmlns:a16="http://schemas.microsoft.com/office/drawing/2014/main" id="{B798CA20-3A53-4B21-5BC0-D5958D30E095}"/>
              </a:ext>
            </a:extLst>
          </p:cNvPr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989244" y="169805"/>
            <a:ext cx="222112" cy="222112"/>
          </a:xfrm>
          <a:prstGeom prst="rect">
            <a:avLst/>
          </a:prstGeom>
          <a:noFill/>
          <a:ln>
            <a:noFill/>
          </a:ln>
        </p:spPr>
      </p:pic>
      <p:pic>
        <p:nvPicPr>
          <p:cNvPr id="55" name="Google Shape;597;p30" descr="Icon&#10;&#10;Description automatically generated">
            <a:extLst>
              <a:ext uri="{FF2B5EF4-FFF2-40B4-BE49-F238E27FC236}">
                <a16:creationId xmlns:a16="http://schemas.microsoft.com/office/drawing/2014/main" id="{4E1A6551-BCDA-1DDA-16A9-74E8C27E4C03}"/>
              </a:ext>
            </a:extLst>
          </p:cNvPr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5995794" y="185483"/>
            <a:ext cx="185118" cy="185118"/>
          </a:xfrm>
          <a:prstGeom prst="rect">
            <a:avLst/>
          </a:prstGeom>
          <a:noFill/>
          <a:ln>
            <a:noFill/>
          </a:ln>
        </p:spPr>
      </p:pic>
      <p:pic>
        <p:nvPicPr>
          <p:cNvPr id="57" name="Google Shape;580;p30" descr="Icon&#10;&#10;Description automatically generated">
            <a:extLst>
              <a:ext uri="{FF2B5EF4-FFF2-40B4-BE49-F238E27FC236}">
                <a16:creationId xmlns:a16="http://schemas.microsoft.com/office/drawing/2014/main" id="{93777BC3-07C8-2578-5452-CBD5682150C2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979513" y="152002"/>
            <a:ext cx="239915" cy="239915"/>
          </a:xfrm>
          <a:prstGeom prst="rect">
            <a:avLst/>
          </a:prstGeom>
          <a:noFill/>
          <a:ln>
            <a:noFill/>
          </a:ln>
        </p:spPr>
      </p:pic>
      <p:pic>
        <p:nvPicPr>
          <p:cNvPr id="58" name="Google Shape;663;p31" descr="A picture containing text, sign&#10;&#10;Description automatically generated">
            <a:extLst>
              <a:ext uri="{FF2B5EF4-FFF2-40B4-BE49-F238E27FC236}">
                <a16:creationId xmlns:a16="http://schemas.microsoft.com/office/drawing/2014/main" id="{0DE3996A-7E4C-9725-F2F2-F19DE0F8E7A0}"/>
              </a:ext>
            </a:extLst>
          </p:cNvPr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4991867" y="201914"/>
            <a:ext cx="173138" cy="173138"/>
          </a:xfrm>
          <a:prstGeom prst="rect">
            <a:avLst/>
          </a:prstGeom>
          <a:noFill/>
          <a:ln>
            <a:noFill/>
          </a:ln>
        </p:spPr>
      </p:pic>
      <p:pic>
        <p:nvPicPr>
          <p:cNvPr id="59" name="Google Shape;666;p31" descr="Icon&#10;&#10;Description automatically generated">
            <a:extLst>
              <a:ext uri="{FF2B5EF4-FFF2-40B4-BE49-F238E27FC236}">
                <a16:creationId xmlns:a16="http://schemas.microsoft.com/office/drawing/2014/main" id="{C780B8C5-78CB-3A80-8932-7A11146DAF19}"/>
              </a:ext>
            </a:extLst>
          </p:cNvPr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6974453" y="191307"/>
            <a:ext cx="191001" cy="191001"/>
          </a:xfrm>
          <a:prstGeom prst="rect">
            <a:avLst/>
          </a:prstGeom>
          <a:noFill/>
          <a:ln>
            <a:noFill/>
          </a:ln>
        </p:spPr>
      </p:pic>
      <p:pic>
        <p:nvPicPr>
          <p:cNvPr id="60" name="Google Shape;641;p30" descr="Icon&#10;&#10;Description automatically generated">
            <a:extLst>
              <a:ext uri="{FF2B5EF4-FFF2-40B4-BE49-F238E27FC236}">
                <a16:creationId xmlns:a16="http://schemas.microsoft.com/office/drawing/2014/main" id="{23304A8F-87ED-8D43-8646-3499BF403C64}"/>
              </a:ext>
            </a:extLst>
          </p:cNvPr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3005107" y="185661"/>
            <a:ext cx="194605" cy="194605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61" name="Straight Connector 60">
            <a:extLst>
              <a:ext uri="{FF2B5EF4-FFF2-40B4-BE49-F238E27FC236}">
                <a16:creationId xmlns:a16="http://schemas.microsoft.com/office/drawing/2014/main" id="{3D07EEE6-2DB3-476B-8574-DAB7F8A530CB}"/>
              </a:ext>
            </a:extLst>
          </p:cNvPr>
          <p:cNvCxnSpPr>
            <a:cxnSpLocks/>
          </p:cNvCxnSpPr>
          <p:nvPr/>
        </p:nvCxnSpPr>
        <p:spPr>
          <a:xfrm flipH="1">
            <a:off x="3251495" y="282963"/>
            <a:ext cx="677755" cy="0"/>
          </a:xfrm>
          <a:prstGeom prst="line">
            <a:avLst/>
          </a:prstGeom>
          <a:noFill/>
          <a:ln w="19050" cap="flat">
            <a:solidFill>
              <a:srgbClr val="91C2FD"/>
            </a:solidFill>
            <a:prstDash val="solid"/>
            <a:miter lim="4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p3d/>
        </p:spPr>
      </p:cxnSp>
      <p:cxnSp>
        <p:nvCxnSpPr>
          <p:cNvPr id="62" name="Straight Connector 61">
            <a:extLst>
              <a:ext uri="{FF2B5EF4-FFF2-40B4-BE49-F238E27FC236}">
                <a16:creationId xmlns:a16="http://schemas.microsoft.com/office/drawing/2014/main" id="{3E04563D-AC14-4C37-FF41-326BC6BC34E2}"/>
              </a:ext>
            </a:extLst>
          </p:cNvPr>
          <p:cNvCxnSpPr>
            <a:cxnSpLocks/>
          </p:cNvCxnSpPr>
          <p:nvPr/>
        </p:nvCxnSpPr>
        <p:spPr>
          <a:xfrm flipH="1">
            <a:off x="4253626" y="271959"/>
            <a:ext cx="677755" cy="0"/>
          </a:xfrm>
          <a:prstGeom prst="line">
            <a:avLst/>
          </a:prstGeom>
          <a:noFill/>
          <a:ln w="19050" cap="flat">
            <a:solidFill>
              <a:srgbClr val="91C2FD"/>
            </a:solidFill>
            <a:prstDash val="solid"/>
            <a:miter lim="4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p3d/>
        </p:spPr>
      </p:cxnSp>
      <p:cxnSp>
        <p:nvCxnSpPr>
          <p:cNvPr id="63" name="Straight Connector 62">
            <a:extLst>
              <a:ext uri="{FF2B5EF4-FFF2-40B4-BE49-F238E27FC236}">
                <a16:creationId xmlns:a16="http://schemas.microsoft.com/office/drawing/2014/main" id="{02E81E6B-4E6A-F4A7-0D17-18FD586DD58D}"/>
              </a:ext>
            </a:extLst>
          </p:cNvPr>
          <p:cNvCxnSpPr>
            <a:cxnSpLocks/>
          </p:cNvCxnSpPr>
          <p:nvPr/>
        </p:nvCxnSpPr>
        <p:spPr>
          <a:xfrm flipH="1">
            <a:off x="5239144" y="279109"/>
            <a:ext cx="677755" cy="0"/>
          </a:xfrm>
          <a:prstGeom prst="line">
            <a:avLst/>
          </a:prstGeom>
          <a:noFill/>
          <a:ln w="19050" cap="flat">
            <a:solidFill>
              <a:srgbClr val="91C2FD"/>
            </a:solidFill>
            <a:prstDash val="solid"/>
            <a:miter lim="4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p3d/>
        </p:spPr>
      </p:cxnSp>
      <p:cxnSp>
        <p:nvCxnSpPr>
          <p:cNvPr id="64" name="Straight Connector 63">
            <a:extLst>
              <a:ext uri="{FF2B5EF4-FFF2-40B4-BE49-F238E27FC236}">
                <a16:creationId xmlns:a16="http://schemas.microsoft.com/office/drawing/2014/main" id="{A1BF2F9D-9C92-7662-F46E-E45FB95E1D44}"/>
              </a:ext>
            </a:extLst>
          </p:cNvPr>
          <p:cNvCxnSpPr>
            <a:cxnSpLocks/>
          </p:cNvCxnSpPr>
          <p:nvPr/>
        </p:nvCxnSpPr>
        <p:spPr>
          <a:xfrm flipH="1">
            <a:off x="6231412" y="280861"/>
            <a:ext cx="677755" cy="0"/>
          </a:xfrm>
          <a:prstGeom prst="line">
            <a:avLst/>
          </a:prstGeom>
          <a:noFill/>
          <a:ln w="19050" cap="flat">
            <a:solidFill>
              <a:srgbClr val="91C2FD"/>
            </a:solidFill>
            <a:prstDash val="solid"/>
            <a:miter lim="4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p3d/>
        </p:spPr>
      </p:cxnSp>
      <p:sp>
        <p:nvSpPr>
          <p:cNvPr id="65" name="Oval 64">
            <a:extLst>
              <a:ext uri="{FF2B5EF4-FFF2-40B4-BE49-F238E27FC236}">
                <a16:creationId xmlns:a16="http://schemas.microsoft.com/office/drawing/2014/main" id="{0BDA1EE9-EF00-C0E8-DA66-1928ECF0099D}"/>
              </a:ext>
            </a:extLst>
          </p:cNvPr>
          <p:cNvSpPr/>
          <p:nvPr/>
        </p:nvSpPr>
        <p:spPr>
          <a:xfrm>
            <a:off x="6912354" y="116472"/>
            <a:ext cx="315201" cy="315201"/>
          </a:xfrm>
          <a:prstGeom prst="ellipse">
            <a:avLst/>
          </a:prstGeom>
          <a:noFill/>
          <a:ln w="19050" cap="flat">
            <a:solidFill>
              <a:srgbClr val="91C2FD"/>
            </a:solidFill>
            <a:miter lim="4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p3d/>
        </p:spPr>
        <p:txBody>
          <a:bodyPr rot="0" spcFirstLastPara="1" vertOverflow="overflow" horzOverflow="overflow" vert="horz" wrap="square" lIns="137160" tIns="91440" rIns="137160" bIns="91440" numCol="1" spcCol="38100" rtlCol="0" anchor="t">
            <a:normAutofit fontScale="25000" lnSpcReduction="20000"/>
          </a:bodyPr>
          <a:lstStyle/>
          <a:p>
            <a:pPr marL="0" marR="0" lvl="0" indent="0" algn="ctr" defTabSz="6096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uLnTx/>
              <a:uFillTx/>
              <a:latin typeface="Lato"/>
              <a:ea typeface="Gill Sans"/>
              <a:cs typeface="Gill Sans"/>
              <a:sym typeface="Gill Sans"/>
            </a:endParaRP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1DBC94D3-C9BF-CC05-DDD7-B2896589B57D}"/>
              </a:ext>
            </a:extLst>
          </p:cNvPr>
          <p:cNvSpPr txBox="1">
            <a:spLocks/>
          </p:cNvSpPr>
          <p:nvPr/>
        </p:nvSpPr>
        <p:spPr>
          <a:xfrm>
            <a:off x="458954" y="684584"/>
            <a:ext cx="8229600" cy="6079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Lato"/>
              <a:buNone/>
              <a:defRPr sz="3200" b="1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defTabSz="914400" hangingPunct="1"/>
            <a:r>
              <a:rPr lang="en-US" sz="2800" spc="0">
                <a:solidFill>
                  <a:schemeClr val="bg1"/>
                </a:solidFill>
              </a:rPr>
              <a:t>How do you benefit from Box?</a:t>
            </a:r>
            <a:endParaRPr lang="en-US" sz="2800" spc="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58022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TextBox 55"/>
          <p:cNvSpPr txBox="1"/>
          <p:nvPr/>
        </p:nvSpPr>
        <p:spPr bwMode="black">
          <a:xfrm>
            <a:off x="2502632" y="2932335"/>
            <a:ext cx="2169225" cy="480039"/>
          </a:xfrm>
          <a:prstGeom prst="rect">
            <a:avLst/>
          </a:prstGeom>
          <a:noFill/>
        </p:spPr>
        <p:txBody>
          <a:bodyPr wrap="square" lIns="91345" tIns="45674" rIns="91345" bIns="45674" rtlCol="0">
            <a:spAutoFit/>
          </a:bodyPr>
          <a:lstStyle/>
          <a:p>
            <a:pPr algn="ctr">
              <a:spcAft>
                <a:spcPts val="599"/>
              </a:spcAft>
            </a:pPr>
            <a:r>
              <a:rPr lang="en-US" sz="1400" b="1" dirty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Share internally &amp; externally securely</a:t>
            </a:r>
          </a:p>
        </p:txBody>
      </p:sp>
      <p:sp>
        <p:nvSpPr>
          <p:cNvPr id="23" name="TextBox 22"/>
          <p:cNvSpPr txBox="1"/>
          <p:nvPr/>
        </p:nvSpPr>
        <p:spPr bwMode="black">
          <a:xfrm>
            <a:off x="4852465" y="2942167"/>
            <a:ext cx="1770325" cy="480039"/>
          </a:xfrm>
          <a:prstGeom prst="rect">
            <a:avLst/>
          </a:prstGeom>
          <a:noFill/>
        </p:spPr>
        <p:txBody>
          <a:bodyPr wrap="square" lIns="91345" tIns="45674" rIns="91345" bIns="45674" rtlCol="0">
            <a:spAutoFit/>
          </a:bodyPr>
          <a:lstStyle/>
          <a:p>
            <a:pPr algn="ctr">
              <a:spcAft>
                <a:spcPts val="599"/>
              </a:spcAft>
            </a:pPr>
            <a:r>
              <a:rPr lang="en-US" sz="1400" b="1" dirty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Seamless Integrations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541E862D-F000-B7BD-CF2A-06C2FBAEA1A0}"/>
              </a:ext>
            </a:extLst>
          </p:cNvPr>
          <p:cNvSpPr txBox="1"/>
          <p:nvPr/>
        </p:nvSpPr>
        <p:spPr bwMode="black">
          <a:xfrm>
            <a:off x="550576" y="2932335"/>
            <a:ext cx="1710385" cy="480039"/>
          </a:xfrm>
          <a:prstGeom prst="rect">
            <a:avLst/>
          </a:prstGeom>
          <a:noFill/>
        </p:spPr>
        <p:txBody>
          <a:bodyPr wrap="square" lIns="91345" tIns="45674" rIns="91345" bIns="45674" rtlCol="0">
            <a:spAutoFit/>
          </a:bodyPr>
          <a:lstStyle/>
          <a:p>
            <a:pPr algn="ctr">
              <a:spcAft>
                <a:spcPts val="599"/>
              </a:spcAft>
            </a:pPr>
            <a:r>
              <a:rPr lang="en-US" sz="1400" b="1" dirty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Unlimited storage of files up to 150 GB</a:t>
            </a:r>
          </a:p>
        </p:txBody>
      </p:sp>
      <p:pic>
        <p:nvPicPr>
          <p:cNvPr id="11" name="Google Shape;686;p31" descr="Icon&#10;&#10;Description automatically generated">
            <a:extLst>
              <a:ext uri="{FF2B5EF4-FFF2-40B4-BE49-F238E27FC236}">
                <a16:creationId xmlns:a16="http://schemas.microsoft.com/office/drawing/2014/main" id="{8521DA6A-7D13-1DC3-3054-C3A425CB51C4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131949" y="2315153"/>
            <a:ext cx="547638" cy="547638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Google Shape;580;p30" descr="Icon&#10;&#10;Description automatically generated">
            <a:extLst>
              <a:ext uri="{FF2B5EF4-FFF2-40B4-BE49-F238E27FC236}">
                <a16:creationId xmlns:a16="http://schemas.microsoft.com/office/drawing/2014/main" id="{F4A33720-E30C-6B6C-8FEA-5A05DA2BC08C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283165" y="2315549"/>
            <a:ext cx="547638" cy="547638"/>
          </a:xfrm>
          <a:prstGeom prst="rect">
            <a:avLst/>
          </a:prstGeom>
          <a:noFill/>
          <a:ln>
            <a:noFill/>
          </a:ln>
        </p:spPr>
      </p:pic>
      <p:sp>
        <p:nvSpPr>
          <p:cNvPr id="14" name="Oval 13">
            <a:extLst>
              <a:ext uri="{FF2B5EF4-FFF2-40B4-BE49-F238E27FC236}">
                <a16:creationId xmlns:a16="http://schemas.microsoft.com/office/drawing/2014/main" id="{16D231AF-5024-AACA-41F0-5FF6129A5F60}"/>
              </a:ext>
            </a:extLst>
          </p:cNvPr>
          <p:cNvSpPr/>
          <p:nvPr/>
        </p:nvSpPr>
        <p:spPr>
          <a:xfrm>
            <a:off x="520606" y="2047173"/>
            <a:ext cx="1770324" cy="1770324"/>
          </a:xfrm>
          <a:prstGeom prst="ellipse">
            <a:avLst/>
          </a:prstGeom>
          <a:noFill/>
          <a:ln w="19050" cap="flat">
            <a:solidFill>
              <a:srgbClr val="91C2FD"/>
            </a:solidFill>
            <a:miter lim="4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p3d/>
        </p:spPr>
        <p:txBody>
          <a:bodyPr rot="0" spcFirstLastPara="1" vertOverflow="overflow" horzOverflow="overflow" vert="horz" wrap="square" lIns="137160" tIns="91440" rIns="137160" bIns="91440" numCol="1" spcCol="38100" rtlCol="0" anchor="t">
            <a:normAutofit/>
          </a:bodyPr>
          <a:lstStyle/>
          <a:p>
            <a:pPr marL="0" marR="0" lvl="0" indent="0" algn="ctr" defTabSz="6096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uLnTx/>
              <a:uFillTx/>
              <a:latin typeface="Lato"/>
              <a:ea typeface="Gill Sans"/>
              <a:cs typeface="Gill Sans"/>
              <a:sym typeface="Gill Sans"/>
            </a:endParaRPr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EED21D32-E671-60B0-8643-5698044F041D}"/>
              </a:ext>
            </a:extLst>
          </p:cNvPr>
          <p:cNvSpPr/>
          <p:nvPr/>
        </p:nvSpPr>
        <p:spPr>
          <a:xfrm>
            <a:off x="2671822" y="2081048"/>
            <a:ext cx="1770324" cy="1770324"/>
          </a:xfrm>
          <a:prstGeom prst="ellipse">
            <a:avLst/>
          </a:prstGeom>
          <a:noFill/>
          <a:ln w="19050" cap="flat">
            <a:solidFill>
              <a:srgbClr val="91C2FD"/>
            </a:solidFill>
            <a:miter lim="4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p3d/>
        </p:spPr>
        <p:txBody>
          <a:bodyPr rot="0" spcFirstLastPara="1" vertOverflow="overflow" horzOverflow="overflow" vert="horz" wrap="square" lIns="137160" tIns="91440" rIns="137160" bIns="91440" numCol="1" spcCol="38100" rtlCol="0" anchor="t">
            <a:normAutofit/>
          </a:bodyPr>
          <a:lstStyle/>
          <a:p>
            <a:pPr marL="0" marR="0" lvl="0" indent="0" algn="ctr" defTabSz="6096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uLnTx/>
              <a:uFillTx/>
              <a:latin typeface="Lato"/>
              <a:ea typeface="Gill Sans"/>
              <a:cs typeface="Gill Sans"/>
              <a:sym typeface="Gill Sans"/>
            </a:endParaRPr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A64F38D9-0D03-04D4-0AF1-E3596CBBA90A}"/>
              </a:ext>
            </a:extLst>
          </p:cNvPr>
          <p:cNvSpPr/>
          <p:nvPr/>
        </p:nvSpPr>
        <p:spPr>
          <a:xfrm>
            <a:off x="4827914" y="2057005"/>
            <a:ext cx="1770324" cy="1770324"/>
          </a:xfrm>
          <a:prstGeom prst="ellipse">
            <a:avLst/>
          </a:prstGeom>
          <a:noFill/>
          <a:ln w="19050" cap="flat">
            <a:solidFill>
              <a:srgbClr val="91C2FD"/>
            </a:solidFill>
            <a:miter lim="4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p3d/>
        </p:spPr>
        <p:txBody>
          <a:bodyPr rot="0" spcFirstLastPara="1" vertOverflow="overflow" horzOverflow="overflow" vert="horz" wrap="square" lIns="137160" tIns="91440" rIns="137160" bIns="91440" numCol="1" spcCol="38100" rtlCol="0" anchor="t">
            <a:normAutofit/>
          </a:bodyPr>
          <a:lstStyle/>
          <a:p>
            <a:pPr marL="0" marR="0" lvl="0" indent="0" algn="ctr" defTabSz="6096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uLnTx/>
              <a:uFillTx/>
              <a:latin typeface="Lato"/>
              <a:ea typeface="Gill Sans"/>
              <a:cs typeface="Gill Sans"/>
              <a:sym typeface="Gill Sans"/>
            </a:endParaRPr>
          </a:p>
        </p:txBody>
      </p:sp>
      <p:cxnSp>
        <p:nvCxnSpPr>
          <p:cNvPr id="71" name="Straight Connector 70">
            <a:extLst>
              <a:ext uri="{FF2B5EF4-FFF2-40B4-BE49-F238E27FC236}">
                <a16:creationId xmlns:a16="http://schemas.microsoft.com/office/drawing/2014/main" id="{AF1BAD38-E465-14A3-2F09-A25BCF4702D4}"/>
              </a:ext>
            </a:extLst>
          </p:cNvPr>
          <p:cNvCxnSpPr>
            <a:cxnSpLocks/>
          </p:cNvCxnSpPr>
          <p:nvPr/>
        </p:nvCxnSpPr>
        <p:spPr>
          <a:xfrm flipH="1">
            <a:off x="2263328" y="282964"/>
            <a:ext cx="677755" cy="0"/>
          </a:xfrm>
          <a:prstGeom prst="line">
            <a:avLst/>
          </a:prstGeom>
          <a:noFill/>
          <a:ln w="19050" cap="flat">
            <a:solidFill>
              <a:srgbClr val="91C2FD"/>
            </a:solidFill>
            <a:prstDash val="solid"/>
            <a:miter lim="4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p3d/>
        </p:spPr>
      </p:cxnSp>
      <p:sp>
        <p:nvSpPr>
          <p:cNvPr id="72" name="Oval 71">
            <a:extLst>
              <a:ext uri="{FF2B5EF4-FFF2-40B4-BE49-F238E27FC236}">
                <a16:creationId xmlns:a16="http://schemas.microsoft.com/office/drawing/2014/main" id="{1D190C51-F10B-DCF7-D328-484C57C4B925}"/>
              </a:ext>
            </a:extLst>
          </p:cNvPr>
          <p:cNvSpPr/>
          <p:nvPr/>
        </p:nvSpPr>
        <p:spPr>
          <a:xfrm>
            <a:off x="1942089" y="121204"/>
            <a:ext cx="315201" cy="315201"/>
          </a:xfrm>
          <a:prstGeom prst="ellipse">
            <a:avLst/>
          </a:prstGeom>
          <a:solidFill>
            <a:srgbClr val="003B84"/>
          </a:solidFill>
          <a:ln w="19050" cap="flat">
            <a:solidFill>
              <a:srgbClr val="91C2FD"/>
            </a:solidFill>
            <a:miter lim="4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p3d/>
        </p:spPr>
        <p:txBody>
          <a:bodyPr rot="0" spcFirstLastPara="1" vertOverflow="overflow" horzOverflow="overflow" vert="horz" wrap="square" lIns="137160" tIns="91440" rIns="137160" bIns="91440" numCol="1" spcCol="38100" rtlCol="0" anchor="t">
            <a:normAutofit fontScale="25000" lnSpcReduction="20000"/>
          </a:bodyPr>
          <a:lstStyle/>
          <a:p>
            <a:pPr marL="0" marR="0" lvl="0" indent="0" algn="ctr" defTabSz="6096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uLnTx/>
              <a:uFillTx/>
              <a:latin typeface="Lato"/>
              <a:ea typeface="Gill Sans"/>
              <a:cs typeface="Gill Sans"/>
              <a:sym typeface="Gill Sans"/>
            </a:endParaRPr>
          </a:p>
        </p:txBody>
      </p:sp>
      <p:sp>
        <p:nvSpPr>
          <p:cNvPr id="73" name="Oval 72">
            <a:extLst>
              <a:ext uri="{FF2B5EF4-FFF2-40B4-BE49-F238E27FC236}">
                <a16:creationId xmlns:a16="http://schemas.microsoft.com/office/drawing/2014/main" id="{3E7EBE12-D3B0-6387-32B9-36E48AB841F9}"/>
              </a:ext>
            </a:extLst>
          </p:cNvPr>
          <p:cNvSpPr/>
          <p:nvPr/>
        </p:nvSpPr>
        <p:spPr>
          <a:xfrm>
            <a:off x="2936294" y="116472"/>
            <a:ext cx="315201" cy="315201"/>
          </a:xfrm>
          <a:prstGeom prst="ellipse">
            <a:avLst/>
          </a:prstGeom>
          <a:noFill/>
          <a:ln w="19050" cap="flat">
            <a:solidFill>
              <a:srgbClr val="91C2FD"/>
            </a:solidFill>
            <a:miter lim="4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p3d/>
        </p:spPr>
        <p:txBody>
          <a:bodyPr rot="0" spcFirstLastPara="1" vertOverflow="overflow" horzOverflow="overflow" vert="horz" wrap="square" lIns="137160" tIns="91440" rIns="137160" bIns="91440" numCol="1" spcCol="38100" rtlCol="0" anchor="t">
            <a:normAutofit fontScale="25000" lnSpcReduction="20000"/>
          </a:bodyPr>
          <a:lstStyle/>
          <a:p>
            <a:pPr marL="0" marR="0" lvl="0" indent="0" algn="ctr" defTabSz="6096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uLnTx/>
              <a:uFillTx/>
              <a:latin typeface="Lato"/>
              <a:ea typeface="Gill Sans"/>
              <a:cs typeface="Gill Sans"/>
              <a:sym typeface="Gill Sans"/>
            </a:endParaRPr>
          </a:p>
        </p:txBody>
      </p:sp>
      <p:sp>
        <p:nvSpPr>
          <p:cNvPr id="74" name="Oval 73">
            <a:extLst>
              <a:ext uri="{FF2B5EF4-FFF2-40B4-BE49-F238E27FC236}">
                <a16:creationId xmlns:a16="http://schemas.microsoft.com/office/drawing/2014/main" id="{A426E5AE-4051-14A2-EA62-9243246C37A3}"/>
              </a:ext>
            </a:extLst>
          </p:cNvPr>
          <p:cNvSpPr/>
          <p:nvPr/>
        </p:nvSpPr>
        <p:spPr>
          <a:xfrm>
            <a:off x="5916211" y="108544"/>
            <a:ext cx="315201" cy="315201"/>
          </a:xfrm>
          <a:prstGeom prst="ellipse">
            <a:avLst/>
          </a:prstGeom>
          <a:noFill/>
          <a:ln w="19050" cap="flat">
            <a:solidFill>
              <a:srgbClr val="91C2FD"/>
            </a:solidFill>
            <a:miter lim="4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p3d/>
        </p:spPr>
        <p:txBody>
          <a:bodyPr rot="0" spcFirstLastPara="1" vertOverflow="overflow" horzOverflow="overflow" vert="horz" wrap="square" lIns="137160" tIns="91440" rIns="137160" bIns="91440" numCol="1" spcCol="38100" rtlCol="0" anchor="t">
            <a:normAutofit fontScale="25000" lnSpcReduction="20000"/>
          </a:bodyPr>
          <a:lstStyle/>
          <a:p>
            <a:pPr marL="0" marR="0" lvl="0" indent="0" algn="ctr" defTabSz="6096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uLnTx/>
              <a:uFillTx/>
              <a:latin typeface="Lato"/>
              <a:ea typeface="Gill Sans"/>
              <a:cs typeface="Gill Sans"/>
              <a:sym typeface="Gill Sans"/>
            </a:endParaRPr>
          </a:p>
        </p:txBody>
      </p:sp>
      <p:sp>
        <p:nvSpPr>
          <p:cNvPr id="75" name="Oval 74">
            <a:extLst>
              <a:ext uri="{FF2B5EF4-FFF2-40B4-BE49-F238E27FC236}">
                <a16:creationId xmlns:a16="http://schemas.microsoft.com/office/drawing/2014/main" id="{68C1318A-816D-F30F-8BC5-3B94DCE82EB9}"/>
              </a:ext>
            </a:extLst>
          </p:cNvPr>
          <p:cNvSpPr/>
          <p:nvPr/>
        </p:nvSpPr>
        <p:spPr>
          <a:xfrm>
            <a:off x="4923943" y="110942"/>
            <a:ext cx="315201" cy="315201"/>
          </a:xfrm>
          <a:prstGeom prst="ellipse">
            <a:avLst/>
          </a:prstGeom>
          <a:noFill/>
          <a:ln w="19050" cap="flat">
            <a:solidFill>
              <a:srgbClr val="91C2FD"/>
            </a:solidFill>
            <a:miter lim="4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p3d/>
        </p:spPr>
        <p:txBody>
          <a:bodyPr rot="0" spcFirstLastPara="1" vertOverflow="overflow" horzOverflow="overflow" vert="horz" wrap="square" lIns="137160" tIns="91440" rIns="137160" bIns="91440" numCol="1" spcCol="38100" rtlCol="0" anchor="t">
            <a:normAutofit fontScale="25000" lnSpcReduction="20000"/>
          </a:bodyPr>
          <a:lstStyle/>
          <a:p>
            <a:pPr marL="0" marR="0" lvl="0" indent="0" algn="ctr" defTabSz="6096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uLnTx/>
              <a:uFillTx/>
              <a:latin typeface="Lato"/>
              <a:ea typeface="Gill Sans"/>
              <a:cs typeface="Gill Sans"/>
              <a:sym typeface="Gill Sans"/>
            </a:endParaRPr>
          </a:p>
        </p:txBody>
      </p:sp>
      <p:sp>
        <p:nvSpPr>
          <p:cNvPr id="76" name="Oval 75">
            <a:extLst>
              <a:ext uri="{FF2B5EF4-FFF2-40B4-BE49-F238E27FC236}">
                <a16:creationId xmlns:a16="http://schemas.microsoft.com/office/drawing/2014/main" id="{E48FA485-D0F2-741F-3742-CCF4170FCFF6}"/>
              </a:ext>
            </a:extLst>
          </p:cNvPr>
          <p:cNvSpPr/>
          <p:nvPr/>
        </p:nvSpPr>
        <p:spPr>
          <a:xfrm>
            <a:off x="3938425" y="116472"/>
            <a:ext cx="315201" cy="315201"/>
          </a:xfrm>
          <a:prstGeom prst="ellipse">
            <a:avLst/>
          </a:prstGeom>
          <a:noFill/>
          <a:ln w="19050" cap="flat">
            <a:solidFill>
              <a:srgbClr val="91C2FD"/>
            </a:solidFill>
            <a:miter lim="4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p3d/>
        </p:spPr>
        <p:txBody>
          <a:bodyPr rot="0" spcFirstLastPara="1" vertOverflow="overflow" horzOverflow="overflow" vert="horz" wrap="square" lIns="137160" tIns="91440" rIns="137160" bIns="91440" numCol="1" spcCol="38100" rtlCol="0" anchor="t">
            <a:normAutofit fontScale="25000" lnSpcReduction="20000"/>
          </a:bodyPr>
          <a:lstStyle/>
          <a:p>
            <a:pPr marL="0" marR="0" lvl="0" indent="0" algn="ctr" defTabSz="6096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uLnTx/>
              <a:uFillTx/>
              <a:latin typeface="Lato"/>
              <a:ea typeface="Gill Sans"/>
              <a:cs typeface="Gill Sans"/>
              <a:sym typeface="Gill Sans"/>
            </a:endParaRPr>
          </a:p>
        </p:txBody>
      </p:sp>
      <p:pic>
        <p:nvPicPr>
          <p:cNvPr id="77" name="Google Shape;578;p30" descr="Icon&#10;&#10;Description automatically generated">
            <a:extLst>
              <a:ext uri="{FF2B5EF4-FFF2-40B4-BE49-F238E27FC236}">
                <a16:creationId xmlns:a16="http://schemas.microsoft.com/office/drawing/2014/main" id="{356BFB4C-C1A7-20BB-7AA5-506EFF3434F7}"/>
              </a:ext>
            </a:extLst>
          </p:cNvPr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989244" y="169805"/>
            <a:ext cx="222112" cy="222112"/>
          </a:xfrm>
          <a:prstGeom prst="rect">
            <a:avLst/>
          </a:prstGeom>
          <a:noFill/>
          <a:ln>
            <a:noFill/>
          </a:ln>
        </p:spPr>
      </p:pic>
      <p:pic>
        <p:nvPicPr>
          <p:cNvPr id="78" name="Google Shape;597;p30" descr="Icon&#10;&#10;Description automatically generated">
            <a:extLst>
              <a:ext uri="{FF2B5EF4-FFF2-40B4-BE49-F238E27FC236}">
                <a16:creationId xmlns:a16="http://schemas.microsoft.com/office/drawing/2014/main" id="{C01977A4-C247-FDD1-D94B-1F3FCE07B613}"/>
              </a:ext>
            </a:extLst>
          </p:cNvPr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5995794" y="185483"/>
            <a:ext cx="185118" cy="185118"/>
          </a:xfrm>
          <a:prstGeom prst="rect">
            <a:avLst/>
          </a:prstGeom>
          <a:noFill/>
          <a:ln>
            <a:noFill/>
          </a:ln>
        </p:spPr>
      </p:pic>
      <p:pic>
        <p:nvPicPr>
          <p:cNvPr id="79" name="Google Shape;580;p30" descr="Icon&#10;&#10;Description automatically generated">
            <a:extLst>
              <a:ext uri="{FF2B5EF4-FFF2-40B4-BE49-F238E27FC236}">
                <a16:creationId xmlns:a16="http://schemas.microsoft.com/office/drawing/2014/main" id="{5FBD9EDB-FF02-9E41-B0BF-693ECE831701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979513" y="152002"/>
            <a:ext cx="239915" cy="239915"/>
          </a:xfrm>
          <a:prstGeom prst="rect">
            <a:avLst/>
          </a:prstGeom>
          <a:noFill/>
          <a:ln>
            <a:noFill/>
          </a:ln>
        </p:spPr>
      </p:pic>
      <p:pic>
        <p:nvPicPr>
          <p:cNvPr id="80" name="Google Shape;663;p31" descr="A picture containing text, sign&#10;&#10;Description automatically generated">
            <a:extLst>
              <a:ext uri="{FF2B5EF4-FFF2-40B4-BE49-F238E27FC236}">
                <a16:creationId xmlns:a16="http://schemas.microsoft.com/office/drawing/2014/main" id="{A8C437E8-0E1D-69CE-D80E-D1050B6F3DE1}"/>
              </a:ext>
            </a:extLst>
          </p:cNvPr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4991867" y="201914"/>
            <a:ext cx="173138" cy="173138"/>
          </a:xfrm>
          <a:prstGeom prst="rect">
            <a:avLst/>
          </a:prstGeom>
          <a:noFill/>
          <a:ln>
            <a:noFill/>
          </a:ln>
        </p:spPr>
      </p:pic>
      <p:pic>
        <p:nvPicPr>
          <p:cNvPr id="81" name="Google Shape;666;p31" descr="Icon&#10;&#10;Description automatically generated">
            <a:extLst>
              <a:ext uri="{FF2B5EF4-FFF2-40B4-BE49-F238E27FC236}">
                <a16:creationId xmlns:a16="http://schemas.microsoft.com/office/drawing/2014/main" id="{E1E111AB-1FE6-AFA2-58CB-8082424CF65B}"/>
              </a:ext>
            </a:extLst>
          </p:cNvPr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6974453" y="191307"/>
            <a:ext cx="191001" cy="191001"/>
          </a:xfrm>
          <a:prstGeom prst="rect">
            <a:avLst/>
          </a:prstGeom>
          <a:noFill/>
          <a:ln>
            <a:noFill/>
          </a:ln>
        </p:spPr>
      </p:pic>
      <p:pic>
        <p:nvPicPr>
          <p:cNvPr id="82" name="Google Shape;641;p30" descr="Icon&#10;&#10;Description automatically generated">
            <a:extLst>
              <a:ext uri="{FF2B5EF4-FFF2-40B4-BE49-F238E27FC236}">
                <a16:creationId xmlns:a16="http://schemas.microsoft.com/office/drawing/2014/main" id="{CA066EB9-A2F4-D085-D816-851E3CDC43C1}"/>
              </a:ext>
            </a:extLst>
          </p:cNvPr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3005107" y="185661"/>
            <a:ext cx="194605" cy="194605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83" name="Straight Connector 82">
            <a:extLst>
              <a:ext uri="{FF2B5EF4-FFF2-40B4-BE49-F238E27FC236}">
                <a16:creationId xmlns:a16="http://schemas.microsoft.com/office/drawing/2014/main" id="{AAA21D38-6815-AE93-6117-32D703D91EEF}"/>
              </a:ext>
            </a:extLst>
          </p:cNvPr>
          <p:cNvCxnSpPr>
            <a:cxnSpLocks/>
          </p:cNvCxnSpPr>
          <p:nvPr/>
        </p:nvCxnSpPr>
        <p:spPr>
          <a:xfrm flipH="1">
            <a:off x="3251495" y="282963"/>
            <a:ext cx="677755" cy="0"/>
          </a:xfrm>
          <a:prstGeom prst="line">
            <a:avLst/>
          </a:prstGeom>
          <a:noFill/>
          <a:ln w="19050" cap="flat">
            <a:solidFill>
              <a:srgbClr val="91C2FD"/>
            </a:solidFill>
            <a:prstDash val="solid"/>
            <a:miter lim="4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p3d/>
        </p:spPr>
      </p:cxnSp>
      <p:cxnSp>
        <p:nvCxnSpPr>
          <p:cNvPr id="84" name="Straight Connector 83">
            <a:extLst>
              <a:ext uri="{FF2B5EF4-FFF2-40B4-BE49-F238E27FC236}">
                <a16:creationId xmlns:a16="http://schemas.microsoft.com/office/drawing/2014/main" id="{EDE1AD9C-C1F5-DC8D-7334-2207D7785A8D}"/>
              </a:ext>
            </a:extLst>
          </p:cNvPr>
          <p:cNvCxnSpPr>
            <a:cxnSpLocks/>
          </p:cNvCxnSpPr>
          <p:nvPr/>
        </p:nvCxnSpPr>
        <p:spPr>
          <a:xfrm flipH="1">
            <a:off x="4253626" y="271959"/>
            <a:ext cx="677755" cy="0"/>
          </a:xfrm>
          <a:prstGeom prst="line">
            <a:avLst/>
          </a:prstGeom>
          <a:noFill/>
          <a:ln w="19050" cap="flat">
            <a:solidFill>
              <a:srgbClr val="91C2FD"/>
            </a:solidFill>
            <a:prstDash val="solid"/>
            <a:miter lim="4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p3d/>
        </p:spPr>
      </p:cxnSp>
      <p:cxnSp>
        <p:nvCxnSpPr>
          <p:cNvPr id="85" name="Straight Connector 84">
            <a:extLst>
              <a:ext uri="{FF2B5EF4-FFF2-40B4-BE49-F238E27FC236}">
                <a16:creationId xmlns:a16="http://schemas.microsoft.com/office/drawing/2014/main" id="{71937420-4162-DFBE-A06E-167444087A2F}"/>
              </a:ext>
            </a:extLst>
          </p:cNvPr>
          <p:cNvCxnSpPr>
            <a:cxnSpLocks/>
          </p:cNvCxnSpPr>
          <p:nvPr/>
        </p:nvCxnSpPr>
        <p:spPr>
          <a:xfrm flipH="1">
            <a:off x="5239144" y="279109"/>
            <a:ext cx="677755" cy="0"/>
          </a:xfrm>
          <a:prstGeom prst="line">
            <a:avLst/>
          </a:prstGeom>
          <a:noFill/>
          <a:ln w="19050" cap="flat">
            <a:solidFill>
              <a:srgbClr val="91C2FD"/>
            </a:solidFill>
            <a:prstDash val="solid"/>
            <a:miter lim="4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p3d/>
        </p:spPr>
      </p:cxnSp>
      <p:cxnSp>
        <p:nvCxnSpPr>
          <p:cNvPr id="86" name="Straight Connector 85">
            <a:extLst>
              <a:ext uri="{FF2B5EF4-FFF2-40B4-BE49-F238E27FC236}">
                <a16:creationId xmlns:a16="http://schemas.microsoft.com/office/drawing/2014/main" id="{698A81FE-E700-6441-A6B1-070238A63328}"/>
              </a:ext>
            </a:extLst>
          </p:cNvPr>
          <p:cNvCxnSpPr>
            <a:cxnSpLocks/>
          </p:cNvCxnSpPr>
          <p:nvPr/>
        </p:nvCxnSpPr>
        <p:spPr>
          <a:xfrm flipH="1">
            <a:off x="6231412" y="280861"/>
            <a:ext cx="677755" cy="0"/>
          </a:xfrm>
          <a:prstGeom prst="line">
            <a:avLst/>
          </a:prstGeom>
          <a:noFill/>
          <a:ln w="19050" cap="flat">
            <a:solidFill>
              <a:srgbClr val="91C2FD"/>
            </a:solidFill>
            <a:prstDash val="solid"/>
            <a:miter lim="4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p3d/>
        </p:spPr>
      </p:cxnSp>
      <p:sp>
        <p:nvSpPr>
          <p:cNvPr id="87" name="Oval 86">
            <a:extLst>
              <a:ext uri="{FF2B5EF4-FFF2-40B4-BE49-F238E27FC236}">
                <a16:creationId xmlns:a16="http://schemas.microsoft.com/office/drawing/2014/main" id="{20B2DE51-455C-6C99-77DC-A955B497B90B}"/>
              </a:ext>
            </a:extLst>
          </p:cNvPr>
          <p:cNvSpPr/>
          <p:nvPr/>
        </p:nvSpPr>
        <p:spPr>
          <a:xfrm>
            <a:off x="6912354" y="116472"/>
            <a:ext cx="315201" cy="315201"/>
          </a:xfrm>
          <a:prstGeom prst="ellipse">
            <a:avLst/>
          </a:prstGeom>
          <a:noFill/>
          <a:ln w="19050" cap="flat">
            <a:solidFill>
              <a:srgbClr val="91C2FD"/>
            </a:solidFill>
            <a:miter lim="4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p3d/>
        </p:spPr>
        <p:txBody>
          <a:bodyPr rot="0" spcFirstLastPara="1" vertOverflow="overflow" horzOverflow="overflow" vert="horz" wrap="square" lIns="137160" tIns="91440" rIns="137160" bIns="91440" numCol="1" spcCol="38100" rtlCol="0" anchor="t">
            <a:normAutofit fontScale="25000" lnSpcReduction="20000"/>
          </a:bodyPr>
          <a:lstStyle/>
          <a:p>
            <a:pPr marL="0" marR="0" lvl="0" indent="0" algn="ctr" defTabSz="6096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uLnTx/>
              <a:uFillTx/>
              <a:latin typeface="Lato"/>
              <a:ea typeface="Gill Sans"/>
              <a:cs typeface="Gill Sans"/>
              <a:sym typeface="Gill Sans"/>
            </a:endParaRP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E4B648A5-7C24-1856-8183-BEC95E74D725}"/>
              </a:ext>
            </a:extLst>
          </p:cNvPr>
          <p:cNvSpPr txBox="1">
            <a:spLocks/>
          </p:cNvSpPr>
          <p:nvPr/>
        </p:nvSpPr>
        <p:spPr>
          <a:xfrm>
            <a:off x="458954" y="684584"/>
            <a:ext cx="8229600" cy="6079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Lato"/>
              <a:buNone/>
              <a:defRPr sz="3200" b="1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defTabSz="914400" hangingPunct="1"/>
            <a:r>
              <a:rPr lang="en-US" sz="2800" spc="0">
                <a:solidFill>
                  <a:schemeClr val="bg1"/>
                </a:solidFill>
              </a:rPr>
              <a:t>How do you benefit from Box?</a:t>
            </a:r>
            <a:endParaRPr lang="en-US" sz="2800" spc="0" dirty="0">
              <a:solidFill>
                <a:schemeClr val="bg1"/>
              </a:solidFill>
            </a:endParaRPr>
          </a:p>
        </p:txBody>
      </p:sp>
      <p:pic>
        <p:nvPicPr>
          <p:cNvPr id="5" name="Google Shape;629;p30" descr="A picture containing text, clock&#10;&#10;Description automatically generated">
            <a:extLst>
              <a:ext uri="{FF2B5EF4-FFF2-40B4-BE49-F238E27FC236}">
                <a16:creationId xmlns:a16="http://schemas.microsoft.com/office/drawing/2014/main" id="{ED7E649E-6DFA-7B04-F95B-C44FA6E78938}"/>
              </a:ext>
            </a:extLst>
          </p:cNvPr>
          <p:cNvPicPr preferRelativeResize="0"/>
          <p:nvPr/>
        </p:nvPicPr>
        <p:blipFill rotWithShape="1">
          <a:blip r:embed="rId10">
            <a:alphaModFix/>
          </a:blip>
          <a:srcRect/>
          <a:stretch/>
        </p:blipFill>
        <p:spPr>
          <a:xfrm>
            <a:off x="5504429" y="2382752"/>
            <a:ext cx="466396" cy="48003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2930325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theme/_rels/them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12.png"/></Relationships>
</file>

<file path=ppt/theme/theme1.xml><?xml version="1.0" encoding="utf-8"?>
<a:theme xmlns:a="http://schemas.openxmlformats.org/drawingml/2006/main" name="Master">
  <a:themeElements>
    <a:clrScheme name="Custom 4">
      <a:dk1>
        <a:srgbClr val="151F26"/>
      </a:dk1>
      <a:lt1>
        <a:srgbClr val="FEFFFF"/>
      </a:lt1>
      <a:dk2>
        <a:srgbClr val="72848E"/>
      </a:dk2>
      <a:lt2>
        <a:srgbClr val="E9EEF3"/>
      </a:lt2>
      <a:accent1>
        <a:srgbClr val="0061D5"/>
      </a:accent1>
      <a:accent2>
        <a:srgbClr val="5B95E3"/>
      </a:accent2>
      <a:accent3>
        <a:srgbClr val="0025B2"/>
      </a:accent3>
      <a:accent4>
        <a:srgbClr val="00047C"/>
      </a:accent4>
      <a:accent5>
        <a:srgbClr val="8FB7EC"/>
      </a:accent5>
      <a:accent6>
        <a:srgbClr val="FF2607"/>
      </a:accent6>
      <a:hlink>
        <a:srgbClr val="0061D5"/>
      </a:hlink>
      <a:folHlink>
        <a:srgbClr val="C3D1D9"/>
      </a:folHlink>
    </a:clrScheme>
    <a:fontScheme name="Test">
      <a:majorFont>
        <a:latin typeface="Lato Light"/>
        <a:ea typeface=""/>
        <a:cs typeface=""/>
      </a:majorFont>
      <a:minorFont>
        <a:latin typeface="Lato"/>
        <a:ea typeface=""/>
        <a:cs typeface="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127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5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137160" tIns="91440" rIns="137160" bIns="91440" numCol="1" spcCol="38100" rtlCol="0" anchor="t">
        <a:normAutofit/>
      </a:bodyPr>
      <a:lstStyle>
        <a:defPPr marL="0" marR="0" indent="0" defTabSz="6096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800" b="0" i="0" u="none" strike="noStrike" cap="none" spc="0" normalizeH="0" baseline="0" dirty="0" smtClean="0">
            <a:ln>
              <a:noFill/>
            </a:ln>
            <a:solidFill>
              <a:srgbClr val="FFFFFF"/>
            </a:solidFill>
            <a:effectLst>
              <a:outerShdw blurRad="38100" dist="12700" dir="5400000" rotWithShape="0">
                <a:srgbClr val="000000">
                  <a:alpha val="50000"/>
                </a:srgbClr>
              </a:outerShdw>
            </a:effectLst>
            <a:uFillTx/>
            <a:latin typeface="+mn-lt"/>
            <a:ea typeface="Gill Sans"/>
            <a:cs typeface="Gill Sans"/>
            <a:sym typeface="Gill Sans"/>
          </a:defRPr>
        </a:def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ln w="25400">
          <a:miter lim="400000"/>
        </a:ln>
        <a:extLst>
          <a:ext uri="{C572A759-6A51-4108-AA02-DFA0A04FC94B}">
            <ma14:wrappingTextBoxFlag xmlns:ma14="http://schemas.microsoft.com/office/mac/drawingml/2011/main" xmlns="" val="1"/>
          </a:ext>
        </a:extLst>
      </a:spPr>
      <a:bodyPr wrap="square" lIns="45720" tIns="45720" rIns="45720" bIns="45720" rtlCol="0">
        <a:spAutoFit/>
      </a:bodyPr>
      <a:lstStyle>
        <a:defPPr>
          <a:lnSpc>
            <a:spcPct val="100000"/>
          </a:lnSpc>
          <a:spcBef>
            <a:spcPts val="675"/>
          </a:spcBef>
          <a:defRPr sz="1400" spc="0" dirty="0" err="1" smtClean="0">
            <a:solidFill>
              <a:srgbClr val="72848E"/>
            </a:solidFill>
            <a:latin typeface="+mn-lt"/>
            <a:ea typeface="Lato Light" charset="0"/>
            <a:cs typeface="Lato Light" charset="0"/>
            <a:sym typeface="Lato Light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Master_corporate PowerPoint template_July 2018_optimized" id="{897DA319-FF32-B348-8974-C2807C90B5BD}" vid="{AE1AB3C5-A258-014D-BACD-DFE81E3500F1}"/>
    </a:ext>
  </a:extLst>
</a:theme>
</file>

<file path=ppt/theme/theme2.xml><?xml version="1.0" encoding="utf-8"?>
<a:theme xmlns:a="http://schemas.openxmlformats.org/drawingml/2006/main" name="1_Master">
  <a:themeElements>
    <a:clrScheme name="Custom 4">
      <a:dk1>
        <a:srgbClr val="151F26"/>
      </a:dk1>
      <a:lt1>
        <a:srgbClr val="FEFFFF"/>
      </a:lt1>
      <a:dk2>
        <a:srgbClr val="72848E"/>
      </a:dk2>
      <a:lt2>
        <a:srgbClr val="E9EEF3"/>
      </a:lt2>
      <a:accent1>
        <a:srgbClr val="0061D5"/>
      </a:accent1>
      <a:accent2>
        <a:srgbClr val="5B95E3"/>
      </a:accent2>
      <a:accent3>
        <a:srgbClr val="0025B2"/>
      </a:accent3>
      <a:accent4>
        <a:srgbClr val="00047C"/>
      </a:accent4>
      <a:accent5>
        <a:srgbClr val="8FB7EC"/>
      </a:accent5>
      <a:accent6>
        <a:srgbClr val="FF2607"/>
      </a:accent6>
      <a:hlink>
        <a:srgbClr val="0061D5"/>
      </a:hlink>
      <a:folHlink>
        <a:srgbClr val="C3D1D9"/>
      </a:folHlink>
    </a:clrScheme>
    <a:fontScheme name="Test">
      <a:majorFont>
        <a:latin typeface="Lato Light"/>
        <a:ea typeface=""/>
        <a:cs typeface=""/>
      </a:majorFont>
      <a:minorFont>
        <a:latin typeface="Lato"/>
        <a:ea typeface=""/>
        <a:cs typeface="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127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5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137160" tIns="91440" rIns="137160" bIns="91440" numCol="1" spcCol="38100" rtlCol="0" anchor="t">
        <a:normAutofit/>
      </a:bodyPr>
      <a:lstStyle>
        <a:defPPr marL="0" marR="0" indent="0" defTabSz="6096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800" b="0" i="0" u="none" strike="noStrike" cap="none" spc="0" normalizeH="0" baseline="0" dirty="0" smtClean="0">
            <a:ln>
              <a:noFill/>
            </a:ln>
            <a:solidFill>
              <a:srgbClr val="FFFFFF"/>
            </a:solidFill>
            <a:effectLst>
              <a:outerShdw blurRad="38100" dist="12700" dir="5400000" rotWithShape="0">
                <a:srgbClr val="000000">
                  <a:alpha val="50000"/>
                </a:srgbClr>
              </a:outerShdw>
            </a:effectLst>
            <a:uFillTx/>
            <a:latin typeface="+mn-lt"/>
            <a:ea typeface="Gill Sans"/>
            <a:cs typeface="Gill Sans"/>
            <a:sym typeface="Gill Sans"/>
          </a:defRPr>
        </a:def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ln w="25400">
          <a:miter lim="400000"/>
        </a:ln>
        <a:extLst>
          <a:ext uri="{C572A759-6A51-4108-AA02-DFA0A04FC94B}">
            <ma14:wrappingTextBoxFlag xmlns:ma14="http://schemas.microsoft.com/office/mac/drawingml/2011/main" xmlns="" val="1"/>
          </a:ext>
        </a:extLst>
      </a:spPr>
      <a:bodyPr wrap="square" lIns="45720" tIns="45720" rIns="45720" bIns="45720" rtlCol="0">
        <a:spAutoFit/>
      </a:bodyPr>
      <a:lstStyle>
        <a:defPPr>
          <a:lnSpc>
            <a:spcPct val="100000"/>
          </a:lnSpc>
          <a:spcBef>
            <a:spcPts val="675"/>
          </a:spcBef>
          <a:defRPr sz="1400" spc="0" dirty="0" err="1" smtClean="0">
            <a:solidFill>
              <a:srgbClr val="72848E"/>
            </a:solidFill>
            <a:latin typeface="+mn-lt"/>
            <a:ea typeface="Lato Light" charset="0"/>
            <a:cs typeface="Lato Light" charset="0"/>
            <a:sym typeface="Lato Light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Master_corporate PowerPoint template_July 2018_optimized" id="{897DA319-FF32-B348-8974-C2807C90B5BD}" vid="{D2AAED68-5FED-6549-9794-EE3DA368D7AD}"/>
    </a:ext>
  </a:extLst>
</a:theme>
</file>

<file path=ppt/theme/theme3.xml><?xml version="1.0" encoding="utf-8"?>
<a:theme xmlns:a="http://schemas.openxmlformats.org/drawingml/2006/main" name="1_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White">
  <a:themeElements>
    <a:clrScheme name="White">
      <a:dk1>
        <a:srgbClr val="000000"/>
      </a:dk1>
      <a:lt1>
        <a:srgbClr val="FFFFFF"/>
      </a:lt1>
      <a:dk2>
        <a:srgbClr val="53585F"/>
      </a:dk2>
      <a:lt2>
        <a:srgbClr val="DCDEE0"/>
      </a:lt2>
      <a:accent1>
        <a:srgbClr val="0365C0"/>
      </a:accent1>
      <a:accent2>
        <a:srgbClr val="00882B"/>
      </a:accent2>
      <a:accent3>
        <a:srgbClr val="DCBD23"/>
      </a:accent3>
      <a:accent4>
        <a:srgbClr val="DE6A10"/>
      </a:accent4>
      <a:accent5>
        <a:srgbClr val="C82506"/>
      </a:accent5>
      <a:accent6>
        <a:srgbClr val="773F9B"/>
      </a:accent6>
      <a:hlink>
        <a:srgbClr val="0000FF"/>
      </a:hlink>
      <a:folHlink>
        <a:srgbClr val="FF00FF"/>
      </a:folHlink>
    </a:clrScheme>
    <a:fontScheme name="White">
      <a:majorFont>
        <a:latin typeface="BrownStd-Light"/>
        <a:ea typeface="BrownStd-Light"/>
        <a:cs typeface="BrownStd-Light"/>
      </a:majorFont>
      <a:minorFont>
        <a:latin typeface="Lato Light"/>
        <a:ea typeface="Lato Light"/>
        <a:cs typeface="Lato Light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127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5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xmlns:r="http://schemas.openxmlformats.org/officeDocument/2006/relationships" r:embed="rId1"/>
          <a:srcRect/>
          <a:tile tx="0" ty="0" sx="100000" sy="100000" flip="none" algn="tl"/>
        </a:blipFill>
        <a:ln w="12700" cap="flat">
          <a:noFill/>
          <a:miter lim="400000"/>
        </a:ln>
        <a:effectLst>
          <a:outerShdw blurRad="38100" dist="25400" dir="5400000" rotWithShape="0">
            <a:srgbClr val="000000">
              <a:alpha val="50000"/>
            </a:srgbClr>
          </a:outerShdw>
        </a:effectLst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6096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800" b="0" i="0" u="none" strike="noStrike" cap="none" spc="0" normalizeH="0" baseline="0">
            <a:ln>
              <a:noFill/>
            </a:ln>
            <a:solidFill>
              <a:srgbClr val="FFFFFF"/>
            </a:solidFill>
            <a:effectLst>
              <a:outerShdw blurRad="38100" dist="12700" dir="5400000" rotWithShape="0">
                <a:srgbClr val="000000">
                  <a:alpha val="50000"/>
                </a:srgbClr>
              </a:outerShdw>
            </a:effectLst>
            <a:uFillTx/>
            <a:latin typeface="Gill Sans"/>
            <a:ea typeface="Gill Sans"/>
            <a:cs typeface="Gill Sans"/>
            <a:sym typeface="Gill Sans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l" defTabSz="609600" rtl="0" fontAlgn="auto" latinLnBrk="0" hangingPunct="0">
          <a:lnSpc>
            <a:spcPct val="90000"/>
          </a:lnSpc>
          <a:spcBef>
            <a:spcPts val="4500"/>
          </a:spcBef>
          <a:spcAft>
            <a:spcPts val="0"/>
          </a:spcAft>
          <a:buClrTx/>
          <a:buSzTx/>
          <a:buFontTx/>
          <a:buNone/>
          <a:tabLst/>
          <a:defRPr kumimoji="0" sz="6000" b="0" i="0" u="none" strike="noStrike" cap="none" spc="-119" normalizeH="0" baseline="0">
            <a:ln>
              <a:noFill/>
            </a:ln>
            <a:solidFill>
              <a:srgbClr val="323333"/>
            </a:solidFill>
            <a:effectLst/>
            <a:uFillTx/>
            <a:latin typeface="+mj-lt"/>
            <a:ea typeface="+mj-ea"/>
            <a:cs typeface="+mj-cs"/>
            <a:sym typeface="BrownStd-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_ip_UnifiedCompliancePolicyProperties xmlns="http://schemas.microsoft.com/sharepoint/v3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C419DC370A04394CAAC96DED1DC9A007" ma:contentTypeVersion="9" ma:contentTypeDescription="Create a new document." ma:contentTypeScope="" ma:versionID="b1dfd7dea68351d81719bad3885152c0">
  <xsd:schema xmlns:xsd="http://www.w3.org/2001/XMLSchema" xmlns:xs="http://www.w3.org/2001/XMLSchema" xmlns:p="http://schemas.microsoft.com/office/2006/metadata/properties" xmlns:ns1="http://schemas.microsoft.com/sharepoint/v3" xmlns:ns2="b3b97a4c-43ac-46e7-9970-904f1e1efc09" xmlns:ns3="77dce447-0566-47ff-8c07-c9b85fda5322" targetNamespace="http://schemas.microsoft.com/office/2006/metadata/properties" ma:root="true" ma:fieldsID="da2c64f9114d0dd818614521c1775716" ns1:_="" ns2:_="" ns3:_="">
    <xsd:import namespace="http://schemas.microsoft.com/sharepoint/v3"/>
    <xsd:import namespace="b3b97a4c-43ac-46e7-9970-904f1e1efc09"/>
    <xsd:import namespace="77dce447-0566-47ff-8c07-c9b85fda5322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1:_ip_UnifiedCompliancePolicyProperties" minOccurs="0"/>
                <xsd:element ref="ns1:_ip_UnifiedCompliancePolicyUIAction" minOccurs="0"/>
                <xsd:element ref="ns2:MediaLengthInSeconds" minOccurs="0"/>
                <xsd:element ref="ns2:MediaServiceAutoTags" minOccurs="0"/>
                <xsd:element ref="ns2:MediaServiceDateTak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12" nillable="true" ma:displayName="Unified Compliance Policy Properties" ma:hidden="true" ma:internalName="_ip_UnifiedCompliancePolicyProperties">
      <xsd:simpleType>
        <xsd:restriction base="dms:Note"/>
      </xsd:simpleType>
    </xsd:element>
    <xsd:element name="_ip_UnifiedCompliancePolicyUIAction" ma:index="13" nillable="true" ma:displayName="Unified Compliance Policy UI Action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3b97a4c-43ac-46e7-9970-904f1e1efc09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LengthInSeconds" ma:index="14" nillable="true" ma:displayName="Length (seconds)" ma:internalName="MediaLengthInSeconds" ma:readOnly="true">
      <xsd:simpleType>
        <xsd:restriction base="dms:Unknown"/>
      </xsd:simpleType>
    </xsd:element>
    <xsd:element name="MediaServiceAutoTags" ma:index="15" nillable="true" ma:displayName="Tags" ma:internalName="MediaServiceAutoTags" ma:readOnly="true">
      <xsd:simpleType>
        <xsd:restriction base="dms:Text"/>
      </xsd:simpleType>
    </xsd:element>
    <xsd:element name="MediaServiceDateTaken" ma:index="16" nillable="true" ma:displayName="MediaServiceDateTaken" ma:hidden="true" ma:internalName="MediaServiceDateTake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7dce447-0566-47ff-8c07-c9b85fda5322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DC7058BC-7215-4C01-A7C8-4C7B76BE7032}">
  <ds:schemaRefs>
    <ds:schemaRef ds:uri="http://schemas.microsoft.com/sharepoint/v3"/>
    <ds:schemaRef ds:uri="http://purl.org/dc/terms/"/>
    <ds:schemaRef ds:uri="http://schemas.openxmlformats.org/package/2006/metadata/core-properties"/>
    <ds:schemaRef ds:uri="http://schemas.microsoft.com/office/2006/documentManagement/types"/>
    <ds:schemaRef ds:uri="http://schemas.microsoft.com/office/infopath/2007/PartnerControls"/>
    <ds:schemaRef ds:uri="http://purl.org/dc/elements/1.1/"/>
    <ds:schemaRef ds:uri="http://schemas.microsoft.com/office/2006/metadata/properties"/>
    <ds:schemaRef ds:uri="77dce447-0566-47ff-8c07-c9b85fda5322"/>
    <ds:schemaRef ds:uri="b3b97a4c-43ac-46e7-9970-904f1e1efc09"/>
    <ds:schemaRef ds:uri="http://www.w3.org/XML/1998/namespace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4EB1ED43-9A5C-4D16-95C9-52F1D4E0B097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D7241C86-31C5-4088-86F3-0334B09BC7D3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b3b97a4c-43ac-46e7-9970-904f1e1efc09"/>
    <ds:schemaRef ds:uri="77dce447-0566-47ff-8c07-c9b85fda5322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44140</TotalTime>
  <Words>822</Words>
  <Application>Microsoft Office PowerPoint</Application>
  <PresentationFormat>On-screen Show (16:9)</PresentationFormat>
  <Paragraphs>165</Paragraphs>
  <Slides>39</Slides>
  <Notes>31</Notes>
  <HiddenSlides>0</HiddenSlides>
  <MMClips>0</MMClips>
  <ScaleCrop>false</ScaleCrop>
  <HeadingPairs>
    <vt:vector size="6" baseType="variant">
      <vt:variant>
        <vt:lpstr>Fonts Used</vt:lpstr>
      </vt:variant>
      <vt:variant>
        <vt:i4>16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39</vt:i4>
      </vt:variant>
    </vt:vector>
  </HeadingPairs>
  <TitlesOfParts>
    <vt:vector size="58" baseType="lpstr">
      <vt:lpstr>.AppleSystemUIFont</vt:lpstr>
      <vt:lpstr>Arial</vt:lpstr>
      <vt:lpstr>BrownStd-Light</vt:lpstr>
      <vt:lpstr>Calibri Light</vt:lpstr>
      <vt:lpstr>Georgia</vt:lpstr>
      <vt:lpstr>Gill Sans</vt:lpstr>
      <vt:lpstr>Helvetica Light</vt:lpstr>
      <vt:lpstr>Lato</vt:lpstr>
      <vt:lpstr>Lato Heavy</vt:lpstr>
      <vt:lpstr>Lato Light</vt:lpstr>
      <vt:lpstr>Lato Regular</vt:lpstr>
      <vt:lpstr>Lato Semibold</vt:lpstr>
      <vt:lpstr>Lucida Grande</vt:lpstr>
      <vt:lpstr>Roboto</vt:lpstr>
      <vt:lpstr>Segoe UI</vt:lpstr>
      <vt:lpstr>Wingdings</vt:lpstr>
      <vt:lpstr>Master</vt:lpstr>
      <vt:lpstr>1_Master</vt:lpstr>
      <vt:lpstr>1_Office Theme</vt:lpstr>
      <vt:lpstr>PowerPoint Presentation</vt:lpstr>
      <vt:lpstr>PowerPoint Presentation</vt:lpstr>
      <vt:lpstr>PowerPoint Presentation</vt:lpstr>
      <vt:lpstr>PowerPoint Presentation</vt:lpstr>
      <vt:lpstr>What is Box?</vt:lpstr>
      <vt:lpstr>What is Box?</vt:lpstr>
      <vt:lpstr>How do you benefit from Box?</vt:lpstr>
      <vt:lpstr>PowerPoint Presentation</vt:lpstr>
      <vt:lpstr>PowerPoint Presentation</vt:lpstr>
      <vt:lpstr>How do you benefit from Box?</vt:lpstr>
      <vt:lpstr>PowerPoint Presentation</vt:lpstr>
      <vt:lpstr>Logging into Box</vt:lpstr>
      <vt:lpstr>PowerPoint Presentation</vt:lpstr>
      <vt:lpstr>Logging into Qualtrics</vt:lpstr>
      <vt:lpstr>PowerPoint Presentation</vt:lpstr>
      <vt:lpstr>What do I need to do first?</vt:lpstr>
      <vt:lpstr>Setting your Survey to “Collaborate”</vt:lpstr>
      <vt:lpstr>Select Integration_Acct as a Collaborator </vt:lpstr>
      <vt:lpstr>PowerPoint Presentation</vt:lpstr>
      <vt:lpstr>PowerPoint Presentation</vt:lpstr>
      <vt:lpstr>PowerPoint Presentation</vt:lpstr>
      <vt:lpstr>PowerPoint Presentation</vt:lpstr>
      <vt:lpstr>What are my next steps?</vt:lpstr>
      <vt:lpstr>PowerPoint Presentation</vt:lpstr>
      <vt:lpstr>PowerPoint Presentation</vt:lpstr>
      <vt:lpstr>Waterfall permissions</vt:lpstr>
      <vt:lpstr>Waterfall permissions</vt:lpstr>
      <vt:lpstr>Waterfall permissions</vt:lpstr>
      <vt:lpstr>Waterfall permissions</vt:lpstr>
      <vt:lpstr>Waterfall permissions</vt:lpstr>
      <vt:lpstr>Waterfall permissions</vt:lpstr>
      <vt:lpstr>Waterfall permissions</vt:lpstr>
      <vt:lpstr>Collaboration access levels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Qualtrics and Box</dc:title>
  <dc:subject>Qualtrics and Box</dc:subject>
  <dc:creator>VA BOX-Qualtrics Team</dc:creator>
  <cp:keywords>Qualtrics and Box</cp:keywords>
  <cp:lastModifiedBy>Rivera, Portia T</cp:lastModifiedBy>
  <cp:revision>411</cp:revision>
  <dcterms:modified xsi:type="dcterms:W3CDTF">2023-03-24T17:47:23Z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0x010100C419DC370A04394CAAC96DED1DC9A007</vt:lpwstr>
  </property>
</Properties>
</file>