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962" r:id="rId5"/>
    <p:sldMasterId id="2147483932" r:id="rId6"/>
    <p:sldMasterId id="2147483965" r:id="rId7"/>
    <p:sldMasterId id="2147483977" r:id="rId8"/>
  </p:sldMasterIdLst>
  <p:notesMasterIdLst>
    <p:notesMasterId r:id="rId27"/>
  </p:notesMasterIdLst>
  <p:handoutMasterIdLst>
    <p:handoutMasterId r:id="rId28"/>
  </p:handoutMasterIdLst>
  <p:sldIdLst>
    <p:sldId id="1102" r:id="rId9"/>
    <p:sldId id="349" r:id="rId10"/>
    <p:sldId id="4266" r:id="rId11"/>
    <p:sldId id="4246" r:id="rId12"/>
    <p:sldId id="1053" r:id="rId13"/>
    <p:sldId id="259" r:id="rId14"/>
    <p:sldId id="4305" r:id="rId15"/>
    <p:sldId id="4307" r:id="rId16"/>
    <p:sldId id="4314" r:id="rId17"/>
    <p:sldId id="4308" r:id="rId18"/>
    <p:sldId id="4316" r:id="rId19"/>
    <p:sldId id="4317" r:id="rId20"/>
    <p:sldId id="4318" r:id="rId21"/>
    <p:sldId id="4319" r:id="rId22"/>
    <p:sldId id="4320" r:id="rId23"/>
    <p:sldId id="4321" r:id="rId24"/>
    <p:sldId id="4299" r:id="rId25"/>
    <p:sldId id="104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766B00-1FC6-43F2-61FD-C97F2B0051E9}" name="Katrina Young" initials="KY" userId="S::katrinayoung@cvpcorp.com::1eedfffd-033c-4bfb-84e0-623fc6e47ccb" providerId="AD"/>
  <p188:author id="{916ACA29-3550-DA80-AF50-429694CD9A47}" name="Luis Vargas (PFS)" initials="LV(" userId="S::lvargas@pfs.us::81f2f49b-18c1-4f4b-8702-b0b478624702" providerId="AD"/>
  <p188:author id="{E307FB74-FBFA-58E5-F320-36AD1F5D2E00}" name="Martin, Lindsey" initials="ML" userId="S::Lindsey.Martin2@va.gov::6224d292-d16d-4ed3-be4e-b067e6f42584" providerId="AD"/>
  <p188:author id="{1B706A7B-4C40-2904-5BD3-4A7C9682A275}" name="Megan Wiltsie" initials="MW" userId="S::meganwiltsie@cvpcorp.com::768c0d5c-683c-4fc0-a968-4fe522885f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C508E"/>
    <a:srgbClr val="003E72"/>
    <a:srgbClr val="B0D3EB"/>
    <a:srgbClr val="F4F1F2"/>
    <a:srgbClr val="FFC000"/>
    <a:srgbClr val="AACA96"/>
    <a:srgbClr val="0070C0"/>
    <a:srgbClr val="AEB0B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1798" autoAdjust="0"/>
  </p:normalViewPr>
  <p:slideViewPr>
    <p:cSldViewPr snapToGrid="0">
      <p:cViewPr varScale="1">
        <p:scale>
          <a:sx n="112" d="100"/>
          <a:sy n="112" d="100"/>
        </p:scale>
        <p:origin x="1020"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9E0E2-47AB-4100-9373-452F6C47AC7E}"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85AFFE2-8C50-4AF5-AAB7-4F3FE6B0778F}">
      <dgm:prSet/>
      <dgm:spPr/>
      <dgm:t>
        <a:bodyPr/>
        <a:lstStyle/>
        <a:p>
          <a:r>
            <a:rPr lang="en-US" dirty="0"/>
            <a:t>IRBNet Insight Reports</a:t>
          </a:r>
        </a:p>
      </dgm:t>
    </dgm:pt>
    <dgm:pt modelId="{CF6D4B40-E584-4859-A827-24143A910379}" type="parTrans" cxnId="{CEC2F115-7125-49F9-894D-26413E60EF63}">
      <dgm:prSet/>
      <dgm:spPr/>
      <dgm:t>
        <a:bodyPr/>
        <a:lstStyle/>
        <a:p>
          <a:endParaRPr lang="en-US"/>
        </a:p>
      </dgm:t>
    </dgm:pt>
    <dgm:pt modelId="{B5434AC7-43C3-42D7-A8C8-8607C89AABE7}" type="sibTrans" cxnId="{CEC2F115-7125-49F9-894D-26413E60EF63}">
      <dgm:prSet/>
      <dgm:spPr/>
      <dgm:t>
        <a:bodyPr/>
        <a:lstStyle/>
        <a:p>
          <a:endParaRPr lang="en-US"/>
        </a:p>
      </dgm:t>
    </dgm:pt>
    <dgm:pt modelId="{F074109D-BE76-464F-B282-02B5D47E1ECF}">
      <dgm:prSet/>
      <dgm:spPr/>
      <dgm:t>
        <a:bodyPr/>
        <a:lstStyle/>
        <a:p>
          <a:pPr algn="ctr"/>
          <a:r>
            <a:rPr lang="en-US" dirty="0"/>
            <a:t>VAIRRS Dashboards	</a:t>
          </a:r>
        </a:p>
      </dgm:t>
    </dgm:pt>
    <dgm:pt modelId="{09F3EB86-AAA3-4665-91E8-F81A8FF7CBDB}" type="parTrans" cxnId="{BCD42C13-A104-4CFB-B93D-E4F7C298FF1E}">
      <dgm:prSet/>
      <dgm:spPr/>
      <dgm:t>
        <a:bodyPr/>
        <a:lstStyle/>
        <a:p>
          <a:endParaRPr lang="en-US"/>
        </a:p>
      </dgm:t>
    </dgm:pt>
    <dgm:pt modelId="{4F221943-3D65-46C2-9F49-BEE995A15B25}" type="sibTrans" cxnId="{BCD42C13-A104-4CFB-B93D-E4F7C298FF1E}">
      <dgm:prSet/>
      <dgm:spPr/>
      <dgm:t>
        <a:bodyPr/>
        <a:lstStyle/>
        <a:p>
          <a:endParaRPr lang="en-US"/>
        </a:p>
      </dgm:t>
    </dgm:pt>
    <dgm:pt modelId="{98F3B28A-B49A-402F-82AD-7D1939B567C0}" type="pres">
      <dgm:prSet presAssocID="{0E69E0E2-47AB-4100-9373-452F6C47AC7E}" presName="root" presStyleCnt="0">
        <dgm:presLayoutVars>
          <dgm:dir/>
          <dgm:resizeHandles val="exact"/>
        </dgm:presLayoutVars>
      </dgm:prSet>
      <dgm:spPr/>
    </dgm:pt>
    <dgm:pt modelId="{7061856C-7AA0-48B2-B4FD-4FDC8C727976}" type="pres">
      <dgm:prSet presAssocID="{885AFFE2-8C50-4AF5-AAB7-4F3FE6B0778F}" presName="compNode" presStyleCnt="0"/>
      <dgm:spPr/>
    </dgm:pt>
    <dgm:pt modelId="{BBDC5037-47D9-4551-A023-DC2838206A55}" type="pres">
      <dgm:prSet presAssocID="{885AFFE2-8C50-4AF5-AAB7-4F3FE6B0778F}" presName="iconRect" presStyleLbl="node1" presStyleIdx="0" presStyleCnt="2" custScaleX="148145" custScaleY="131181" custLinFactNeighborX="14963" custLinFactNeighborY="-156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EB050377-D8AC-4FD2-9593-38E06BA61218}" type="pres">
      <dgm:prSet presAssocID="{885AFFE2-8C50-4AF5-AAB7-4F3FE6B0778F}" presName="spaceRect" presStyleCnt="0"/>
      <dgm:spPr/>
    </dgm:pt>
    <dgm:pt modelId="{BAE63D6D-2230-4B42-9491-C983E4154922}" type="pres">
      <dgm:prSet presAssocID="{885AFFE2-8C50-4AF5-AAB7-4F3FE6B0778F}" presName="textRect" presStyleLbl="revTx" presStyleIdx="0" presStyleCnt="2" custLinFactNeighborX="7047" custLinFactNeighborY="-75734">
        <dgm:presLayoutVars>
          <dgm:chMax val="1"/>
          <dgm:chPref val="1"/>
        </dgm:presLayoutVars>
      </dgm:prSet>
      <dgm:spPr/>
    </dgm:pt>
    <dgm:pt modelId="{660D4842-3AF8-44D4-B70E-246953ACC13F}" type="pres">
      <dgm:prSet presAssocID="{B5434AC7-43C3-42D7-A8C8-8607C89AABE7}" presName="sibTrans" presStyleCnt="0"/>
      <dgm:spPr/>
    </dgm:pt>
    <dgm:pt modelId="{163F6313-1C9D-46D6-98DC-F4851C35CBE1}" type="pres">
      <dgm:prSet presAssocID="{F074109D-BE76-464F-B282-02B5D47E1ECF}" presName="compNode" presStyleCnt="0"/>
      <dgm:spPr/>
    </dgm:pt>
    <dgm:pt modelId="{FB9D05EF-9479-4603-9A47-2126D3101B8D}" type="pres">
      <dgm:prSet presAssocID="{F074109D-BE76-464F-B282-02B5D47E1ECF}" presName="iconRect" presStyleLbl="node1" presStyleIdx="1" presStyleCnt="2" custScaleX="138328" custScaleY="129487" custLinFactNeighborX="-28452" custLinFactNeighborY="-160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D02FAD67-E655-4680-8148-6F7ED5906337}" type="pres">
      <dgm:prSet presAssocID="{F074109D-BE76-464F-B282-02B5D47E1ECF}" presName="spaceRect" presStyleCnt="0"/>
      <dgm:spPr/>
    </dgm:pt>
    <dgm:pt modelId="{2BC16EFC-3314-4AD9-89D4-157217DCC685}" type="pres">
      <dgm:prSet presAssocID="{F074109D-BE76-464F-B282-02B5D47E1ECF}" presName="textRect" presStyleLbl="revTx" presStyleIdx="1" presStyleCnt="2" custLinFactNeighborX="1036" custLinFactNeighborY="-75734">
        <dgm:presLayoutVars>
          <dgm:chMax val="1"/>
          <dgm:chPref val="1"/>
        </dgm:presLayoutVars>
      </dgm:prSet>
      <dgm:spPr/>
    </dgm:pt>
  </dgm:ptLst>
  <dgm:cxnLst>
    <dgm:cxn modelId="{BCD42C13-A104-4CFB-B93D-E4F7C298FF1E}" srcId="{0E69E0E2-47AB-4100-9373-452F6C47AC7E}" destId="{F074109D-BE76-464F-B282-02B5D47E1ECF}" srcOrd="1" destOrd="0" parTransId="{09F3EB86-AAA3-4665-91E8-F81A8FF7CBDB}" sibTransId="{4F221943-3D65-46C2-9F49-BEE995A15B25}"/>
    <dgm:cxn modelId="{CEC2F115-7125-49F9-894D-26413E60EF63}" srcId="{0E69E0E2-47AB-4100-9373-452F6C47AC7E}" destId="{885AFFE2-8C50-4AF5-AAB7-4F3FE6B0778F}" srcOrd="0" destOrd="0" parTransId="{CF6D4B40-E584-4859-A827-24143A910379}" sibTransId="{B5434AC7-43C3-42D7-A8C8-8607C89AABE7}"/>
    <dgm:cxn modelId="{B2F43053-567A-451A-9908-AC5658051A5E}" type="presOf" srcId="{F074109D-BE76-464F-B282-02B5D47E1ECF}" destId="{2BC16EFC-3314-4AD9-89D4-157217DCC685}" srcOrd="0" destOrd="0" presId="urn:microsoft.com/office/officeart/2018/2/layout/IconLabelList"/>
    <dgm:cxn modelId="{DD6A8853-1009-4B44-80C6-4198805D14C9}" type="presOf" srcId="{0E69E0E2-47AB-4100-9373-452F6C47AC7E}" destId="{98F3B28A-B49A-402F-82AD-7D1939B567C0}" srcOrd="0" destOrd="0" presId="urn:microsoft.com/office/officeart/2018/2/layout/IconLabelList"/>
    <dgm:cxn modelId="{36B6A092-1CA9-487D-AA24-7A2F9FE3A8AD}" type="presOf" srcId="{885AFFE2-8C50-4AF5-AAB7-4F3FE6B0778F}" destId="{BAE63D6D-2230-4B42-9491-C983E4154922}" srcOrd="0" destOrd="0" presId="urn:microsoft.com/office/officeart/2018/2/layout/IconLabelList"/>
    <dgm:cxn modelId="{6AF0EBC1-6868-4931-9B92-33636893CEC1}" type="presParOf" srcId="{98F3B28A-B49A-402F-82AD-7D1939B567C0}" destId="{7061856C-7AA0-48B2-B4FD-4FDC8C727976}" srcOrd="0" destOrd="0" presId="urn:microsoft.com/office/officeart/2018/2/layout/IconLabelList"/>
    <dgm:cxn modelId="{58257C29-0C09-4442-9A58-62CD4EA3778B}" type="presParOf" srcId="{7061856C-7AA0-48B2-B4FD-4FDC8C727976}" destId="{BBDC5037-47D9-4551-A023-DC2838206A55}" srcOrd="0" destOrd="0" presId="urn:microsoft.com/office/officeart/2018/2/layout/IconLabelList"/>
    <dgm:cxn modelId="{535C86AF-9701-45E6-999B-03F6DA12682D}" type="presParOf" srcId="{7061856C-7AA0-48B2-B4FD-4FDC8C727976}" destId="{EB050377-D8AC-4FD2-9593-38E06BA61218}" srcOrd="1" destOrd="0" presId="urn:microsoft.com/office/officeart/2018/2/layout/IconLabelList"/>
    <dgm:cxn modelId="{3F93E6BE-53BC-44D8-BD32-902F4DD7C8FF}" type="presParOf" srcId="{7061856C-7AA0-48B2-B4FD-4FDC8C727976}" destId="{BAE63D6D-2230-4B42-9491-C983E4154922}" srcOrd="2" destOrd="0" presId="urn:microsoft.com/office/officeart/2018/2/layout/IconLabelList"/>
    <dgm:cxn modelId="{905417A0-1FAD-4930-8960-031356AB19B9}" type="presParOf" srcId="{98F3B28A-B49A-402F-82AD-7D1939B567C0}" destId="{660D4842-3AF8-44D4-B70E-246953ACC13F}" srcOrd="1" destOrd="0" presId="urn:microsoft.com/office/officeart/2018/2/layout/IconLabelList"/>
    <dgm:cxn modelId="{DC945C9C-358C-4820-BBFF-BF434AB23434}" type="presParOf" srcId="{98F3B28A-B49A-402F-82AD-7D1939B567C0}" destId="{163F6313-1C9D-46D6-98DC-F4851C35CBE1}" srcOrd="2" destOrd="0" presId="urn:microsoft.com/office/officeart/2018/2/layout/IconLabelList"/>
    <dgm:cxn modelId="{90E547AE-36EF-4134-9DDF-F5A7DE28C065}" type="presParOf" srcId="{163F6313-1C9D-46D6-98DC-F4851C35CBE1}" destId="{FB9D05EF-9479-4603-9A47-2126D3101B8D}" srcOrd="0" destOrd="0" presId="urn:microsoft.com/office/officeart/2018/2/layout/IconLabelList"/>
    <dgm:cxn modelId="{F0E963A7-C8DF-4BF5-81A6-90FA9E3E2606}" type="presParOf" srcId="{163F6313-1C9D-46D6-98DC-F4851C35CBE1}" destId="{D02FAD67-E655-4680-8148-6F7ED5906337}" srcOrd="1" destOrd="0" presId="urn:microsoft.com/office/officeart/2018/2/layout/IconLabelList"/>
    <dgm:cxn modelId="{9E61E724-6A87-4FE8-AD5B-AE866D64D6B4}" type="presParOf" srcId="{163F6313-1C9D-46D6-98DC-F4851C35CBE1}" destId="{2BC16EFC-3314-4AD9-89D4-157217DCC68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C546A-9E33-4FE2-AF6C-3211E555710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F963BDC4-E402-48C6-858F-28244DFC2988}">
      <dgm:prSet phldrT="[Text]"/>
      <dgm:spPr/>
      <dgm:t>
        <a:bodyPr/>
        <a:lstStyle/>
        <a:p>
          <a:pPr>
            <a:defRPr b="1"/>
          </a:pPr>
          <a:r>
            <a:rPr lang="en-US"/>
            <a:t>Review Process</a:t>
          </a:r>
        </a:p>
      </dgm:t>
    </dgm:pt>
    <dgm:pt modelId="{5B0AAE4B-5EAF-411A-AFD0-47F2927BFCB6}" type="parTrans" cxnId="{C6DF87CE-7D97-4923-AFEE-1CF0AAB3CFB8}">
      <dgm:prSet/>
      <dgm:spPr/>
      <dgm:t>
        <a:bodyPr/>
        <a:lstStyle/>
        <a:p>
          <a:endParaRPr lang="en-US"/>
        </a:p>
      </dgm:t>
    </dgm:pt>
    <dgm:pt modelId="{118F851B-F07D-4EF0-9AD7-1559017293A5}" type="sibTrans" cxnId="{C6DF87CE-7D97-4923-AFEE-1CF0AAB3CFB8}">
      <dgm:prSet/>
      <dgm:spPr/>
      <dgm:t>
        <a:bodyPr/>
        <a:lstStyle/>
        <a:p>
          <a:endParaRPr lang="en-US"/>
        </a:p>
      </dgm:t>
    </dgm:pt>
    <dgm:pt modelId="{E910CFF9-525D-4CD8-9172-86834F78E757}">
      <dgm:prSet phldrT="[Text]" custT="1"/>
      <dgm:spPr/>
      <dgm:t>
        <a:bodyPr/>
        <a:lstStyle/>
        <a:p>
          <a:r>
            <a:rPr lang="en-US" sz="1100"/>
            <a:t>All packages and key dates</a:t>
          </a:r>
        </a:p>
      </dgm:t>
    </dgm:pt>
    <dgm:pt modelId="{B7A022CD-F5E7-4493-8712-D2DEB554FD72}" type="parTrans" cxnId="{78E441A3-CF50-4AF3-A801-9C2C74E0303C}">
      <dgm:prSet/>
      <dgm:spPr/>
      <dgm:t>
        <a:bodyPr/>
        <a:lstStyle/>
        <a:p>
          <a:endParaRPr lang="en-US"/>
        </a:p>
      </dgm:t>
    </dgm:pt>
    <dgm:pt modelId="{E9B3F11C-6742-46CF-924F-9E0888B3B3C0}" type="sibTrans" cxnId="{78E441A3-CF50-4AF3-A801-9C2C74E0303C}">
      <dgm:prSet/>
      <dgm:spPr/>
      <dgm:t>
        <a:bodyPr/>
        <a:lstStyle/>
        <a:p>
          <a:endParaRPr lang="en-US"/>
        </a:p>
      </dgm:t>
    </dgm:pt>
    <dgm:pt modelId="{9EA42321-8F72-4E4D-BD30-9E4D522E3096}">
      <dgm:prSet phldrT="[Text]"/>
      <dgm:spPr/>
      <dgm:t>
        <a:bodyPr/>
        <a:lstStyle/>
        <a:p>
          <a:pPr>
            <a:defRPr b="1"/>
          </a:pPr>
          <a:r>
            <a:rPr lang="en-US"/>
            <a:t>Pending Review</a:t>
          </a:r>
        </a:p>
      </dgm:t>
    </dgm:pt>
    <dgm:pt modelId="{ABF8DBB0-9A36-4780-8EEE-55D87142C8AF}" type="parTrans" cxnId="{7D60BDE5-63B3-4FFD-B980-AA7618D31A3A}">
      <dgm:prSet/>
      <dgm:spPr/>
      <dgm:t>
        <a:bodyPr/>
        <a:lstStyle/>
        <a:p>
          <a:endParaRPr lang="en-US"/>
        </a:p>
      </dgm:t>
    </dgm:pt>
    <dgm:pt modelId="{91C83374-03B9-46E9-8415-61ECE39A0E98}" type="sibTrans" cxnId="{7D60BDE5-63B3-4FFD-B980-AA7618D31A3A}">
      <dgm:prSet/>
      <dgm:spPr/>
      <dgm:t>
        <a:bodyPr/>
        <a:lstStyle/>
        <a:p>
          <a:endParaRPr lang="en-US"/>
        </a:p>
      </dgm:t>
    </dgm:pt>
    <dgm:pt modelId="{DF94E343-7EE9-48F4-A705-415403F763CF}">
      <dgm:prSet phldrT="[Text]"/>
      <dgm:spPr/>
      <dgm:t>
        <a:bodyPr/>
        <a:lstStyle/>
        <a:p>
          <a:r>
            <a:rPr lang="en-US" dirty="0"/>
            <a:t>All packages pending review</a:t>
          </a:r>
        </a:p>
      </dgm:t>
    </dgm:pt>
    <dgm:pt modelId="{E65D94B6-2C7E-4F57-B0B1-39972C31FEE4}" type="parTrans" cxnId="{F654B831-4523-43D9-8D54-36B0AFCE2FE2}">
      <dgm:prSet/>
      <dgm:spPr/>
      <dgm:t>
        <a:bodyPr/>
        <a:lstStyle/>
        <a:p>
          <a:endParaRPr lang="en-US"/>
        </a:p>
      </dgm:t>
    </dgm:pt>
    <dgm:pt modelId="{D43FE5F8-B53C-4D13-8EA4-20B7DD167BAD}" type="sibTrans" cxnId="{F654B831-4523-43D9-8D54-36B0AFCE2FE2}">
      <dgm:prSet/>
      <dgm:spPr/>
      <dgm:t>
        <a:bodyPr/>
        <a:lstStyle/>
        <a:p>
          <a:endParaRPr lang="en-US"/>
        </a:p>
      </dgm:t>
    </dgm:pt>
    <dgm:pt modelId="{8DB9C051-B300-4DA3-B31B-76ED50619452}">
      <dgm:prSet phldrT="[Text]"/>
      <dgm:spPr/>
      <dgm:t>
        <a:bodyPr/>
        <a:lstStyle/>
        <a:p>
          <a:pPr>
            <a:defRPr b="1"/>
          </a:pPr>
          <a:r>
            <a:rPr lang="en-US"/>
            <a:t>Reviewer Activity</a:t>
          </a:r>
        </a:p>
      </dgm:t>
    </dgm:pt>
    <dgm:pt modelId="{DB9A03FE-148C-42B4-99C9-AFC16F3862B6}" type="parTrans" cxnId="{DBAB9FFF-B4FA-4123-AD45-118F75E11959}">
      <dgm:prSet/>
      <dgm:spPr/>
      <dgm:t>
        <a:bodyPr/>
        <a:lstStyle/>
        <a:p>
          <a:endParaRPr lang="en-US"/>
        </a:p>
      </dgm:t>
    </dgm:pt>
    <dgm:pt modelId="{A38C745A-D2C4-4C3C-B8AB-F8C95377A92D}" type="sibTrans" cxnId="{DBAB9FFF-B4FA-4123-AD45-118F75E11959}">
      <dgm:prSet/>
      <dgm:spPr/>
      <dgm:t>
        <a:bodyPr/>
        <a:lstStyle/>
        <a:p>
          <a:endParaRPr lang="en-US"/>
        </a:p>
      </dgm:t>
    </dgm:pt>
    <dgm:pt modelId="{EC5AB2A8-E0A0-4CBE-A898-4C73B1FDEBED}">
      <dgm:prSet phldrT="[Text]"/>
      <dgm:spPr/>
      <dgm:t>
        <a:bodyPr/>
        <a:lstStyle/>
        <a:p>
          <a:r>
            <a:rPr lang="en-US" dirty="0"/>
            <a:t>Detailed activity report for each reviewer</a:t>
          </a:r>
        </a:p>
      </dgm:t>
    </dgm:pt>
    <dgm:pt modelId="{D1AFCBE5-9CFF-4510-A31C-FA9B510B7C52}" type="parTrans" cxnId="{D717C36C-3777-40BF-8608-0A615911CEB7}">
      <dgm:prSet/>
      <dgm:spPr/>
      <dgm:t>
        <a:bodyPr/>
        <a:lstStyle/>
        <a:p>
          <a:endParaRPr lang="en-US"/>
        </a:p>
      </dgm:t>
    </dgm:pt>
    <dgm:pt modelId="{20BBA2C3-E689-4214-8B1F-65DE72DEFC66}" type="sibTrans" cxnId="{D717C36C-3777-40BF-8608-0A615911CEB7}">
      <dgm:prSet/>
      <dgm:spPr/>
      <dgm:t>
        <a:bodyPr/>
        <a:lstStyle/>
        <a:p>
          <a:endParaRPr lang="en-US"/>
        </a:p>
      </dgm:t>
    </dgm:pt>
    <dgm:pt modelId="{87AD5C14-9A97-48F4-94FB-EA0057DB2929}">
      <dgm:prSet phldrT="[Text]"/>
      <dgm:spPr/>
      <dgm:t>
        <a:bodyPr/>
        <a:lstStyle/>
        <a:p>
          <a:pPr>
            <a:defRPr b="1"/>
          </a:pPr>
          <a:r>
            <a:rPr lang="en-US"/>
            <a:t>Meeting Attendance</a:t>
          </a:r>
        </a:p>
      </dgm:t>
    </dgm:pt>
    <dgm:pt modelId="{AC727F9B-78DA-486E-8282-11AB08C458CF}" type="parTrans" cxnId="{08779DF2-9460-4604-A0F3-DE72DE2FBCF7}">
      <dgm:prSet/>
      <dgm:spPr/>
      <dgm:t>
        <a:bodyPr/>
        <a:lstStyle/>
        <a:p>
          <a:endParaRPr lang="en-US"/>
        </a:p>
      </dgm:t>
    </dgm:pt>
    <dgm:pt modelId="{C7FC74ED-52D6-48D4-A9B3-192306E031B6}" type="sibTrans" cxnId="{08779DF2-9460-4604-A0F3-DE72DE2FBCF7}">
      <dgm:prSet/>
      <dgm:spPr/>
      <dgm:t>
        <a:bodyPr/>
        <a:lstStyle/>
        <a:p>
          <a:endParaRPr lang="en-US"/>
        </a:p>
      </dgm:t>
    </dgm:pt>
    <dgm:pt modelId="{B52DE096-ED3B-4287-BA20-86BE8720D83C}">
      <dgm:prSet phldrT="[Text]"/>
      <dgm:spPr/>
      <dgm:t>
        <a:bodyPr/>
        <a:lstStyle/>
        <a:p>
          <a:r>
            <a:rPr lang="en-US" dirty="0"/>
            <a:t>Detailed listing of meeting attendees</a:t>
          </a:r>
        </a:p>
      </dgm:t>
    </dgm:pt>
    <dgm:pt modelId="{023A0BD8-B2AC-4E9E-8050-00AE19B4CF32}" type="parTrans" cxnId="{60E69C08-1722-4EDC-868B-A2FCD7978787}">
      <dgm:prSet/>
      <dgm:spPr/>
      <dgm:t>
        <a:bodyPr/>
        <a:lstStyle/>
        <a:p>
          <a:endParaRPr lang="en-US"/>
        </a:p>
      </dgm:t>
    </dgm:pt>
    <dgm:pt modelId="{0C43D7B7-B0FB-46B8-8549-61C96F2EDED7}" type="sibTrans" cxnId="{60E69C08-1722-4EDC-868B-A2FCD7978787}">
      <dgm:prSet/>
      <dgm:spPr/>
      <dgm:t>
        <a:bodyPr/>
        <a:lstStyle/>
        <a:p>
          <a:endParaRPr lang="en-US"/>
        </a:p>
      </dgm:t>
    </dgm:pt>
    <dgm:pt modelId="{A874FCD3-8533-4870-ABC3-65865F7C64F3}">
      <dgm:prSet phldrT="[Text]" custT="1"/>
      <dgm:spPr/>
      <dgm:t>
        <a:bodyPr/>
        <a:lstStyle/>
        <a:p>
          <a:r>
            <a:rPr lang="en-US" sz="1100" dirty="0"/>
            <a:t>Effective date</a:t>
          </a:r>
        </a:p>
      </dgm:t>
    </dgm:pt>
    <dgm:pt modelId="{E01B0632-88CD-494A-ACDE-694A5BD9D59B}" type="sibTrans" cxnId="{CDB62428-70EB-48CB-8716-7E58C3667110}">
      <dgm:prSet/>
      <dgm:spPr/>
      <dgm:t>
        <a:bodyPr/>
        <a:lstStyle/>
        <a:p>
          <a:endParaRPr lang="en-US"/>
        </a:p>
      </dgm:t>
    </dgm:pt>
    <dgm:pt modelId="{57F0280D-FBB0-43D7-B9D6-5C4A7D2EDFB0}" type="parTrans" cxnId="{CDB62428-70EB-48CB-8716-7E58C3667110}">
      <dgm:prSet/>
      <dgm:spPr/>
      <dgm:t>
        <a:bodyPr/>
        <a:lstStyle/>
        <a:p>
          <a:endParaRPr lang="en-US"/>
        </a:p>
      </dgm:t>
    </dgm:pt>
    <dgm:pt modelId="{5A685129-23C0-4883-8D47-00DC5665490B}">
      <dgm:prSet phldrT="[Text]" custT="1"/>
      <dgm:spPr/>
      <dgm:t>
        <a:bodyPr/>
        <a:lstStyle/>
        <a:p>
          <a:r>
            <a:rPr lang="en-US" sz="1100" dirty="0"/>
            <a:t>Share Dates</a:t>
          </a:r>
        </a:p>
      </dgm:t>
    </dgm:pt>
    <dgm:pt modelId="{7617AD6D-CA07-4BBC-9C65-CB628702FFDD}" type="sibTrans" cxnId="{31BEA7C1-C1D1-4F23-9EB4-44DD3CD137F1}">
      <dgm:prSet/>
      <dgm:spPr/>
      <dgm:t>
        <a:bodyPr/>
        <a:lstStyle/>
        <a:p>
          <a:endParaRPr lang="en-US"/>
        </a:p>
      </dgm:t>
    </dgm:pt>
    <dgm:pt modelId="{C3DDDB48-636A-48A1-B86B-E845DFC4E166}" type="parTrans" cxnId="{31BEA7C1-C1D1-4F23-9EB4-44DD3CD137F1}">
      <dgm:prSet/>
      <dgm:spPr/>
      <dgm:t>
        <a:bodyPr/>
        <a:lstStyle/>
        <a:p>
          <a:endParaRPr lang="en-US"/>
        </a:p>
      </dgm:t>
    </dgm:pt>
    <dgm:pt modelId="{C007AEBE-2F21-4DDF-8A15-AA46619A248F}">
      <dgm:prSet phldrT="[Text]" custT="1"/>
      <dgm:spPr/>
      <dgm:t>
        <a:bodyPr/>
        <a:lstStyle/>
        <a:p>
          <a:r>
            <a:rPr lang="en-US" sz="1100" dirty="0"/>
            <a:t>Review completion dates</a:t>
          </a:r>
        </a:p>
      </dgm:t>
    </dgm:pt>
    <dgm:pt modelId="{C9CF5D3A-865C-4A0E-989E-170E0B73D376}" type="sibTrans" cxnId="{BC25F564-A238-494A-971B-89F67213C5D8}">
      <dgm:prSet/>
      <dgm:spPr/>
      <dgm:t>
        <a:bodyPr/>
        <a:lstStyle/>
        <a:p>
          <a:endParaRPr lang="en-US"/>
        </a:p>
      </dgm:t>
    </dgm:pt>
    <dgm:pt modelId="{00F4A653-80EA-48E0-8ADE-1A40BD205111}" type="parTrans" cxnId="{BC25F564-A238-494A-971B-89F67213C5D8}">
      <dgm:prSet/>
      <dgm:spPr/>
      <dgm:t>
        <a:bodyPr/>
        <a:lstStyle/>
        <a:p>
          <a:endParaRPr lang="en-US"/>
        </a:p>
      </dgm:t>
    </dgm:pt>
    <dgm:pt modelId="{EAE3A856-C912-4063-A983-0712E0E235D9}">
      <dgm:prSet phldrT="[Text]" custT="1"/>
      <dgm:spPr/>
      <dgm:t>
        <a:bodyPr/>
        <a:lstStyle/>
        <a:p>
          <a:r>
            <a:rPr lang="en-US" sz="1100" dirty="0"/>
            <a:t>Agenda date</a:t>
          </a:r>
        </a:p>
      </dgm:t>
    </dgm:pt>
    <dgm:pt modelId="{33B95E8D-4334-4803-969C-E0FC34CC4083}" type="sibTrans" cxnId="{59309ED2-6251-4665-8A11-73EA27A5E3D4}">
      <dgm:prSet/>
      <dgm:spPr/>
      <dgm:t>
        <a:bodyPr/>
        <a:lstStyle/>
        <a:p>
          <a:endParaRPr lang="en-US"/>
        </a:p>
      </dgm:t>
    </dgm:pt>
    <dgm:pt modelId="{4FBA45AB-1551-420D-99CF-27AE7518EC1A}" type="parTrans" cxnId="{59309ED2-6251-4665-8A11-73EA27A5E3D4}">
      <dgm:prSet/>
      <dgm:spPr/>
      <dgm:t>
        <a:bodyPr/>
        <a:lstStyle/>
        <a:p>
          <a:endParaRPr lang="en-US"/>
        </a:p>
      </dgm:t>
    </dgm:pt>
    <dgm:pt modelId="{4E1E6D5C-F07F-4BE7-89DC-C039ECDF0247}">
      <dgm:prSet/>
      <dgm:spPr/>
      <dgm:t>
        <a:bodyPr/>
        <a:lstStyle/>
        <a:p>
          <a:r>
            <a:rPr lang="en-US" dirty="0"/>
            <a:t>Submission date</a:t>
          </a:r>
        </a:p>
      </dgm:t>
    </dgm:pt>
    <dgm:pt modelId="{544049F8-A007-4E42-B222-937EDDB99D00}" type="parTrans" cxnId="{48966BC7-7116-44A4-9B97-253545D9969E}">
      <dgm:prSet/>
      <dgm:spPr/>
      <dgm:t>
        <a:bodyPr/>
        <a:lstStyle/>
        <a:p>
          <a:endParaRPr lang="en-US"/>
        </a:p>
      </dgm:t>
    </dgm:pt>
    <dgm:pt modelId="{79C3E94A-E003-4364-A152-E77EC495302D}" type="sibTrans" cxnId="{48966BC7-7116-44A4-9B97-253545D9969E}">
      <dgm:prSet/>
      <dgm:spPr/>
      <dgm:t>
        <a:bodyPr/>
        <a:lstStyle/>
        <a:p>
          <a:endParaRPr lang="en-US"/>
        </a:p>
      </dgm:t>
    </dgm:pt>
    <dgm:pt modelId="{6E999EBF-09B2-4111-8E2F-4411181737F8}">
      <dgm:prSet/>
      <dgm:spPr/>
      <dgm:t>
        <a:bodyPr/>
        <a:lstStyle/>
        <a:p>
          <a:r>
            <a:rPr lang="en-US" dirty="0"/>
            <a:t>Share date</a:t>
          </a:r>
        </a:p>
      </dgm:t>
    </dgm:pt>
    <dgm:pt modelId="{F500C3E2-8873-4EA8-A0DD-612CB216C229}" type="parTrans" cxnId="{FE5D3C59-A7C5-49EE-A8F5-879FB2D097AB}">
      <dgm:prSet/>
      <dgm:spPr/>
      <dgm:t>
        <a:bodyPr/>
        <a:lstStyle/>
        <a:p>
          <a:endParaRPr lang="en-US"/>
        </a:p>
      </dgm:t>
    </dgm:pt>
    <dgm:pt modelId="{C8889028-FF07-4344-8C2E-1E42557DDD2E}" type="sibTrans" cxnId="{FE5D3C59-A7C5-49EE-A8F5-879FB2D097AB}">
      <dgm:prSet/>
      <dgm:spPr/>
      <dgm:t>
        <a:bodyPr/>
        <a:lstStyle/>
        <a:p>
          <a:endParaRPr lang="en-US"/>
        </a:p>
      </dgm:t>
    </dgm:pt>
    <dgm:pt modelId="{5D1576C1-FB0F-422D-928C-8E9588D42CCF}">
      <dgm:prSet/>
      <dgm:spPr/>
      <dgm:t>
        <a:bodyPr/>
        <a:lstStyle/>
        <a:p>
          <a:r>
            <a:rPr lang="en-US" dirty="0"/>
            <a:t>Agenda date</a:t>
          </a:r>
        </a:p>
      </dgm:t>
    </dgm:pt>
    <dgm:pt modelId="{ED47CD21-8AEA-4125-9682-10EDCEA9690A}" type="parTrans" cxnId="{C9787C4A-F89C-47C0-B297-5D634E235A46}">
      <dgm:prSet/>
      <dgm:spPr/>
      <dgm:t>
        <a:bodyPr/>
        <a:lstStyle/>
        <a:p>
          <a:endParaRPr lang="en-US"/>
        </a:p>
      </dgm:t>
    </dgm:pt>
    <dgm:pt modelId="{A7BFE178-501F-4964-98A3-0B33DDAFA9D7}" type="sibTrans" cxnId="{C9787C4A-F89C-47C0-B297-5D634E235A46}">
      <dgm:prSet/>
      <dgm:spPr/>
      <dgm:t>
        <a:bodyPr/>
        <a:lstStyle/>
        <a:p>
          <a:endParaRPr lang="en-US"/>
        </a:p>
      </dgm:t>
    </dgm:pt>
    <dgm:pt modelId="{E79FACFA-317C-4D98-95F5-5D5FF7FF730A}">
      <dgm:prSet/>
      <dgm:spPr/>
      <dgm:t>
        <a:bodyPr/>
        <a:lstStyle/>
        <a:p>
          <a:r>
            <a:rPr lang="en-US"/>
            <a:t>Share date</a:t>
          </a:r>
        </a:p>
      </dgm:t>
    </dgm:pt>
    <dgm:pt modelId="{43ACF7B3-7F17-41E3-9EFA-862F3D2682D1}" type="parTrans" cxnId="{002F9CCB-EDD4-4943-8F7C-864D410440DD}">
      <dgm:prSet/>
      <dgm:spPr/>
      <dgm:t>
        <a:bodyPr/>
        <a:lstStyle/>
        <a:p>
          <a:endParaRPr lang="en-US"/>
        </a:p>
      </dgm:t>
    </dgm:pt>
    <dgm:pt modelId="{8570CCD9-3C92-4E7A-8ED6-81951DDB9256}" type="sibTrans" cxnId="{002F9CCB-EDD4-4943-8F7C-864D410440DD}">
      <dgm:prSet/>
      <dgm:spPr/>
      <dgm:t>
        <a:bodyPr/>
        <a:lstStyle/>
        <a:p>
          <a:endParaRPr lang="en-US"/>
        </a:p>
      </dgm:t>
    </dgm:pt>
    <dgm:pt modelId="{10C5C83E-9AB1-49BE-8782-BCE5C90BF53A}">
      <dgm:prSet/>
      <dgm:spPr/>
      <dgm:t>
        <a:bodyPr/>
        <a:lstStyle/>
        <a:p>
          <a:r>
            <a:rPr lang="en-US"/>
            <a:t>Reviewer comment date</a:t>
          </a:r>
        </a:p>
      </dgm:t>
    </dgm:pt>
    <dgm:pt modelId="{16ED3D79-F4D0-4CDE-8696-8F6169908EE9}" type="parTrans" cxnId="{1A814441-14DF-4433-BA4F-AD3C5E917B31}">
      <dgm:prSet/>
      <dgm:spPr/>
      <dgm:t>
        <a:bodyPr/>
        <a:lstStyle/>
        <a:p>
          <a:endParaRPr lang="en-US"/>
        </a:p>
      </dgm:t>
    </dgm:pt>
    <dgm:pt modelId="{ED20A606-6B84-498D-841D-4581B9339F19}" type="sibTrans" cxnId="{1A814441-14DF-4433-BA4F-AD3C5E917B31}">
      <dgm:prSet/>
      <dgm:spPr/>
      <dgm:t>
        <a:bodyPr/>
        <a:lstStyle/>
        <a:p>
          <a:endParaRPr lang="en-US"/>
        </a:p>
      </dgm:t>
    </dgm:pt>
    <dgm:pt modelId="{353416AA-E46C-4C12-8360-CE83FABF6D35}">
      <dgm:prSet/>
      <dgm:spPr/>
      <dgm:t>
        <a:bodyPr/>
        <a:lstStyle/>
        <a:p>
          <a:r>
            <a:rPr lang="en-US"/>
            <a:t>Reviewer completion date</a:t>
          </a:r>
        </a:p>
      </dgm:t>
    </dgm:pt>
    <dgm:pt modelId="{3EAFFA0D-8DD2-4224-983A-3CB4E0904FA6}" type="parTrans" cxnId="{A47FCE74-792A-495E-93F0-5C8928835F6D}">
      <dgm:prSet/>
      <dgm:spPr/>
      <dgm:t>
        <a:bodyPr/>
        <a:lstStyle/>
        <a:p>
          <a:endParaRPr lang="en-US"/>
        </a:p>
      </dgm:t>
    </dgm:pt>
    <dgm:pt modelId="{431E6B05-85C0-472A-88D1-7CF4487430C6}" type="sibTrans" cxnId="{A47FCE74-792A-495E-93F0-5C8928835F6D}">
      <dgm:prSet/>
      <dgm:spPr/>
      <dgm:t>
        <a:bodyPr/>
        <a:lstStyle/>
        <a:p>
          <a:endParaRPr lang="en-US"/>
        </a:p>
      </dgm:t>
    </dgm:pt>
    <dgm:pt modelId="{DB060222-86D6-4801-B1CE-471E7BA0BCD7}">
      <dgm:prSet/>
      <dgm:spPr/>
      <dgm:t>
        <a:bodyPr/>
        <a:lstStyle/>
        <a:p>
          <a:r>
            <a:rPr lang="en-US"/>
            <a:t>Agenda date</a:t>
          </a:r>
        </a:p>
      </dgm:t>
    </dgm:pt>
    <dgm:pt modelId="{B9C2B234-2360-4C79-8CD1-3EB97A3F5DA2}" type="parTrans" cxnId="{195508FF-28AD-4F4B-B651-69B3CC3769CB}">
      <dgm:prSet/>
      <dgm:spPr/>
      <dgm:t>
        <a:bodyPr/>
        <a:lstStyle/>
        <a:p>
          <a:endParaRPr lang="en-US"/>
        </a:p>
      </dgm:t>
    </dgm:pt>
    <dgm:pt modelId="{3AA36FC5-D3B6-4694-AB6C-2967694A8065}" type="sibTrans" cxnId="{195508FF-28AD-4F4B-B651-69B3CC3769CB}">
      <dgm:prSet/>
      <dgm:spPr/>
      <dgm:t>
        <a:bodyPr/>
        <a:lstStyle/>
        <a:p>
          <a:endParaRPr lang="en-US"/>
        </a:p>
      </dgm:t>
    </dgm:pt>
    <dgm:pt modelId="{35CC117B-4424-441D-8050-933EDD903948}">
      <dgm:prSet/>
      <dgm:spPr/>
      <dgm:t>
        <a:bodyPr/>
        <a:lstStyle/>
        <a:p>
          <a:r>
            <a:rPr lang="en-US" dirty="0"/>
            <a:t>Attendee list</a:t>
          </a:r>
        </a:p>
      </dgm:t>
    </dgm:pt>
    <dgm:pt modelId="{8F4508AA-ED66-4BC7-8930-46C12FF88CC4}" type="parTrans" cxnId="{D9FAE57F-9767-4401-85BA-012AF97FA821}">
      <dgm:prSet/>
      <dgm:spPr/>
      <dgm:t>
        <a:bodyPr/>
        <a:lstStyle/>
        <a:p>
          <a:endParaRPr lang="en-US"/>
        </a:p>
      </dgm:t>
    </dgm:pt>
    <dgm:pt modelId="{77290665-7718-469E-9FCC-48692DF710E4}" type="sibTrans" cxnId="{D9FAE57F-9767-4401-85BA-012AF97FA821}">
      <dgm:prSet/>
      <dgm:spPr/>
      <dgm:t>
        <a:bodyPr/>
        <a:lstStyle/>
        <a:p>
          <a:endParaRPr lang="en-US"/>
        </a:p>
      </dgm:t>
    </dgm:pt>
    <dgm:pt modelId="{8DF10077-732A-4E7C-8DE3-1079E439352F}" type="pres">
      <dgm:prSet presAssocID="{960C546A-9E33-4FE2-AF6C-3211E555710E}" presName="linearFlow" presStyleCnt="0">
        <dgm:presLayoutVars>
          <dgm:dir/>
          <dgm:animLvl val="lvl"/>
          <dgm:resizeHandles val="exact"/>
        </dgm:presLayoutVars>
      </dgm:prSet>
      <dgm:spPr/>
    </dgm:pt>
    <dgm:pt modelId="{F94B4660-FAA3-4A0A-9D59-55A1617F50FF}" type="pres">
      <dgm:prSet presAssocID="{F963BDC4-E402-48C6-858F-28244DFC2988}" presName="composite" presStyleCnt="0"/>
      <dgm:spPr/>
    </dgm:pt>
    <dgm:pt modelId="{A84B9B99-92DD-4C11-A78E-0B56C4D9F4D3}" type="pres">
      <dgm:prSet presAssocID="{F963BDC4-E402-48C6-858F-28244DFC2988}" presName="parentText" presStyleLbl="alignNode1" presStyleIdx="0" presStyleCnt="4">
        <dgm:presLayoutVars>
          <dgm:chMax val="1"/>
          <dgm:bulletEnabled val="1"/>
        </dgm:presLayoutVars>
      </dgm:prSet>
      <dgm:spPr/>
    </dgm:pt>
    <dgm:pt modelId="{4F5C37D8-4458-4971-9054-3FA679C292B3}" type="pres">
      <dgm:prSet presAssocID="{F963BDC4-E402-48C6-858F-28244DFC2988}" presName="descendantText" presStyleLbl="alignAcc1" presStyleIdx="0" presStyleCnt="4">
        <dgm:presLayoutVars>
          <dgm:bulletEnabled val="1"/>
        </dgm:presLayoutVars>
      </dgm:prSet>
      <dgm:spPr/>
    </dgm:pt>
    <dgm:pt modelId="{924A84B8-4D8C-43FB-9E73-A45C3322747E}" type="pres">
      <dgm:prSet presAssocID="{118F851B-F07D-4EF0-9AD7-1559017293A5}" presName="sp" presStyleCnt="0"/>
      <dgm:spPr/>
    </dgm:pt>
    <dgm:pt modelId="{65AF47B5-F004-469C-BB27-9ADE1E28DA7A}" type="pres">
      <dgm:prSet presAssocID="{9EA42321-8F72-4E4D-BD30-9E4D522E3096}" presName="composite" presStyleCnt="0"/>
      <dgm:spPr/>
    </dgm:pt>
    <dgm:pt modelId="{860A09CC-988D-4937-8252-FAC11D39ACA8}" type="pres">
      <dgm:prSet presAssocID="{9EA42321-8F72-4E4D-BD30-9E4D522E3096}" presName="parentText" presStyleLbl="alignNode1" presStyleIdx="1" presStyleCnt="4">
        <dgm:presLayoutVars>
          <dgm:chMax val="1"/>
          <dgm:bulletEnabled val="1"/>
        </dgm:presLayoutVars>
      </dgm:prSet>
      <dgm:spPr/>
    </dgm:pt>
    <dgm:pt modelId="{41F5BF47-7EC4-4145-A8AC-3AE20CB02A6E}" type="pres">
      <dgm:prSet presAssocID="{9EA42321-8F72-4E4D-BD30-9E4D522E3096}" presName="descendantText" presStyleLbl="alignAcc1" presStyleIdx="1" presStyleCnt="4">
        <dgm:presLayoutVars>
          <dgm:bulletEnabled val="1"/>
        </dgm:presLayoutVars>
      </dgm:prSet>
      <dgm:spPr/>
    </dgm:pt>
    <dgm:pt modelId="{4AE9E0D0-D48C-4CA4-81CD-5EAE6F3DD468}" type="pres">
      <dgm:prSet presAssocID="{91C83374-03B9-46E9-8415-61ECE39A0E98}" presName="sp" presStyleCnt="0"/>
      <dgm:spPr/>
    </dgm:pt>
    <dgm:pt modelId="{DA328D7D-35BC-4C12-9169-F997C687638C}" type="pres">
      <dgm:prSet presAssocID="{8DB9C051-B300-4DA3-B31B-76ED50619452}" presName="composite" presStyleCnt="0"/>
      <dgm:spPr/>
    </dgm:pt>
    <dgm:pt modelId="{8E6FE88A-34F7-451D-A26E-997BF02EC090}" type="pres">
      <dgm:prSet presAssocID="{8DB9C051-B300-4DA3-B31B-76ED50619452}" presName="parentText" presStyleLbl="alignNode1" presStyleIdx="2" presStyleCnt="4">
        <dgm:presLayoutVars>
          <dgm:chMax val="1"/>
          <dgm:bulletEnabled val="1"/>
        </dgm:presLayoutVars>
      </dgm:prSet>
      <dgm:spPr/>
    </dgm:pt>
    <dgm:pt modelId="{928888C4-7D39-4D93-8367-60B5376F6008}" type="pres">
      <dgm:prSet presAssocID="{8DB9C051-B300-4DA3-B31B-76ED50619452}" presName="descendantText" presStyleLbl="alignAcc1" presStyleIdx="2" presStyleCnt="4">
        <dgm:presLayoutVars>
          <dgm:bulletEnabled val="1"/>
        </dgm:presLayoutVars>
      </dgm:prSet>
      <dgm:spPr/>
    </dgm:pt>
    <dgm:pt modelId="{9C1A811D-5E65-473C-B32B-C09C18E26119}" type="pres">
      <dgm:prSet presAssocID="{A38C745A-D2C4-4C3C-B8AB-F8C95377A92D}" presName="sp" presStyleCnt="0"/>
      <dgm:spPr/>
    </dgm:pt>
    <dgm:pt modelId="{9EC7F455-690F-4509-9890-E4431739E997}" type="pres">
      <dgm:prSet presAssocID="{87AD5C14-9A97-48F4-94FB-EA0057DB2929}" presName="composite" presStyleCnt="0"/>
      <dgm:spPr/>
    </dgm:pt>
    <dgm:pt modelId="{74502286-6202-4343-9037-6DA651B022B4}" type="pres">
      <dgm:prSet presAssocID="{87AD5C14-9A97-48F4-94FB-EA0057DB2929}" presName="parentText" presStyleLbl="alignNode1" presStyleIdx="3" presStyleCnt="4">
        <dgm:presLayoutVars>
          <dgm:chMax val="1"/>
          <dgm:bulletEnabled val="1"/>
        </dgm:presLayoutVars>
      </dgm:prSet>
      <dgm:spPr/>
    </dgm:pt>
    <dgm:pt modelId="{9F09679F-38C1-4E8F-93F6-4B5B3AC5F2B5}" type="pres">
      <dgm:prSet presAssocID="{87AD5C14-9A97-48F4-94FB-EA0057DB2929}" presName="descendantText" presStyleLbl="alignAcc1" presStyleIdx="3" presStyleCnt="4">
        <dgm:presLayoutVars>
          <dgm:bulletEnabled val="1"/>
        </dgm:presLayoutVars>
      </dgm:prSet>
      <dgm:spPr/>
    </dgm:pt>
  </dgm:ptLst>
  <dgm:cxnLst>
    <dgm:cxn modelId="{ED4E3504-B9EA-48C4-93EB-BD313E9E0FEC}" type="presOf" srcId="{353416AA-E46C-4C12-8360-CE83FABF6D35}" destId="{928888C4-7D39-4D93-8367-60B5376F6008}" srcOrd="0" destOrd="3" presId="urn:microsoft.com/office/officeart/2005/8/layout/chevron2"/>
    <dgm:cxn modelId="{60E69C08-1722-4EDC-868B-A2FCD7978787}" srcId="{87AD5C14-9A97-48F4-94FB-EA0057DB2929}" destId="{B52DE096-ED3B-4287-BA20-86BE8720D83C}" srcOrd="0" destOrd="0" parTransId="{023A0BD8-B2AC-4E9E-8050-00AE19B4CF32}" sibTransId="{0C43D7B7-B0FB-46B8-8549-61C96F2EDED7}"/>
    <dgm:cxn modelId="{B2478115-5FA3-4E83-88EF-FFBD0181B931}" type="presOf" srcId="{5A685129-23C0-4883-8D47-00DC5665490B}" destId="{4F5C37D8-4458-4971-9054-3FA679C292B3}" srcOrd="0" destOrd="1" presId="urn:microsoft.com/office/officeart/2005/8/layout/chevron2"/>
    <dgm:cxn modelId="{57EDA71B-6132-47BE-99B7-FEDA33158AF1}" type="presOf" srcId="{EAE3A856-C912-4063-A983-0712E0E235D9}" destId="{4F5C37D8-4458-4971-9054-3FA679C292B3}" srcOrd="0" destOrd="3" presId="urn:microsoft.com/office/officeart/2005/8/layout/chevron2"/>
    <dgm:cxn modelId="{39DEED1B-AAFC-4A79-8DC1-570A595A31EE}" type="presOf" srcId="{9EA42321-8F72-4E4D-BD30-9E4D522E3096}" destId="{860A09CC-988D-4937-8252-FAC11D39ACA8}" srcOrd="0" destOrd="0" presId="urn:microsoft.com/office/officeart/2005/8/layout/chevron2"/>
    <dgm:cxn modelId="{FB165B20-45B2-4812-AD40-560B113F9320}" type="presOf" srcId="{8DB9C051-B300-4DA3-B31B-76ED50619452}" destId="{8E6FE88A-34F7-451D-A26E-997BF02EC090}" srcOrd="0" destOrd="0" presId="urn:microsoft.com/office/officeart/2005/8/layout/chevron2"/>
    <dgm:cxn modelId="{E4B4B127-A5A5-4DE0-9730-AAB3674C6848}" type="presOf" srcId="{10C5C83E-9AB1-49BE-8782-BCE5C90BF53A}" destId="{928888C4-7D39-4D93-8367-60B5376F6008}" srcOrd="0" destOrd="2" presId="urn:microsoft.com/office/officeart/2005/8/layout/chevron2"/>
    <dgm:cxn modelId="{CDB62428-70EB-48CB-8716-7E58C3667110}" srcId="{E910CFF9-525D-4CD8-9172-86834F78E757}" destId="{A874FCD3-8533-4870-ABC3-65865F7C64F3}" srcOrd="3" destOrd="0" parTransId="{57F0280D-FBB0-43D7-B9D6-5C4A7D2EDFB0}" sibTransId="{E01B0632-88CD-494A-ACDE-694A5BD9D59B}"/>
    <dgm:cxn modelId="{45EE272F-C95E-433B-97CA-F26192BA2C49}" type="presOf" srcId="{B52DE096-ED3B-4287-BA20-86BE8720D83C}" destId="{9F09679F-38C1-4E8F-93F6-4B5B3AC5F2B5}" srcOrd="0" destOrd="0" presId="urn:microsoft.com/office/officeart/2005/8/layout/chevron2"/>
    <dgm:cxn modelId="{F654B831-4523-43D9-8D54-36B0AFCE2FE2}" srcId="{9EA42321-8F72-4E4D-BD30-9E4D522E3096}" destId="{DF94E343-7EE9-48F4-A705-415403F763CF}" srcOrd="0" destOrd="0" parTransId="{E65D94B6-2C7E-4F57-B0B1-39972C31FEE4}" sibTransId="{D43FE5F8-B53C-4D13-8EA4-20B7DD167BAD}"/>
    <dgm:cxn modelId="{60241D39-6E27-4CD7-9EE2-356F184379DC}" type="presOf" srcId="{6E999EBF-09B2-4111-8E2F-4411181737F8}" destId="{41F5BF47-7EC4-4145-A8AC-3AE20CB02A6E}" srcOrd="0" destOrd="2" presId="urn:microsoft.com/office/officeart/2005/8/layout/chevron2"/>
    <dgm:cxn modelId="{D6D5925C-AD93-4982-A0A4-6DDAF65B211F}" type="presOf" srcId="{DF94E343-7EE9-48F4-A705-415403F763CF}" destId="{41F5BF47-7EC4-4145-A8AC-3AE20CB02A6E}" srcOrd="0" destOrd="0" presId="urn:microsoft.com/office/officeart/2005/8/layout/chevron2"/>
    <dgm:cxn modelId="{1A814441-14DF-4433-BA4F-AD3C5E917B31}" srcId="{EC5AB2A8-E0A0-4CBE-A898-4C73B1FDEBED}" destId="{10C5C83E-9AB1-49BE-8782-BCE5C90BF53A}" srcOrd="1" destOrd="0" parTransId="{16ED3D79-F4D0-4CDE-8696-8F6169908EE9}" sibTransId="{ED20A606-6B84-498D-841D-4581B9339F19}"/>
    <dgm:cxn modelId="{BC25F564-A238-494A-971B-89F67213C5D8}" srcId="{E910CFF9-525D-4CD8-9172-86834F78E757}" destId="{C007AEBE-2F21-4DDF-8A15-AA46619A248F}" srcOrd="1" destOrd="0" parTransId="{00F4A653-80EA-48E0-8ADE-1A40BD205111}" sibTransId="{C9CF5D3A-865C-4A0E-989E-170E0B73D376}"/>
    <dgm:cxn modelId="{B62E0367-A6EA-4C22-B722-F923BA15B726}" type="presOf" srcId="{E79FACFA-317C-4D98-95F5-5D5FF7FF730A}" destId="{928888C4-7D39-4D93-8367-60B5376F6008}" srcOrd="0" destOrd="1" presId="urn:microsoft.com/office/officeart/2005/8/layout/chevron2"/>
    <dgm:cxn modelId="{C9787C4A-F89C-47C0-B297-5D634E235A46}" srcId="{DF94E343-7EE9-48F4-A705-415403F763CF}" destId="{5D1576C1-FB0F-422D-928C-8E9588D42CCF}" srcOrd="2" destOrd="0" parTransId="{ED47CD21-8AEA-4125-9682-10EDCEA9690A}" sibTransId="{A7BFE178-501F-4964-98A3-0B33DDAFA9D7}"/>
    <dgm:cxn modelId="{D717C36C-3777-40BF-8608-0A615911CEB7}" srcId="{8DB9C051-B300-4DA3-B31B-76ED50619452}" destId="{EC5AB2A8-E0A0-4CBE-A898-4C73B1FDEBED}" srcOrd="0" destOrd="0" parTransId="{D1AFCBE5-9CFF-4510-A31C-FA9B510B7C52}" sibTransId="{20BBA2C3-E689-4214-8B1F-65DE72DEFC66}"/>
    <dgm:cxn modelId="{C75C904E-C622-4663-ACF6-882867577FF8}" type="presOf" srcId="{A874FCD3-8533-4870-ABC3-65865F7C64F3}" destId="{4F5C37D8-4458-4971-9054-3FA679C292B3}" srcOrd="0" destOrd="4" presId="urn:microsoft.com/office/officeart/2005/8/layout/chevron2"/>
    <dgm:cxn modelId="{E97CB353-6136-476E-9A29-1BD29C8FBE10}" type="presOf" srcId="{87AD5C14-9A97-48F4-94FB-EA0057DB2929}" destId="{74502286-6202-4343-9037-6DA651B022B4}" srcOrd="0" destOrd="0" presId="urn:microsoft.com/office/officeart/2005/8/layout/chevron2"/>
    <dgm:cxn modelId="{A47FCE74-792A-495E-93F0-5C8928835F6D}" srcId="{EC5AB2A8-E0A0-4CBE-A898-4C73B1FDEBED}" destId="{353416AA-E46C-4C12-8360-CE83FABF6D35}" srcOrd="2" destOrd="0" parTransId="{3EAFFA0D-8DD2-4224-983A-3CB4E0904FA6}" sibTransId="{431E6B05-85C0-472A-88D1-7CF4487430C6}"/>
    <dgm:cxn modelId="{FE5D3C59-A7C5-49EE-A8F5-879FB2D097AB}" srcId="{DF94E343-7EE9-48F4-A705-415403F763CF}" destId="{6E999EBF-09B2-4111-8E2F-4411181737F8}" srcOrd="1" destOrd="0" parTransId="{F500C3E2-8873-4EA8-A0DD-612CB216C229}" sibTransId="{C8889028-FF07-4344-8C2E-1E42557DDD2E}"/>
    <dgm:cxn modelId="{748E8459-88D1-436D-8C1A-BE0BA1C1D367}" type="presOf" srcId="{C007AEBE-2F21-4DDF-8A15-AA46619A248F}" destId="{4F5C37D8-4458-4971-9054-3FA679C292B3}" srcOrd="0" destOrd="2" presId="urn:microsoft.com/office/officeart/2005/8/layout/chevron2"/>
    <dgm:cxn modelId="{D9FAE57F-9767-4401-85BA-012AF97FA821}" srcId="{B52DE096-ED3B-4287-BA20-86BE8720D83C}" destId="{35CC117B-4424-441D-8050-933EDD903948}" srcOrd="1" destOrd="0" parTransId="{8F4508AA-ED66-4BC7-8930-46C12FF88CC4}" sibTransId="{77290665-7718-469E-9FCC-48692DF710E4}"/>
    <dgm:cxn modelId="{7B52D285-697B-4024-BD60-651120F504EE}" type="presOf" srcId="{F963BDC4-E402-48C6-858F-28244DFC2988}" destId="{A84B9B99-92DD-4C11-A78E-0B56C4D9F4D3}" srcOrd="0" destOrd="0" presId="urn:microsoft.com/office/officeart/2005/8/layout/chevron2"/>
    <dgm:cxn modelId="{3778958B-CACB-4B86-890E-C2153141288C}" type="presOf" srcId="{35CC117B-4424-441D-8050-933EDD903948}" destId="{9F09679F-38C1-4E8F-93F6-4B5B3AC5F2B5}" srcOrd="0" destOrd="2" presId="urn:microsoft.com/office/officeart/2005/8/layout/chevron2"/>
    <dgm:cxn modelId="{3D98A98E-9064-4500-9657-F0A2066AD7AF}" type="presOf" srcId="{960C546A-9E33-4FE2-AF6C-3211E555710E}" destId="{8DF10077-732A-4E7C-8DE3-1079E439352F}" srcOrd="0" destOrd="0" presId="urn:microsoft.com/office/officeart/2005/8/layout/chevron2"/>
    <dgm:cxn modelId="{A6BC6D91-E89B-465C-92B3-11B0265B4802}" type="presOf" srcId="{EC5AB2A8-E0A0-4CBE-A898-4C73B1FDEBED}" destId="{928888C4-7D39-4D93-8367-60B5376F6008}" srcOrd="0" destOrd="0" presId="urn:microsoft.com/office/officeart/2005/8/layout/chevron2"/>
    <dgm:cxn modelId="{78E441A3-CF50-4AF3-A801-9C2C74E0303C}" srcId="{F963BDC4-E402-48C6-858F-28244DFC2988}" destId="{E910CFF9-525D-4CD8-9172-86834F78E757}" srcOrd="0" destOrd="0" parTransId="{B7A022CD-F5E7-4493-8712-D2DEB554FD72}" sibTransId="{E9B3F11C-6742-46CF-924F-9E0888B3B3C0}"/>
    <dgm:cxn modelId="{32B429BB-615F-4061-9CA1-54204CBEA319}" type="presOf" srcId="{5D1576C1-FB0F-422D-928C-8E9588D42CCF}" destId="{41F5BF47-7EC4-4145-A8AC-3AE20CB02A6E}" srcOrd="0" destOrd="3" presId="urn:microsoft.com/office/officeart/2005/8/layout/chevron2"/>
    <dgm:cxn modelId="{31BEA7C1-C1D1-4F23-9EB4-44DD3CD137F1}" srcId="{E910CFF9-525D-4CD8-9172-86834F78E757}" destId="{5A685129-23C0-4883-8D47-00DC5665490B}" srcOrd="0" destOrd="0" parTransId="{C3DDDB48-636A-48A1-B86B-E845DFC4E166}" sibTransId="{7617AD6D-CA07-4BBC-9C65-CB628702FFDD}"/>
    <dgm:cxn modelId="{48966BC7-7116-44A4-9B97-253545D9969E}" srcId="{DF94E343-7EE9-48F4-A705-415403F763CF}" destId="{4E1E6D5C-F07F-4BE7-89DC-C039ECDF0247}" srcOrd="0" destOrd="0" parTransId="{544049F8-A007-4E42-B222-937EDDB99D00}" sibTransId="{79C3E94A-E003-4364-A152-E77EC495302D}"/>
    <dgm:cxn modelId="{002F9CCB-EDD4-4943-8F7C-864D410440DD}" srcId="{EC5AB2A8-E0A0-4CBE-A898-4C73B1FDEBED}" destId="{E79FACFA-317C-4D98-95F5-5D5FF7FF730A}" srcOrd="0" destOrd="0" parTransId="{43ACF7B3-7F17-41E3-9EFA-862F3D2682D1}" sibTransId="{8570CCD9-3C92-4E7A-8ED6-81951DDB9256}"/>
    <dgm:cxn modelId="{C6DF87CE-7D97-4923-AFEE-1CF0AAB3CFB8}" srcId="{960C546A-9E33-4FE2-AF6C-3211E555710E}" destId="{F963BDC4-E402-48C6-858F-28244DFC2988}" srcOrd="0" destOrd="0" parTransId="{5B0AAE4B-5EAF-411A-AFD0-47F2927BFCB6}" sibTransId="{118F851B-F07D-4EF0-9AD7-1559017293A5}"/>
    <dgm:cxn modelId="{59309ED2-6251-4665-8A11-73EA27A5E3D4}" srcId="{E910CFF9-525D-4CD8-9172-86834F78E757}" destId="{EAE3A856-C912-4063-A983-0712E0E235D9}" srcOrd="2" destOrd="0" parTransId="{4FBA45AB-1551-420D-99CF-27AE7518EC1A}" sibTransId="{33B95E8D-4334-4803-969C-E0FC34CC4083}"/>
    <dgm:cxn modelId="{2D951FDF-3FCB-4969-8D46-6F91B367138D}" type="presOf" srcId="{4E1E6D5C-F07F-4BE7-89DC-C039ECDF0247}" destId="{41F5BF47-7EC4-4145-A8AC-3AE20CB02A6E}" srcOrd="0" destOrd="1" presId="urn:microsoft.com/office/officeart/2005/8/layout/chevron2"/>
    <dgm:cxn modelId="{7D60BDE5-63B3-4FFD-B980-AA7618D31A3A}" srcId="{960C546A-9E33-4FE2-AF6C-3211E555710E}" destId="{9EA42321-8F72-4E4D-BD30-9E4D522E3096}" srcOrd="1" destOrd="0" parTransId="{ABF8DBB0-9A36-4780-8EEE-55D87142C8AF}" sibTransId="{91C83374-03B9-46E9-8415-61ECE39A0E98}"/>
    <dgm:cxn modelId="{4DEA25F0-1C43-4809-9018-17826BD76FB1}" type="presOf" srcId="{E910CFF9-525D-4CD8-9172-86834F78E757}" destId="{4F5C37D8-4458-4971-9054-3FA679C292B3}" srcOrd="0" destOrd="0" presId="urn:microsoft.com/office/officeart/2005/8/layout/chevron2"/>
    <dgm:cxn modelId="{08779DF2-9460-4604-A0F3-DE72DE2FBCF7}" srcId="{960C546A-9E33-4FE2-AF6C-3211E555710E}" destId="{87AD5C14-9A97-48F4-94FB-EA0057DB2929}" srcOrd="3" destOrd="0" parTransId="{AC727F9B-78DA-486E-8282-11AB08C458CF}" sibTransId="{C7FC74ED-52D6-48D4-A9B3-192306E031B6}"/>
    <dgm:cxn modelId="{0B5567F7-A288-4840-9496-C1262B3CF14B}" type="presOf" srcId="{DB060222-86D6-4801-B1CE-471E7BA0BCD7}" destId="{9F09679F-38C1-4E8F-93F6-4B5B3AC5F2B5}" srcOrd="0" destOrd="1" presId="urn:microsoft.com/office/officeart/2005/8/layout/chevron2"/>
    <dgm:cxn modelId="{195508FF-28AD-4F4B-B651-69B3CC3769CB}" srcId="{B52DE096-ED3B-4287-BA20-86BE8720D83C}" destId="{DB060222-86D6-4801-B1CE-471E7BA0BCD7}" srcOrd="0" destOrd="0" parTransId="{B9C2B234-2360-4C79-8CD1-3EB97A3F5DA2}" sibTransId="{3AA36FC5-D3B6-4694-AB6C-2967694A8065}"/>
    <dgm:cxn modelId="{DBAB9FFF-B4FA-4123-AD45-118F75E11959}" srcId="{960C546A-9E33-4FE2-AF6C-3211E555710E}" destId="{8DB9C051-B300-4DA3-B31B-76ED50619452}" srcOrd="2" destOrd="0" parTransId="{DB9A03FE-148C-42B4-99C9-AFC16F3862B6}" sibTransId="{A38C745A-D2C4-4C3C-B8AB-F8C95377A92D}"/>
    <dgm:cxn modelId="{267CD84C-6613-4348-B149-3D3D729204B5}" type="presParOf" srcId="{8DF10077-732A-4E7C-8DE3-1079E439352F}" destId="{F94B4660-FAA3-4A0A-9D59-55A1617F50FF}" srcOrd="0" destOrd="0" presId="urn:microsoft.com/office/officeart/2005/8/layout/chevron2"/>
    <dgm:cxn modelId="{9B37171B-8F59-41FA-9117-0B9166755D12}" type="presParOf" srcId="{F94B4660-FAA3-4A0A-9D59-55A1617F50FF}" destId="{A84B9B99-92DD-4C11-A78E-0B56C4D9F4D3}" srcOrd="0" destOrd="0" presId="urn:microsoft.com/office/officeart/2005/8/layout/chevron2"/>
    <dgm:cxn modelId="{980609E2-F321-46D2-B56D-8FFB5DF089BC}" type="presParOf" srcId="{F94B4660-FAA3-4A0A-9D59-55A1617F50FF}" destId="{4F5C37D8-4458-4971-9054-3FA679C292B3}" srcOrd="1" destOrd="0" presId="urn:microsoft.com/office/officeart/2005/8/layout/chevron2"/>
    <dgm:cxn modelId="{701C7364-354C-4E97-BA26-57F5822355EF}" type="presParOf" srcId="{8DF10077-732A-4E7C-8DE3-1079E439352F}" destId="{924A84B8-4D8C-43FB-9E73-A45C3322747E}" srcOrd="1" destOrd="0" presId="urn:microsoft.com/office/officeart/2005/8/layout/chevron2"/>
    <dgm:cxn modelId="{832A064D-53E4-48B5-BAF3-BF63D4E62AFB}" type="presParOf" srcId="{8DF10077-732A-4E7C-8DE3-1079E439352F}" destId="{65AF47B5-F004-469C-BB27-9ADE1E28DA7A}" srcOrd="2" destOrd="0" presId="urn:microsoft.com/office/officeart/2005/8/layout/chevron2"/>
    <dgm:cxn modelId="{5C616B53-D76F-4CF1-B6F3-C16E59172430}" type="presParOf" srcId="{65AF47B5-F004-469C-BB27-9ADE1E28DA7A}" destId="{860A09CC-988D-4937-8252-FAC11D39ACA8}" srcOrd="0" destOrd="0" presId="urn:microsoft.com/office/officeart/2005/8/layout/chevron2"/>
    <dgm:cxn modelId="{AAB50D67-E9F7-4113-A816-8916EFBEC356}" type="presParOf" srcId="{65AF47B5-F004-469C-BB27-9ADE1E28DA7A}" destId="{41F5BF47-7EC4-4145-A8AC-3AE20CB02A6E}" srcOrd="1" destOrd="0" presId="urn:microsoft.com/office/officeart/2005/8/layout/chevron2"/>
    <dgm:cxn modelId="{203524CE-7A82-45CD-B157-A2A8B7474CED}" type="presParOf" srcId="{8DF10077-732A-4E7C-8DE3-1079E439352F}" destId="{4AE9E0D0-D48C-4CA4-81CD-5EAE6F3DD468}" srcOrd="3" destOrd="0" presId="urn:microsoft.com/office/officeart/2005/8/layout/chevron2"/>
    <dgm:cxn modelId="{C5A4AE10-B5D0-481D-A933-BBD514BB1829}" type="presParOf" srcId="{8DF10077-732A-4E7C-8DE3-1079E439352F}" destId="{DA328D7D-35BC-4C12-9169-F997C687638C}" srcOrd="4" destOrd="0" presId="urn:microsoft.com/office/officeart/2005/8/layout/chevron2"/>
    <dgm:cxn modelId="{4A889D45-2DEE-4D41-8D82-7EC98E555362}" type="presParOf" srcId="{DA328D7D-35BC-4C12-9169-F997C687638C}" destId="{8E6FE88A-34F7-451D-A26E-997BF02EC090}" srcOrd="0" destOrd="0" presId="urn:microsoft.com/office/officeart/2005/8/layout/chevron2"/>
    <dgm:cxn modelId="{CD427E8D-83C3-4737-AC2E-F5AED798F434}" type="presParOf" srcId="{DA328D7D-35BC-4C12-9169-F997C687638C}" destId="{928888C4-7D39-4D93-8367-60B5376F6008}" srcOrd="1" destOrd="0" presId="urn:microsoft.com/office/officeart/2005/8/layout/chevron2"/>
    <dgm:cxn modelId="{7539CCD6-7EB1-480C-95A4-23F33E15DCBE}" type="presParOf" srcId="{8DF10077-732A-4E7C-8DE3-1079E439352F}" destId="{9C1A811D-5E65-473C-B32B-C09C18E26119}" srcOrd="5" destOrd="0" presId="urn:microsoft.com/office/officeart/2005/8/layout/chevron2"/>
    <dgm:cxn modelId="{62A456F0-5ADF-47DB-A5D5-79EB970D8B7E}" type="presParOf" srcId="{8DF10077-732A-4E7C-8DE3-1079E439352F}" destId="{9EC7F455-690F-4509-9890-E4431739E997}" srcOrd="6" destOrd="0" presId="urn:microsoft.com/office/officeart/2005/8/layout/chevron2"/>
    <dgm:cxn modelId="{2870A610-DE97-4F0C-9BFF-A453F44228DC}" type="presParOf" srcId="{9EC7F455-690F-4509-9890-E4431739E997}" destId="{74502286-6202-4343-9037-6DA651B022B4}" srcOrd="0" destOrd="0" presId="urn:microsoft.com/office/officeart/2005/8/layout/chevron2"/>
    <dgm:cxn modelId="{B12AD561-D197-4318-B6A3-54A837980A90}" type="presParOf" srcId="{9EC7F455-690F-4509-9890-E4431739E997}" destId="{9F09679F-38C1-4E8F-93F6-4B5B3AC5F2B5}"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C5037-47D9-4551-A023-DC2838206A55}">
      <dsp:nvSpPr>
        <dsp:cNvPr id="0" name=""/>
        <dsp:cNvSpPr/>
      </dsp:nvSpPr>
      <dsp:spPr>
        <a:xfrm>
          <a:off x="951061" y="429115"/>
          <a:ext cx="2617444" cy="23177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E63D6D-2230-4B42-9491-C983E4154922}">
      <dsp:nvSpPr>
        <dsp:cNvPr id="0" name=""/>
        <dsp:cNvSpPr/>
      </dsp:nvSpPr>
      <dsp:spPr>
        <a:xfrm>
          <a:off x="308973" y="2641032"/>
          <a:ext cx="392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pPr>
          <a:r>
            <a:rPr lang="en-US" sz="2900" kern="1200" dirty="0"/>
            <a:t>IRBNet Insight Reports</a:t>
          </a:r>
        </a:p>
      </dsp:txBody>
      <dsp:txXfrm>
        <a:off x="308973" y="2641032"/>
        <a:ext cx="3926250" cy="720000"/>
      </dsp:txXfrm>
    </dsp:sp>
    <dsp:sp modelId="{FB9D05EF-9479-4603-9A47-2126D3101B8D}">
      <dsp:nvSpPr>
        <dsp:cNvPr id="0" name=""/>
        <dsp:cNvSpPr/>
      </dsp:nvSpPr>
      <dsp:spPr>
        <a:xfrm>
          <a:off x="4884067" y="684039"/>
          <a:ext cx="2443996" cy="2287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C16EFC-3314-4AD9-89D4-157217DCC685}">
      <dsp:nvSpPr>
        <dsp:cNvPr id="0" name=""/>
        <dsp:cNvSpPr/>
      </dsp:nvSpPr>
      <dsp:spPr>
        <a:xfrm>
          <a:off x="4677924" y="2633550"/>
          <a:ext cx="392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90000"/>
            </a:lnSpc>
            <a:spcBef>
              <a:spcPct val="0"/>
            </a:spcBef>
            <a:spcAft>
              <a:spcPct val="35000"/>
            </a:spcAft>
            <a:buNone/>
          </a:pPr>
          <a:r>
            <a:rPr lang="en-US" sz="2900" kern="1200" dirty="0"/>
            <a:t>VAIRRS Dashboards	</a:t>
          </a:r>
        </a:p>
      </dsp:txBody>
      <dsp:txXfrm>
        <a:off x="4677924" y="2633550"/>
        <a:ext cx="392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B9B99-92DD-4C11-A78E-0B56C4D9F4D3}">
      <dsp:nvSpPr>
        <dsp:cNvPr id="0" name=""/>
        <dsp:cNvSpPr/>
      </dsp:nvSpPr>
      <dsp:spPr>
        <a:xfrm rot="5400000">
          <a:off x="-232112" y="233740"/>
          <a:ext cx="1547413" cy="108318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defRPr b="1"/>
          </a:pPr>
          <a:r>
            <a:rPr lang="en-US" sz="1500" kern="1200"/>
            <a:t>Review Process</a:t>
          </a:r>
        </a:p>
      </dsp:txBody>
      <dsp:txXfrm rot="-5400000">
        <a:off x="1" y="543223"/>
        <a:ext cx="1083189" cy="464224"/>
      </dsp:txXfrm>
    </dsp:sp>
    <dsp:sp modelId="{4F5C37D8-4458-4971-9054-3FA679C292B3}">
      <dsp:nvSpPr>
        <dsp:cNvPr id="0" name=""/>
        <dsp:cNvSpPr/>
      </dsp:nvSpPr>
      <dsp:spPr>
        <a:xfrm rot="5400000">
          <a:off x="2214072" y="-1129253"/>
          <a:ext cx="1005819" cy="326758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a:t>All packages and key dates</a:t>
          </a:r>
        </a:p>
        <a:p>
          <a:pPr marL="114300" lvl="2" indent="-57150" algn="l" defTabSz="488950">
            <a:lnSpc>
              <a:spcPct val="90000"/>
            </a:lnSpc>
            <a:spcBef>
              <a:spcPct val="0"/>
            </a:spcBef>
            <a:spcAft>
              <a:spcPct val="15000"/>
            </a:spcAft>
            <a:buChar char="•"/>
          </a:pPr>
          <a:r>
            <a:rPr lang="en-US" sz="1100" kern="1200" dirty="0"/>
            <a:t>Share Dates</a:t>
          </a:r>
        </a:p>
        <a:p>
          <a:pPr marL="114300" lvl="2" indent="-57150" algn="l" defTabSz="488950">
            <a:lnSpc>
              <a:spcPct val="90000"/>
            </a:lnSpc>
            <a:spcBef>
              <a:spcPct val="0"/>
            </a:spcBef>
            <a:spcAft>
              <a:spcPct val="15000"/>
            </a:spcAft>
            <a:buChar char="•"/>
          </a:pPr>
          <a:r>
            <a:rPr lang="en-US" sz="1100" kern="1200" dirty="0"/>
            <a:t>Review completion dates</a:t>
          </a:r>
        </a:p>
        <a:p>
          <a:pPr marL="114300" lvl="2" indent="-57150" algn="l" defTabSz="488950">
            <a:lnSpc>
              <a:spcPct val="90000"/>
            </a:lnSpc>
            <a:spcBef>
              <a:spcPct val="0"/>
            </a:spcBef>
            <a:spcAft>
              <a:spcPct val="15000"/>
            </a:spcAft>
            <a:buChar char="•"/>
          </a:pPr>
          <a:r>
            <a:rPr lang="en-US" sz="1100" kern="1200" dirty="0"/>
            <a:t>Agenda date</a:t>
          </a:r>
        </a:p>
        <a:p>
          <a:pPr marL="114300" lvl="2" indent="-57150" algn="l" defTabSz="488950">
            <a:lnSpc>
              <a:spcPct val="90000"/>
            </a:lnSpc>
            <a:spcBef>
              <a:spcPct val="0"/>
            </a:spcBef>
            <a:spcAft>
              <a:spcPct val="15000"/>
            </a:spcAft>
            <a:buChar char="•"/>
          </a:pPr>
          <a:r>
            <a:rPr lang="en-US" sz="1100" kern="1200" dirty="0"/>
            <a:t>Effective date</a:t>
          </a:r>
        </a:p>
      </dsp:txBody>
      <dsp:txXfrm rot="-5400000">
        <a:off x="1083190" y="50729"/>
        <a:ext cx="3218484" cy="907619"/>
      </dsp:txXfrm>
    </dsp:sp>
    <dsp:sp modelId="{860A09CC-988D-4937-8252-FAC11D39ACA8}">
      <dsp:nvSpPr>
        <dsp:cNvPr id="0" name=""/>
        <dsp:cNvSpPr/>
      </dsp:nvSpPr>
      <dsp:spPr>
        <a:xfrm rot="5400000">
          <a:off x="-232112" y="1622386"/>
          <a:ext cx="1547413" cy="108318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defRPr b="1"/>
          </a:pPr>
          <a:r>
            <a:rPr lang="en-US" sz="1500" kern="1200"/>
            <a:t>Pending Review</a:t>
          </a:r>
        </a:p>
      </dsp:txBody>
      <dsp:txXfrm rot="-5400000">
        <a:off x="1" y="1931869"/>
        <a:ext cx="1083189" cy="464224"/>
      </dsp:txXfrm>
    </dsp:sp>
    <dsp:sp modelId="{41F5BF47-7EC4-4145-A8AC-3AE20CB02A6E}">
      <dsp:nvSpPr>
        <dsp:cNvPr id="0" name=""/>
        <dsp:cNvSpPr/>
      </dsp:nvSpPr>
      <dsp:spPr>
        <a:xfrm rot="5400000">
          <a:off x="2214072" y="259391"/>
          <a:ext cx="1005819" cy="326758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All packages pending review</a:t>
          </a:r>
        </a:p>
        <a:p>
          <a:pPr marL="228600" lvl="2" indent="-114300" algn="l" defTabSz="622300">
            <a:lnSpc>
              <a:spcPct val="90000"/>
            </a:lnSpc>
            <a:spcBef>
              <a:spcPct val="0"/>
            </a:spcBef>
            <a:spcAft>
              <a:spcPct val="15000"/>
            </a:spcAft>
            <a:buChar char="•"/>
          </a:pPr>
          <a:r>
            <a:rPr lang="en-US" sz="1400" kern="1200" dirty="0"/>
            <a:t>Submission date</a:t>
          </a:r>
        </a:p>
        <a:p>
          <a:pPr marL="228600" lvl="2" indent="-114300" algn="l" defTabSz="622300">
            <a:lnSpc>
              <a:spcPct val="90000"/>
            </a:lnSpc>
            <a:spcBef>
              <a:spcPct val="0"/>
            </a:spcBef>
            <a:spcAft>
              <a:spcPct val="15000"/>
            </a:spcAft>
            <a:buChar char="•"/>
          </a:pPr>
          <a:r>
            <a:rPr lang="en-US" sz="1400" kern="1200" dirty="0"/>
            <a:t>Share date</a:t>
          </a:r>
        </a:p>
        <a:p>
          <a:pPr marL="228600" lvl="2" indent="-114300" algn="l" defTabSz="622300">
            <a:lnSpc>
              <a:spcPct val="90000"/>
            </a:lnSpc>
            <a:spcBef>
              <a:spcPct val="0"/>
            </a:spcBef>
            <a:spcAft>
              <a:spcPct val="15000"/>
            </a:spcAft>
            <a:buChar char="•"/>
          </a:pPr>
          <a:r>
            <a:rPr lang="en-US" sz="1400" kern="1200" dirty="0"/>
            <a:t>Agenda date</a:t>
          </a:r>
        </a:p>
      </dsp:txBody>
      <dsp:txXfrm rot="-5400000">
        <a:off x="1083190" y="1439373"/>
        <a:ext cx="3218484" cy="907619"/>
      </dsp:txXfrm>
    </dsp:sp>
    <dsp:sp modelId="{8E6FE88A-34F7-451D-A26E-997BF02EC090}">
      <dsp:nvSpPr>
        <dsp:cNvPr id="0" name=""/>
        <dsp:cNvSpPr/>
      </dsp:nvSpPr>
      <dsp:spPr>
        <a:xfrm rot="5400000">
          <a:off x="-232112" y="3011031"/>
          <a:ext cx="1547413" cy="108318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defRPr b="1"/>
          </a:pPr>
          <a:r>
            <a:rPr lang="en-US" sz="1500" kern="1200"/>
            <a:t>Reviewer Activity</a:t>
          </a:r>
        </a:p>
      </dsp:txBody>
      <dsp:txXfrm rot="-5400000">
        <a:off x="1" y="3320514"/>
        <a:ext cx="1083189" cy="464224"/>
      </dsp:txXfrm>
    </dsp:sp>
    <dsp:sp modelId="{928888C4-7D39-4D93-8367-60B5376F6008}">
      <dsp:nvSpPr>
        <dsp:cNvPr id="0" name=""/>
        <dsp:cNvSpPr/>
      </dsp:nvSpPr>
      <dsp:spPr>
        <a:xfrm rot="5400000">
          <a:off x="2214072" y="1648037"/>
          <a:ext cx="1005819" cy="326758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Detailed activity report for each reviewer</a:t>
          </a:r>
        </a:p>
        <a:p>
          <a:pPr marL="228600" lvl="2" indent="-114300" algn="l" defTabSz="622300">
            <a:lnSpc>
              <a:spcPct val="90000"/>
            </a:lnSpc>
            <a:spcBef>
              <a:spcPct val="0"/>
            </a:spcBef>
            <a:spcAft>
              <a:spcPct val="15000"/>
            </a:spcAft>
            <a:buChar char="•"/>
          </a:pPr>
          <a:r>
            <a:rPr lang="en-US" sz="1400" kern="1200"/>
            <a:t>Share date</a:t>
          </a:r>
        </a:p>
        <a:p>
          <a:pPr marL="228600" lvl="2" indent="-114300" algn="l" defTabSz="622300">
            <a:lnSpc>
              <a:spcPct val="90000"/>
            </a:lnSpc>
            <a:spcBef>
              <a:spcPct val="0"/>
            </a:spcBef>
            <a:spcAft>
              <a:spcPct val="15000"/>
            </a:spcAft>
            <a:buChar char="•"/>
          </a:pPr>
          <a:r>
            <a:rPr lang="en-US" sz="1400" kern="1200"/>
            <a:t>Reviewer comment date</a:t>
          </a:r>
        </a:p>
        <a:p>
          <a:pPr marL="228600" lvl="2" indent="-114300" algn="l" defTabSz="622300">
            <a:lnSpc>
              <a:spcPct val="90000"/>
            </a:lnSpc>
            <a:spcBef>
              <a:spcPct val="0"/>
            </a:spcBef>
            <a:spcAft>
              <a:spcPct val="15000"/>
            </a:spcAft>
            <a:buChar char="•"/>
          </a:pPr>
          <a:r>
            <a:rPr lang="en-US" sz="1400" kern="1200"/>
            <a:t>Reviewer completion date</a:t>
          </a:r>
        </a:p>
      </dsp:txBody>
      <dsp:txXfrm rot="-5400000">
        <a:off x="1083190" y="2828019"/>
        <a:ext cx="3218484" cy="907619"/>
      </dsp:txXfrm>
    </dsp:sp>
    <dsp:sp modelId="{74502286-6202-4343-9037-6DA651B022B4}">
      <dsp:nvSpPr>
        <dsp:cNvPr id="0" name=""/>
        <dsp:cNvSpPr/>
      </dsp:nvSpPr>
      <dsp:spPr>
        <a:xfrm rot="5400000">
          <a:off x="-232112" y="4399677"/>
          <a:ext cx="1547413" cy="108318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defRPr b="1"/>
          </a:pPr>
          <a:r>
            <a:rPr lang="en-US" sz="1500" kern="1200"/>
            <a:t>Meeting Attendance</a:t>
          </a:r>
        </a:p>
      </dsp:txBody>
      <dsp:txXfrm rot="-5400000">
        <a:off x="1" y="4709160"/>
        <a:ext cx="1083189" cy="464224"/>
      </dsp:txXfrm>
    </dsp:sp>
    <dsp:sp modelId="{9F09679F-38C1-4E8F-93F6-4B5B3AC5F2B5}">
      <dsp:nvSpPr>
        <dsp:cNvPr id="0" name=""/>
        <dsp:cNvSpPr/>
      </dsp:nvSpPr>
      <dsp:spPr>
        <a:xfrm rot="5400000">
          <a:off x="2214072" y="3036682"/>
          <a:ext cx="1005819" cy="326758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Detailed listing of meeting attendees</a:t>
          </a:r>
        </a:p>
        <a:p>
          <a:pPr marL="228600" lvl="2" indent="-114300" algn="l" defTabSz="622300">
            <a:lnSpc>
              <a:spcPct val="90000"/>
            </a:lnSpc>
            <a:spcBef>
              <a:spcPct val="0"/>
            </a:spcBef>
            <a:spcAft>
              <a:spcPct val="15000"/>
            </a:spcAft>
            <a:buChar char="•"/>
          </a:pPr>
          <a:r>
            <a:rPr lang="en-US" sz="1400" kern="1200"/>
            <a:t>Agenda date</a:t>
          </a:r>
        </a:p>
        <a:p>
          <a:pPr marL="228600" lvl="2" indent="-114300" algn="l" defTabSz="622300">
            <a:lnSpc>
              <a:spcPct val="90000"/>
            </a:lnSpc>
            <a:spcBef>
              <a:spcPct val="0"/>
            </a:spcBef>
            <a:spcAft>
              <a:spcPct val="15000"/>
            </a:spcAft>
            <a:buChar char="•"/>
          </a:pPr>
          <a:r>
            <a:rPr lang="en-US" sz="1400" kern="1200" dirty="0"/>
            <a:t>Attendee list</a:t>
          </a:r>
        </a:p>
      </dsp:txBody>
      <dsp:txXfrm rot="-5400000">
        <a:off x="1083190" y="4216664"/>
        <a:ext cx="3218484" cy="90761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0AEDE0-782A-2A47-B9DC-ECEF64A824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3C8A7FA-BE55-E548-BFB6-CE24D24A78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0C64CB-F274-C241-B622-F373B895B19A}" type="datetimeFigureOut">
              <a:rPr lang="en-US" smtClean="0"/>
              <a:t>6/5/2023</a:t>
            </a:fld>
            <a:endParaRPr lang="en-US" dirty="0"/>
          </a:p>
        </p:txBody>
      </p:sp>
      <p:sp>
        <p:nvSpPr>
          <p:cNvPr id="4" name="Footer Placeholder 3">
            <a:extLst>
              <a:ext uri="{FF2B5EF4-FFF2-40B4-BE49-F238E27FC236}">
                <a16:creationId xmlns:a16="http://schemas.microsoft.com/office/drawing/2014/main" id="{7707E3BB-FE9E-8C42-A9AF-0F242FEC10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106A978-349F-D14C-A016-D2F409AC23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F0C6A3-30D1-6C4D-9DE4-190C4ED97566}" type="slidenum">
              <a:rPr lang="en-US" smtClean="0"/>
              <a:t>‹#›</a:t>
            </a:fld>
            <a:endParaRPr lang="en-US" dirty="0"/>
          </a:p>
        </p:txBody>
      </p:sp>
    </p:spTree>
    <p:extLst>
      <p:ext uri="{BB962C8B-B14F-4D97-AF65-F5344CB8AC3E}">
        <p14:creationId xmlns:p14="http://schemas.microsoft.com/office/powerpoint/2010/main" val="332304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5E06E-1E0C-6B47-BC3A-DE5BA92E9EF0}" type="datetimeFigureOut">
              <a:rPr lang="en-US" smtClean="0"/>
              <a:t>6/5/2023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3390-9212-B34C-85F4-E1FD24A52B6E}" type="slidenum">
              <a:rPr lang="en-US" smtClean="0"/>
              <a:t>‹#›</a:t>
            </a:fld>
            <a:endParaRPr lang="en-US" dirty="0"/>
          </a:p>
        </p:txBody>
      </p:sp>
    </p:spTree>
    <p:extLst>
      <p:ext uri="{BB962C8B-B14F-4D97-AF65-F5344CB8AC3E}">
        <p14:creationId xmlns:p14="http://schemas.microsoft.com/office/powerpoint/2010/main" val="14103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A3390-9212-B34C-85F4-E1FD24A52B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68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13</a:t>
            </a:fld>
            <a:endParaRPr lang="en-US" dirty="0"/>
          </a:p>
        </p:txBody>
      </p:sp>
    </p:spTree>
    <p:extLst>
      <p:ext uri="{BB962C8B-B14F-4D97-AF65-F5344CB8AC3E}">
        <p14:creationId xmlns:p14="http://schemas.microsoft.com/office/powerpoint/2010/main" val="206288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14</a:t>
            </a:fld>
            <a:endParaRPr lang="en-US" dirty="0"/>
          </a:p>
        </p:txBody>
      </p:sp>
    </p:spTree>
    <p:extLst>
      <p:ext uri="{BB962C8B-B14F-4D97-AF65-F5344CB8AC3E}">
        <p14:creationId xmlns:p14="http://schemas.microsoft.com/office/powerpoint/2010/main" val="2043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15</a:t>
            </a:fld>
            <a:endParaRPr lang="en-US" dirty="0"/>
          </a:p>
        </p:txBody>
      </p:sp>
    </p:spTree>
    <p:extLst>
      <p:ext uri="{BB962C8B-B14F-4D97-AF65-F5344CB8AC3E}">
        <p14:creationId xmlns:p14="http://schemas.microsoft.com/office/powerpoint/2010/main" val="270660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16</a:t>
            </a:fld>
            <a:endParaRPr lang="en-US" dirty="0"/>
          </a:p>
        </p:txBody>
      </p:sp>
    </p:spTree>
    <p:extLst>
      <p:ext uri="{BB962C8B-B14F-4D97-AF65-F5344CB8AC3E}">
        <p14:creationId xmlns:p14="http://schemas.microsoft.com/office/powerpoint/2010/main" val="330464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and thank you for joining the VAIRRS Monthly webinar series.  Today, we will discuss the proper utilization of the Research Administration workspace.  My name is Angela Foster, VAIRRS Program Manager, and I will be leading today’s discussion.</a:t>
            </a:r>
          </a:p>
        </p:txBody>
      </p:sp>
      <p:sp>
        <p:nvSpPr>
          <p:cNvPr id="4" name="Slide Number Placeholder 3"/>
          <p:cNvSpPr>
            <a:spLocks noGrp="1"/>
          </p:cNvSpPr>
          <p:nvPr>
            <p:ph type="sldNum" sz="quarter" idx="5"/>
          </p:nvPr>
        </p:nvSpPr>
        <p:spPr/>
        <p:txBody>
          <a:bodyPr/>
          <a:lstStyle/>
          <a:p>
            <a:fld id="{A89A3390-9212-B34C-85F4-E1FD24A52B6E}" type="slidenum">
              <a:rPr lang="en-US" smtClean="0"/>
              <a:t>5</a:t>
            </a:fld>
            <a:endParaRPr lang="en-US" dirty="0"/>
          </a:p>
        </p:txBody>
      </p:sp>
    </p:spTree>
    <p:extLst>
      <p:ext uri="{BB962C8B-B14F-4D97-AF65-F5344CB8AC3E}">
        <p14:creationId xmlns:p14="http://schemas.microsoft.com/office/powerpoint/2010/main" val="291268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for today’s webinar are to review the purpose and features of the research administrative workspace, and the proper utilization of the workspace.  We will have a demonstration at the end of the presentation, followed by Q&amp;A.</a:t>
            </a:r>
          </a:p>
        </p:txBody>
      </p:sp>
      <p:sp>
        <p:nvSpPr>
          <p:cNvPr id="4" name="Slide Number Placeholder 3"/>
          <p:cNvSpPr>
            <a:spLocks noGrp="1"/>
          </p:cNvSpPr>
          <p:nvPr>
            <p:ph type="sldNum" sz="quarter" idx="5"/>
          </p:nvPr>
        </p:nvSpPr>
        <p:spPr/>
        <p:txBody>
          <a:bodyPr/>
          <a:lstStyle/>
          <a:p>
            <a:fld id="{A89A3390-9212-B34C-85F4-E1FD24A52B6E}" type="slidenum">
              <a:rPr lang="en-US" smtClean="0"/>
              <a:t>6</a:t>
            </a:fld>
            <a:endParaRPr lang="en-US" dirty="0"/>
          </a:p>
        </p:txBody>
      </p:sp>
    </p:spTree>
    <p:extLst>
      <p:ext uri="{BB962C8B-B14F-4D97-AF65-F5344CB8AC3E}">
        <p14:creationId xmlns:p14="http://schemas.microsoft.com/office/powerpoint/2010/main" val="24618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7</a:t>
            </a:fld>
            <a:endParaRPr lang="en-US" dirty="0"/>
          </a:p>
        </p:txBody>
      </p:sp>
    </p:spTree>
    <p:extLst>
      <p:ext uri="{BB962C8B-B14F-4D97-AF65-F5344CB8AC3E}">
        <p14:creationId xmlns:p14="http://schemas.microsoft.com/office/powerpoint/2010/main" val="4198658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8</a:t>
            </a:fld>
            <a:endParaRPr lang="en-US" dirty="0"/>
          </a:p>
        </p:txBody>
      </p:sp>
    </p:spTree>
    <p:extLst>
      <p:ext uri="{BB962C8B-B14F-4D97-AF65-F5344CB8AC3E}">
        <p14:creationId xmlns:p14="http://schemas.microsoft.com/office/powerpoint/2010/main" val="414172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9</a:t>
            </a:fld>
            <a:endParaRPr lang="en-US" dirty="0"/>
          </a:p>
        </p:txBody>
      </p:sp>
    </p:spTree>
    <p:extLst>
      <p:ext uri="{BB962C8B-B14F-4D97-AF65-F5344CB8AC3E}">
        <p14:creationId xmlns:p14="http://schemas.microsoft.com/office/powerpoint/2010/main" val="300865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10</a:t>
            </a:fld>
            <a:endParaRPr lang="en-US" dirty="0"/>
          </a:p>
        </p:txBody>
      </p:sp>
    </p:spTree>
    <p:extLst>
      <p:ext uri="{BB962C8B-B14F-4D97-AF65-F5344CB8AC3E}">
        <p14:creationId xmlns:p14="http://schemas.microsoft.com/office/powerpoint/2010/main" val="191214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11</a:t>
            </a:fld>
            <a:endParaRPr lang="en-US" dirty="0"/>
          </a:p>
        </p:txBody>
      </p:sp>
    </p:spTree>
    <p:extLst>
      <p:ext uri="{BB962C8B-B14F-4D97-AF65-F5344CB8AC3E}">
        <p14:creationId xmlns:p14="http://schemas.microsoft.com/office/powerpoint/2010/main" val="319302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A3390-9212-B34C-85F4-E1FD24A52B6E}" type="slidenum">
              <a:rPr lang="en-US" smtClean="0"/>
              <a:t>12</a:t>
            </a:fld>
            <a:endParaRPr lang="en-US" dirty="0"/>
          </a:p>
        </p:txBody>
      </p:sp>
    </p:spTree>
    <p:extLst>
      <p:ext uri="{BB962C8B-B14F-4D97-AF65-F5344CB8AC3E}">
        <p14:creationId xmlns:p14="http://schemas.microsoft.com/office/powerpoint/2010/main" val="1482886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5.xml"/><Relationship Id="rId1" Type="http://schemas.openxmlformats.org/officeDocument/2006/relationships/tags" Target="../tags/tag7.xml"/><Relationship Id="rId4" Type="http://schemas.openxmlformats.org/officeDocument/2006/relationships/image" Target="../media/image1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316396590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dirty="0"/>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27011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Photo Layout">
    <p:bg>
      <p:bgPr>
        <a:solidFill>
          <a:srgbClr val="003E72"/>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18A60AC-D3F3-D24B-A172-52CFAE0E1A5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56CBECB-F5B7-8A41-92AE-ECDF0C88258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9" name="Picture Placeholder 2">
            <a:extLst>
              <a:ext uri="{FF2B5EF4-FFF2-40B4-BE49-F238E27FC236}">
                <a16:creationId xmlns:a16="http://schemas.microsoft.com/office/drawing/2014/main" id="{328F3A10-74EB-8140-B1C8-BC0BFB03775C}"/>
              </a:ext>
            </a:extLst>
          </p:cNvPr>
          <p:cNvSpPr>
            <a:spLocks noGrp="1" noChangeAspect="1"/>
          </p:cNvSpPr>
          <p:nvPr>
            <p:ph type="pic" idx="1"/>
          </p:nvPr>
        </p:nvSpPr>
        <p:spPr>
          <a:xfrm>
            <a:off x="57697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1" name="Picture Placeholder 2">
            <a:extLst>
              <a:ext uri="{FF2B5EF4-FFF2-40B4-BE49-F238E27FC236}">
                <a16:creationId xmlns:a16="http://schemas.microsoft.com/office/drawing/2014/main" id="{D956D3E6-4960-D34F-AE75-227EC434ECBF}"/>
              </a:ext>
            </a:extLst>
          </p:cNvPr>
          <p:cNvSpPr>
            <a:spLocks noGrp="1" noChangeAspect="1"/>
          </p:cNvSpPr>
          <p:nvPr>
            <p:ph type="pic" idx="13"/>
          </p:nvPr>
        </p:nvSpPr>
        <p:spPr>
          <a:xfrm>
            <a:off x="4465820"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Picture Placeholder 2">
            <a:extLst>
              <a:ext uri="{FF2B5EF4-FFF2-40B4-BE49-F238E27FC236}">
                <a16:creationId xmlns:a16="http://schemas.microsoft.com/office/drawing/2014/main" id="{D77A81EA-B9F9-6F49-AC46-6C7F9ED9A41E}"/>
              </a:ext>
            </a:extLst>
          </p:cNvPr>
          <p:cNvSpPr>
            <a:spLocks noGrp="1" noChangeAspect="1"/>
          </p:cNvSpPr>
          <p:nvPr>
            <p:ph type="pic" idx="14"/>
          </p:nvPr>
        </p:nvSpPr>
        <p:spPr>
          <a:xfrm>
            <a:off x="8354665" y="1881280"/>
            <a:ext cx="3227735" cy="3009387"/>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3" name="Text Placeholder 11">
            <a:extLst>
              <a:ext uri="{FF2B5EF4-FFF2-40B4-BE49-F238E27FC236}">
                <a16:creationId xmlns:a16="http://schemas.microsoft.com/office/drawing/2014/main" id="{312B1E8F-ACEB-9F41-94E8-EF89588815EF}"/>
              </a:ext>
            </a:extLst>
          </p:cNvPr>
          <p:cNvSpPr>
            <a:spLocks noGrp="1"/>
          </p:cNvSpPr>
          <p:nvPr>
            <p:ph type="body" sz="quarter" idx="10" hasCustomPrompt="1"/>
          </p:nvPr>
        </p:nvSpPr>
        <p:spPr>
          <a:xfrm>
            <a:off x="576975"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4" name="Text Placeholder 11">
            <a:extLst>
              <a:ext uri="{FF2B5EF4-FFF2-40B4-BE49-F238E27FC236}">
                <a16:creationId xmlns:a16="http://schemas.microsoft.com/office/drawing/2014/main" id="{FF7D5364-A98E-324B-9640-119711DAB255}"/>
              </a:ext>
            </a:extLst>
          </p:cNvPr>
          <p:cNvSpPr>
            <a:spLocks noGrp="1"/>
          </p:cNvSpPr>
          <p:nvPr>
            <p:ph type="body" sz="quarter" idx="15" hasCustomPrompt="1"/>
          </p:nvPr>
        </p:nvSpPr>
        <p:spPr>
          <a:xfrm>
            <a:off x="4465820" y="5050728"/>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sp>
        <p:nvSpPr>
          <p:cNvPr id="25" name="Text Placeholder 11">
            <a:extLst>
              <a:ext uri="{FF2B5EF4-FFF2-40B4-BE49-F238E27FC236}">
                <a16:creationId xmlns:a16="http://schemas.microsoft.com/office/drawing/2014/main" id="{88199739-712B-5F46-9CB6-5E91993A689C}"/>
              </a:ext>
            </a:extLst>
          </p:cNvPr>
          <p:cNvSpPr>
            <a:spLocks noGrp="1"/>
          </p:cNvSpPr>
          <p:nvPr>
            <p:ph type="body" sz="quarter" idx="16" hasCustomPrompt="1"/>
          </p:nvPr>
        </p:nvSpPr>
        <p:spPr>
          <a:xfrm>
            <a:off x="8354664" y="5067352"/>
            <a:ext cx="3227735" cy="774700"/>
          </a:xfrm>
          <a:prstGeom prst="rect">
            <a:avLst/>
          </a:prstGeom>
        </p:spPr>
        <p:txBody>
          <a:bodyPr>
            <a:normAutofit/>
          </a:bodyPr>
          <a:lstStyle>
            <a:lvl1pPr marL="0" indent="0" algn="l">
              <a:buNone/>
              <a:defRPr sz="2000" b="1">
                <a:solidFill>
                  <a:schemeClr val="bg1"/>
                </a:solidFill>
                <a:latin typeface="+mj-lt"/>
              </a:defRPr>
            </a:lvl1pPr>
          </a:lstStyle>
          <a:p>
            <a:pPr lvl="0"/>
            <a:r>
              <a:rPr lang="en-US"/>
              <a:t>Name &amp; Title</a:t>
            </a:r>
          </a:p>
        </p:txBody>
      </p:sp>
      <p:pic>
        <p:nvPicPr>
          <p:cNvPr id="11" name="Picture 10" descr="Logo, company name&#10;&#10;Description automatically generated">
            <a:extLst>
              <a:ext uri="{FF2B5EF4-FFF2-40B4-BE49-F238E27FC236}">
                <a16:creationId xmlns:a16="http://schemas.microsoft.com/office/drawing/2014/main" id="{1AF3DDBD-7805-8049-9EB3-C88D4D6ECB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0092" y="5807370"/>
            <a:ext cx="1599784" cy="1275725"/>
          </a:xfrm>
          <a:prstGeom prst="rect">
            <a:avLst/>
          </a:prstGeom>
        </p:spPr>
      </p:pic>
      <p:sp>
        <p:nvSpPr>
          <p:cNvPr id="12" name="Title 1">
            <a:extLst>
              <a:ext uri="{FF2B5EF4-FFF2-40B4-BE49-F238E27FC236}">
                <a16:creationId xmlns:a16="http://schemas.microsoft.com/office/drawing/2014/main" id="{4E842729-BF0B-E849-B126-924832507D7D}"/>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72660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Two Subhead">
    <p:bg>
      <p:bgPr>
        <a:solidFill>
          <a:srgbClr val="003E72"/>
        </a:solid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DAFEDC8-B2AA-5548-AEB5-CF8F71E10219}"/>
              </a:ext>
            </a:extLst>
          </p:cNvPr>
          <p:cNvSpPr>
            <a:spLocks noGrp="1" noChangeAspect="1"/>
          </p:cNvSpPr>
          <p:nvPr>
            <p:ph type="pic" idx="14"/>
          </p:nvPr>
        </p:nvSpPr>
        <p:spPr>
          <a:xfrm>
            <a:off x="876451" y="1678906"/>
            <a:ext cx="4011391" cy="3740031"/>
          </a:xfrm>
          <a:prstGeom prst="rect">
            <a:avLst/>
          </a:prstGeo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itle 1">
            <a:extLst>
              <a:ext uri="{FF2B5EF4-FFF2-40B4-BE49-F238E27FC236}">
                <a16:creationId xmlns:a16="http://schemas.microsoft.com/office/drawing/2014/main" id="{6CBDB8C3-DD75-FA40-8422-6A1EF64343FA}"/>
              </a:ext>
            </a:extLst>
          </p:cNvPr>
          <p:cNvSpPr>
            <a:spLocks noGrp="1"/>
          </p:cNvSpPr>
          <p:nvPr>
            <p:ph type="title" hasCustomPrompt="1"/>
          </p:nvPr>
        </p:nvSpPr>
        <p:spPr>
          <a:xfrm>
            <a:off x="838200" y="542841"/>
            <a:ext cx="8665564" cy="752929"/>
          </a:xfrm>
          <a:prstGeom prst="rect">
            <a:avLst/>
          </a:prstGeom>
        </p:spPr>
        <p:txBody>
          <a:bodyPr/>
          <a:lstStyle>
            <a:lvl1pPr algn="l">
              <a:defRPr b="1">
                <a:solidFill>
                  <a:schemeClr val="bg1"/>
                </a:solidFill>
                <a:latin typeface="+mn-lt"/>
              </a:defRPr>
            </a:lvl1pPr>
          </a:lstStyle>
          <a:p>
            <a:r>
              <a:rPr lang="en-US"/>
              <a:t>Click to edit master title style</a:t>
            </a:r>
          </a:p>
        </p:txBody>
      </p:sp>
      <p:sp>
        <p:nvSpPr>
          <p:cNvPr id="14" name="Text Placeholder 2">
            <a:extLst>
              <a:ext uri="{FF2B5EF4-FFF2-40B4-BE49-F238E27FC236}">
                <a16:creationId xmlns:a16="http://schemas.microsoft.com/office/drawing/2014/main" id="{D988CD6E-51F9-EB4F-AFCC-453F7A9E5FE6}"/>
              </a:ext>
            </a:extLst>
          </p:cNvPr>
          <p:cNvSpPr>
            <a:spLocks noGrp="1"/>
          </p:cNvSpPr>
          <p:nvPr>
            <p:ph type="body" idx="1" hasCustomPrompt="1"/>
          </p:nvPr>
        </p:nvSpPr>
        <p:spPr>
          <a:xfrm>
            <a:off x="5186937"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5" name="Content Placeholder 2">
            <a:extLst>
              <a:ext uri="{FF2B5EF4-FFF2-40B4-BE49-F238E27FC236}">
                <a16:creationId xmlns:a16="http://schemas.microsoft.com/office/drawing/2014/main" id="{6A897506-57E8-6A4E-8941-937752535483}"/>
              </a:ext>
            </a:extLst>
          </p:cNvPr>
          <p:cNvSpPr>
            <a:spLocks noGrp="1"/>
          </p:cNvSpPr>
          <p:nvPr>
            <p:ph idx="11"/>
          </p:nvPr>
        </p:nvSpPr>
        <p:spPr>
          <a:xfrm>
            <a:off x="5185348"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8328745-A902-D746-BA15-6A29117B0B24}"/>
              </a:ext>
            </a:extLst>
          </p:cNvPr>
          <p:cNvSpPr>
            <a:spLocks noGrp="1"/>
          </p:cNvSpPr>
          <p:nvPr>
            <p:ph type="body" idx="15" hasCustomPrompt="1"/>
          </p:nvPr>
        </p:nvSpPr>
        <p:spPr>
          <a:xfrm>
            <a:off x="8273862" y="1663923"/>
            <a:ext cx="2788997" cy="421194"/>
          </a:xfrm>
          <a:prstGeom prst="rect">
            <a:avLst/>
          </a:prstGeo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7" name="Content Placeholder 2">
            <a:extLst>
              <a:ext uri="{FF2B5EF4-FFF2-40B4-BE49-F238E27FC236}">
                <a16:creationId xmlns:a16="http://schemas.microsoft.com/office/drawing/2014/main" id="{9D98BE3D-4285-6842-9B83-D5D197550E78}"/>
              </a:ext>
            </a:extLst>
          </p:cNvPr>
          <p:cNvSpPr>
            <a:spLocks noGrp="1"/>
          </p:cNvSpPr>
          <p:nvPr>
            <p:ph idx="16"/>
          </p:nvPr>
        </p:nvSpPr>
        <p:spPr>
          <a:xfrm>
            <a:off x="8272273" y="2168246"/>
            <a:ext cx="2789419" cy="3250691"/>
          </a:xfrm>
          <a:prstGeom prst="rect">
            <a:avLst/>
          </a:prstGeo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2">
            <a:extLst>
              <a:ext uri="{FF2B5EF4-FFF2-40B4-BE49-F238E27FC236}">
                <a16:creationId xmlns:a16="http://schemas.microsoft.com/office/drawing/2014/main" id="{14BEC88C-2F09-384A-863F-9886F90485C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5DE173-5CB3-804F-81FA-101080272F9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19" name="Picture 18" descr="Logo, company name&#10;&#10;Description automatically generated">
            <a:extLst>
              <a:ext uri="{FF2B5EF4-FFF2-40B4-BE49-F238E27FC236}">
                <a16:creationId xmlns:a16="http://schemas.microsoft.com/office/drawing/2014/main" id="{78A4FEF8-97ED-FC4E-97C0-49461AA4F2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7842" y="5802073"/>
            <a:ext cx="1599784" cy="1275725"/>
          </a:xfrm>
          <a:prstGeom prst="rect">
            <a:avLst/>
          </a:prstGeom>
        </p:spPr>
      </p:pic>
    </p:spTree>
    <p:extLst>
      <p:ext uri="{BB962C8B-B14F-4D97-AF65-F5344CB8AC3E}">
        <p14:creationId xmlns:p14="http://schemas.microsoft.com/office/powerpoint/2010/main" val="4269211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3E72">
            <a:alpha val="0"/>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FDEF38D-2163-434C-8A18-2294507C793E}"/>
              </a:ext>
            </a:extLst>
          </p:cNvPr>
          <p:cNvSpPr>
            <a:spLocks noGrp="1"/>
          </p:cNvSpPr>
          <p:nvPr>
            <p:ph type="title" hasCustomPrompt="1"/>
          </p:nvPr>
        </p:nvSpPr>
        <p:spPr>
          <a:xfrm>
            <a:off x="838200" y="1903751"/>
            <a:ext cx="10515600" cy="3252865"/>
          </a:xfrm>
          <a:prstGeom prst="rect">
            <a:avLst/>
          </a:prstGeom>
        </p:spPr>
        <p:txBody>
          <a:bodyPr/>
          <a:lstStyle>
            <a:lvl1pPr algn="l">
              <a:defRPr sz="5000" i="1">
                <a:solidFill>
                  <a:srgbClr val="002F56"/>
                </a:solidFill>
              </a:defRPr>
            </a:lvl1pPr>
          </a:lstStyle>
          <a:p>
            <a:r>
              <a:rPr lang="en-US"/>
              <a:t>Lorem Ipsum sit </a:t>
            </a:r>
            <a:r>
              <a:rPr lang="en-US" err="1"/>
              <a:t>amet</a:t>
            </a:r>
            <a:r>
              <a:rPr lang="en-US"/>
              <a:t> </a:t>
            </a:r>
            <a:r>
              <a:rPr lang="en-US" err="1"/>
              <a:t>turpis</a:t>
            </a:r>
            <a:r>
              <a:rPr lang="en-US"/>
              <a:t> </a:t>
            </a:r>
            <a:r>
              <a:rPr lang="en-US" err="1"/>
              <a:t>sodales</a:t>
            </a:r>
            <a:r>
              <a:rPr lang="en-US"/>
              <a:t>, </a:t>
            </a:r>
            <a:r>
              <a:rPr lang="en-US" err="1"/>
              <a:t>rutrum</a:t>
            </a:r>
            <a:r>
              <a:rPr lang="en-US"/>
              <a:t> </a:t>
            </a:r>
            <a:r>
              <a:rPr lang="en-US" err="1"/>
              <a:t>purus</a:t>
            </a:r>
            <a:r>
              <a:rPr lang="en-US"/>
              <a:t> vel, </a:t>
            </a:r>
            <a:r>
              <a:rPr lang="en-US" err="1"/>
              <a:t>consectetur</a:t>
            </a:r>
            <a:r>
              <a:rPr lang="en-US"/>
              <a:t> </a:t>
            </a:r>
            <a:r>
              <a:rPr lang="en-US" err="1"/>
              <a:t>mauris</a:t>
            </a:r>
            <a:r>
              <a:rPr lang="en-US"/>
              <a:t>. </a:t>
            </a:r>
            <a:r>
              <a:rPr lang="en-US" err="1"/>
              <a:t>Vivamus</a:t>
            </a:r>
            <a:r>
              <a:rPr lang="en-US"/>
              <a:t> </a:t>
            </a:r>
            <a:r>
              <a:rPr lang="en-US" err="1"/>
              <a:t>velit</a:t>
            </a:r>
            <a:r>
              <a:rPr lang="en-US"/>
              <a:t> </a:t>
            </a:r>
            <a:r>
              <a:rPr lang="en-US" err="1"/>
              <a:t>felis</a:t>
            </a:r>
            <a:r>
              <a:rPr lang="en-US"/>
              <a:t>, </a:t>
            </a:r>
            <a:r>
              <a:rPr lang="en-US" err="1"/>
              <a:t>commodo</a:t>
            </a:r>
            <a:r>
              <a:rPr lang="en-US"/>
              <a:t> </a:t>
            </a:r>
            <a:r>
              <a:rPr lang="en-US" err="1"/>
              <a:t>egetq</a:t>
            </a:r>
            <a:r>
              <a:rPr lang="en-US"/>
              <a:t> </a:t>
            </a:r>
            <a:r>
              <a:rPr lang="en-US" err="1"/>
              <a:t>eget</a:t>
            </a:r>
            <a:r>
              <a:rPr lang="en-US"/>
              <a:t> </a:t>
            </a:r>
            <a:r>
              <a:rPr lang="en-US" err="1"/>
              <a:t>pretium</a:t>
            </a:r>
            <a:r>
              <a:rPr lang="en-US"/>
              <a:t>.</a:t>
            </a:r>
          </a:p>
        </p:txBody>
      </p:sp>
      <p:sp>
        <p:nvSpPr>
          <p:cNvPr id="2" name="TextBox 1">
            <a:extLst>
              <a:ext uri="{FF2B5EF4-FFF2-40B4-BE49-F238E27FC236}">
                <a16:creationId xmlns:a16="http://schemas.microsoft.com/office/drawing/2014/main" id="{7F2E7323-F360-A944-A23F-8BB1C2872039}"/>
              </a:ext>
            </a:extLst>
          </p:cNvPr>
          <p:cNvSpPr txBox="1"/>
          <p:nvPr userDrawn="1"/>
        </p:nvSpPr>
        <p:spPr>
          <a:xfrm>
            <a:off x="835986" y="360084"/>
            <a:ext cx="1545236" cy="2708434"/>
          </a:xfrm>
          <a:prstGeom prst="rect">
            <a:avLst/>
          </a:prstGeom>
          <a:noFill/>
        </p:spPr>
        <p:txBody>
          <a:bodyPr wrap="square" rtlCol="0">
            <a:spAutoFit/>
          </a:bodyPr>
          <a:lstStyle/>
          <a:p>
            <a:r>
              <a:rPr lang="en-US" sz="17000" b="1" i="0" dirty="0">
                <a:solidFill>
                  <a:srgbClr val="003E72"/>
                </a:solidFill>
              </a:rPr>
              <a:t>“</a:t>
            </a:r>
          </a:p>
        </p:txBody>
      </p:sp>
      <p:pic>
        <p:nvPicPr>
          <p:cNvPr id="4" name="Picture 3" descr="Logo, company name&#10;&#10;Description automatically generated">
            <a:extLst>
              <a:ext uri="{FF2B5EF4-FFF2-40B4-BE49-F238E27FC236}">
                <a16:creationId xmlns:a16="http://schemas.microsoft.com/office/drawing/2014/main" id="{EEAF3F8E-9328-744E-8628-D661FED5EF57}"/>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650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D93F441-8708-4C57-BEDD-F16299BFD638}"/>
              </a:ext>
            </a:extLst>
          </p:cNvPr>
          <p:cNvSpPr>
            <a:spLocks noGrp="1"/>
          </p:cNvSpPr>
          <p:nvPr>
            <p:ph type="pic" sz="quarter" idx="10"/>
          </p:nvPr>
        </p:nvSpPr>
        <p:spPr>
          <a:xfrm>
            <a:off x="739897" y="1609820"/>
            <a:ext cx="3056468" cy="3056468"/>
          </a:xfrm>
          <a:prstGeom prst="ellipse">
            <a:avLst/>
          </a:prstGeom>
          <a:pattFill prst="pct25">
            <a:fgClr>
              <a:srgbClr val="0077FA"/>
            </a:fgClr>
            <a:bgClr>
              <a:schemeClr val="bg1"/>
            </a:bgClr>
          </a:pattFill>
        </p:spPr>
        <p:txBody>
          <a:bodyPr rtlCol="0">
            <a:noAutofit/>
          </a:bodyPr>
          <a:lstStyle/>
          <a:p>
            <a:pPr lvl="0"/>
            <a:endParaRPr lang="en-US" noProof="0" dirty="0"/>
          </a:p>
        </p:txBody>
      </p:sp>
      <p:sp>
        <p:nvSpPr>
          <p:cNvPr id="15" name="Picture Placeholder 14">
            <a:extLst>
              <a:ext uri="{FF2B5EF4-FFF2-40B4-BE49-F238E27FC236}">
                <a16:creationId xmlns:a16="http://schemas.microsoft.com/office/drawing/2014/main" id="{A1FC8916-CB8D-4F38-992F-8D87C4D9F569}"/>
              </a:ext>
            </a:extLst>
          </p:cNvPr>
          <p:cNvSpPr>
            <a:spLocks noGrp="1"/>
          </p:cNvSpPr>
          <p:nvPr>
            <p:ph type="pic" sz="quarter" idx="11"/>
          </p:nvPr>
        </p:nvSpPr>
        <p:spPr>
          <a:xfrm>
            <a:off x="4567765" y="1609819"/>
            <a:ext cx="3056468" cy="3056468"/>
          </a:xfrm>
          <a:prstGeom prst="ellipse">
            <a:avLst/>
          </a:prstGeom>
          <a:pattFill prst="pct25">
            <a:fgClr>
              <a:srgbClr val="0077FA"/>
            </a:fgClr>
            <a:bgClr>
              <a:schemeClr val="bg1"/>
            </a:bgClr>
          </a:pattFill>
        </p:spPr>
        <p:txBody>
          <a:bodyPr rtlCol="0">
            <a:noAutofit/>
          </a:bodyPr>
          <a:lstStyle/>
          <a:p>
            <a:pPr lvl="0"/>
            <a:endParaRPr lang="en-US" noProof="0" dirty="0"/>
          </a:p>
        </p:txBody>
      </p:sp>
      <p:sp>
        <p:nvSpPr>
          <p:cNvPr id="18" name="Picture Placeholder 17">
            <a:extLst>
              <a:ext uri="{FF2B5EF4-FFF2-40B4-BE49-F238E27FC236}">
                <a16:creationId xmlns:a16="http://schemas.microsoft.com/office/drawing/2014/main" id="{13181C31-464D-4C1B-ADB2-8D3E6AE9D6FB}"/>
              </a:ext>
            </a:extLst>
          </p:cNvPr>
          <p:cNvSpPr>
            <a:spLocks noGrp="1"/>
          </p:cNvSpPr>
          <p:nvPr>
            <p:ph type="pic" sz="quarter" idx="12"/>
          </p:nvPr>
        </p:nvSpPr>
        <p:spPr>
          <a:xfrm>
            <a:off x="8395633" y="1609819"/>
            <a:ext cx="3056468" cy="3056468"/>
          </a:xfrm>
          <a:prstGeom prst="ellipse">
            <a:avLst/>
          </a:prstGeom>
          <a:pattFill prst="pct25">
            <a:fgClr>
              <a:srgbClr val="0077FA"/>
            </a:fgClr>
            <a:bgClr>
              <a:schemeClr val="bg1"/>
            </a:bgClr>
          </a:pattFill>
        </p:spPr>
        <p:txBody>
          <a:bodyPr rtlCol="0">
            <a:noAutofit/>
          </a:bodyPr>
          <a:lstStyle/>
          <a:p>
            <a:pPr lvl="0"/>
            <a:endParaRPr lang="en-US" noProof="0" dirty="0"/>
          </a:p>
        </p:txBody>
      </p:sp>
      <p:sp>
        <p:nvSpPr>
          <p:cNvPr id="8" name="Text Placeholder 2">
            <a:extLst>
              <a:ext uri="{FF2B5EF4-FFF2-40B4-BE49-F238E27FC236}">
                <a16:creationId xmlns:a16="http://schemas.microsoft.com/office/drawing/2014/main" id="{5E5F0E2A-8186-5E42-A58F-014EC1A9C2FE}"/>
              </a:ext>
            </a:extLst>
          </p:cNvPr>
          <p:cNvSpPr>
            <a:spLocks noGrp="1"/>
          </p:cNvSpPr>
          <p:nvPr>
            <p:ph type="body" idx="1" hasCustomPrompt="1"/>
          </p:nvPr>
        </p:nvSpPr>
        <p:spPr>
          <a:xfrm>
            <a:off x="1136133"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Text Placeholder 2">
            <a:extLst>
              <a:ext uri="{FF2B5EF4-FFF2-40B4-BE49-F238E27FC236}">
                <a16:creationId xmlns:a16="http://schemas.microsoft.com/office/drawing/2014/main" id="{3B9267EE-DF95-4F41-9970-DED2AE733025}"/>
              </a:ext>
            </a:extLst>
          </p:cNvPr>
          <p:cNvSpPr>
            <a:spLocks noGrp="1"/>
          </p:cNvSpPr>
          <p:nvPr>
            <p:ph type="body" idx="13" hasCustomPrompt="1"/>
          </p:nvPr>
        </p:nvSpPr>
        <p:spPr>
          <a:xfrm>
            <a:off x="4715675" y="4803844"/>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10" name="Text Placeholder 2">
            <a:extLst>
              <a:ext uri="{FF2B5EF4-FFF2-40B4-BE49-F238E27FC236}">
                <a16:creationId xmlns:a16="http://schemas.microsoft.com/office/drawing/2014/main" id="{A8C5E8EA-96B5-ED40-A322-AAE2CED18138}"/>
              </a:ext>
            </a:extLst>
          </p:cNvPr>
          <p:cNvSpPr>
            <a:spLocks noGrp="1"/>
          </p:cNvSpPr>
          <p:nvPr>
            <p:ph type="body" idx="14" hasCustomPrompt="1"/>
          </p:nvPr>
        </p:nvSpPr>
        <p:spPr>
          <a:xfrm>
            <a:off x="8295217" y="4835081"/>
            <a:ext cx="2788997" cy="888672"/>
          </a:xfrm>
          <a:prstGeom prst="rect">
            <a:avLst/>
          </a:prstGeom>
        </p:spPr>
        <p:txBody>
          <a:bodyPr anchor="t">
            <a:normAutofit/>
          </a:bodyPr>
          <a:lstStyle>
            <a:lvl1pPr marL="0" indent="0" algn="ctr">
              <a:buNone/>
              <a:defRPr sz="2000" b="1">
                <a:solidFill>
                  <a:srgbClr val="002F5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2" name="Title 1">
            <a:extLst>
              <a:ext uri="{FF2B5EF4-FFF2-40B4-BE49-F238E27FC236}">
                <a16:creationId xmlns:a16="http://schemas.microsoft.com/office/drawing/2014/main" id="{6D89DB99-6AB8-364D-8E5F-07A10D3D21E0}"/>
              </a:ext>
            </a:extLst>
          </p:cNvPr>
          <p:cNvSpPr>
            <a:spLocks noGrp="1"/>
          </p:cNvSpPr>
          <p:nvPr>
            <p:ph type="title"/>
          </p:nvPr>
        </p:nvSpPr>
        <p:spPr>
          <a:xfrm>
            <a:off x="838200" y="365125"/>
            <a:ext cx="10515600" cy="1107137"/>
          </a:xfrm>
          <a:prstGeom prst="rect">
            <a:avLst/>
          </a:prstGeom>
        </p:spPr>
        <p:txBody>
          <a:bodyPr/>
          <a:lstStyle/>
          <a:p>
            <a:r>
              <a:rPr lang="en-US"/>
              <a:t>Click to edit Master title style</a:t>
            </a:r>
          </a:p>
        </p:txBody>
      </p:sp>
      <p:pic>
        <p:nvPicPr>
          <p:cNvPr id="12" name="Picture 11" descr="Logo, company name&#10;&#10;Description automatically generated">
            <a:extLst>
              <a:ext uri="{FF2B5EF4-FFF2-40B4-BE49-F238E27FC236}">
                <a16:creationId xmlns:a16="http://schemas.microsoft.com/office/drawing/2014/main" id="{800B02D9-1626-F840-B779-F9B1050065CC}"/>
              </a:ext>
            </a:extLst>
          </p:cNvPr>
          <p:cNvPicPr>
            <a:picLocks noChangeAspect="1"/>
          </p:cNvPicPr>
          <p:nvPr userDrawn="1"/>
        </p:nvPicPr>
        <p:blipFill>
          <a:blip r:embed="rId2"/>
          <a:stretch>
            <a:fillRect/>
          </a:stretch>
        </p:blipFill>
        <p:spPr>
          <a:xfrm>
            <a:off x="10364743" y="0"/>
            <a:ext cx="1545237" cy="1232227"/>
          </a:xfrm>
          <a:prstGeom prst="rect">
            <a:avLst/>
          </a:prstGeom>
        </p:spPr>
      </p:pic>
    </p:spTree>
    <p:extLst>
      <p:ext uri="{BB962C8B-B14F-4D97-AF65-F5344CB8AC3E}">
        <p14:creationId xmlns:p14="http://schemas.microsoft.com/office/powerpoint/2010/main" val="3018968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416720" y="1408662"/>
            <a:ext cx="1850690" cy="1845013"/>
          </a:xfrm>
          <a:prstGeom prst="rect">
            <a:avLst/>
          </a:prstGeom>
        </p:spPr>
      </p:pic>
      <p:pic>
        <p:nvPicPr>
          <p:cNvPr id="8" name="Picture 2">
            <a:extLst>
              <a:ext uri="{FF2B5EF4-FFF2-40B4-BE49-F238E27FC236}">
                <a16:creationId xmlns:a16="http://schemas.microsoft.com/office/drawing/2014/main" id="{4EA5574D-B6EB-E740-8A91-12831F4C7E47}"/>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A01BF60-2DBF-1E47-9C6F-A3D6EDF8AEC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23" name="Picture 22">
            <a:extLst>
              <a:ext uri="{FF2B5EF4-FFF2-40B4-BE49-F238E27FC236}">
                <a16:creationId xmlns:a16="http://schemas.microsoft.com/office/drawing/2014/main" id="{2DF474DC-59F3-1341-B2A0-63B5F03ED8C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sp>
        <p:nvSpPr>
          <p:cNvPr id="2" name="Title 1"/>
          <p:cNvSpPr>
            <a:spLocks noGrp="1"/>
          </p:cNvSpPr>
          <p:nvPr>
            <p:ph type="ctrTitle" hasCustomPrompt="1"/>
          </p:nvPr>
        </p:nvSpPr>
        <p:spPr>
          <a:xfrm>
            <a:off x="2474649" y="1887450"/>
            <a:ext cx="9097758" cy="875609"/>
          </a:xfrm>
          <a:prstGeom prst="rect">
            <a:avLst/>
          </a:prstGeom>
        </p:spPr>
        <p:txBody>
          <a:bodyPr anchor="ctr">
            <a:noAutofit/>
          </a:bodyPr>
          <a:lstStyle>
            <a:lvl1pPr algn="l">
              <a:defRPr sz="65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3" name="Subtitle 2"/>
          <p:cNvSpPr>
            <a:spLocks noGrp="1"/>
          </p:cNvSpPr>
          <p:nvPr>
            <p:ph type="subTitle" idx="1"/>
          </p:nvPr>
        </p:nvSpPr>
        <p:spPr>
          <a:xfrm>
            <a:off x="2474649" y="2820512"/>
            <a:ext cx="8382000" cy="433163"/>
          </a:xfrm>
        </p:spPr>
        <p:txBody>
          <a:bodyPr>
            <a:no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2470258" y="3364874"/>
            <a:ext cx="8382000"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pic>
        <p:nvPicPr>
          <p:cNvPr id="26" name="Picture 25">
            <a:extLst>
              <a:ext uri="{FF2B5EF4-FFF2-40B4-BE49-F238E27FC236}">
                <a16:creationId xmlns:a16="http://schemas.microsoft.com/office/drawing/2014/main" id="{D77BA728-AC6C-684D-BB5C-2B6A95902E8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Tree>
    <p:extLst>
      <p:ext uri="{BB962C8B-B14F-4D97-AF65-F5344CB8AC3E}">
        <p14:creationId xmlns:p14="http://schemas.microsoft.com/office/powerpoint/2010/main" val="1286073376"/>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3894358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96173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79A78958-F6FE-AB8A-B162-FC6BA1928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899867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4" name="Picture 3" descr="Logo, company name&#10;&#10;Description automatically generated">
            <a:extLst>
              <a:ext uri="{FF2B5EF4-FFF2-40B4-BE49-F238E27FC236}">
                <a16:creationId xmlns:a16="http://schemas.microsoft.com/office/drawing/2014/main" id="{796B2F5B-5BF6-8EDD-9D17-B55BE29793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68425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9B2F2091-4844-1342-94E2-DC2F648FF50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106A736-79AC-A048-93FE-4C721D363A4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
        <p:nvSpPr>
          <p:cNvPr id="15" name="Title 1">
            <a:extLst>
              <a:ext uri="{FF2B5EF4-FFF2-40B4-BE49-F238E27FC236}">
                <a16:creationId xmlns:a16="http://schemas.microsoft.com/office/drawing/2014/main" id="{C911D7E5-8A3A-F64E-A06A-CAFF5987E8D9}"/>
              </a:ext>
            </a:extLst>
          </p:cNvPr>
          <p:cNvSpPr>
            <a:spLocks noGrp="1"/>
          </p:cNvSpPr>
          <p:nvPr>
            <p:ph type="ctrTitle" hasCustomPrompt="1"/>
          </p:nvPr>
        </p:nvSpPr>
        <p:spPr>
          <a:xfrm>
            <a:off x="4465891" y="2644653"/>
            <a:ext cx="7189495" cy="826238"/>
          </a:xfrm>
          <a:prstGeom prst="rect">
            <a:avLst/>
          </a:prstGeom>
        </p:spPr>
        <p:txBody>
          <a:bodyPr anchor="ctr">
            <a:noAutofit/>
          </a:bodyPr>
          <a:lstStyle>
            <a:lvl1pPr algn="l">
              <a:defRPr sz="5500">
                <a:solidFill>
                  <a:schemeClr val="bg1"/>
                </a:solidFill>
              </a:defRPr>
            </a:lvl1pPr>
          </a:lstStyle>
          <a:p>
            <a:r>
              <a:rPr lang="en-US"/>
              <a:t>Secondary Title Slide</a:t>
            </a:r>
          </a:p>
        </p:txBody>
      </p:sp>
      <p:pic>
        <p:nvPicPr>
          <p:cNvPr id="19" name="Picture 18">
            <a:extLst>
              <a:ext uri="{FF2B5EF4-FFF2-40B4-BE49-F238E27FC236}">
                <a16:creationId xmlns:a16="http://schemas.microsoft.com/office/drawing/2014/main" id="{06078D3B-F6C7-4240-AC3C-B026F3CB3B0C}"/>
              </a:ext>
              <a:ext uri="{C183D7F6-B498-43B3-948B-1728B52AA6E4}">
                <adec:decorative xmlns:adec="http://schemas.microsoft.com/office/drawing/2017/decorative" val="1"/>
              </a:ext>
            </a:extLst>
          </p:cNvPr>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4490875" y="1299235"/>
            <a:ext cx="1288389" cy="1284437"/>
          </a:xfrm>
          <a:prstGeom prst="rect">
            <a:avLst/>
          </a:prstGeom>
        </p:spPr>
      </p:pic>
      <p:pic>
        <p:nvPicPr>
          <p:cNvPr id="23" name="Picture 22">
            <a:extLst>
              <a:ext uri="{FF2B5EF4-FFF2-40B4-BE49-F238E27FC236}">
                <a16:creationId xmlns:a16="http://schemas.microsoft.com/office/drawing/2014/main" id="{E58CD825-6DAB-8F4B-95D3-27D3B3AE57E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495316" y="6254833"/>
            <a:ext cx="2014330" cy="391318"/>
          </a:xfrm>
          <a:prstGeom prst="rect">
            <a:avLst/>
          </a:prstGeom>
        </p:spPr>
      </p:pic>
      <p:pic>
        <p:nvPicPr>
          <p:cNvPr id="24" name="Picture 23">
            <a:extLst>
              <a:ext uri="{FF2B5EF4-FFF2-40B4-BE49-F238E27FC236}">
                <a16:creationId xmlns:a16="http://schemas.microsoft.com/office/drawing/2014/main" id="{AA000996-E3D9-5341-8AA8-E880295C63D4}"/>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24609" y="6256905"/>
            <a:ext cx="2092994" cy="389246"/>
          </a:xfrm>
          <a:prstGeom prst="rect">
            <a:avLst/>
          </a:prstGeom>
        </p:spPr>
      </p:pic>
      <p:sp>
        <p:nvSpPr>
          <p:cNvPr id="25" name="Subtitle 2">
            <a:extLst>
              <a:ext uri="{FF2B5EF4-FFF2-40B4-BE49-F238E27FC236}">
                <a16:creationId xmlns:a16="http://schemas.microsoft.com/office/drawing/2014/main" id="{A152C89E-3F7B-A649-BD19-DCA765D1A474}"/>
              </a:ext>
            </a:extLst>
          </p:cNvPr>
          <p:cNvSpPr>
            <a:spLocks noGrp="1"/>
          </p:cNvSpPr>
          <p:nvPr>
            <p:ph type="subTitle" idx="10"/>
          </p:nvPr>
        </p:nvSpPr>
        <p:spPr>
          <a:xfrm>
            <a:off x="4465891" y="3529009"/>
            <a:ext cx="7189495" cy="43316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11">
            <a:extLst>
              <a:ext uri="{FF2B5EF4-FFF2-40B4-BE49-F238E27FC236}">
                <a16:creationId xmlns:a16="http://schemas.microsoft.com/office/drawing/2014/main" id="{38A4B7F9-CB13-6D4D-883C-AE5DAB64D54F}"/>
              </a:ext>
            </a:extLst>
          </p:cNvPr>
          <p:cNvSpPr>
            <a:spLocks noGrp="1"/>
          </p:cNvSpPr>
          <p:nvPr>
            <p:ph type="body" sz="quarter" idx="11" hasCustomPrompt="1"/>
          </p:nvPr>
        </p:nvSpPr>
        <p:spPr>
          <a:xfrm>
            <a:off x="4461500" y="4073371"/>
            <a:ext cx="7189495" cy="774700"/>
          </a:xfrm>
        </p:spPr>
        <p:txBody>
          <a:bodyPr>
            <a:normAutofit/>
          </a:bodyPr>
          <a:lstStyle>
            <a:lvl1pPr marL="0" indent="0" algn="l">
              <a:buNone/>
              <a:defRPr sz="2000">
                <a:solidFill>
                  <a:schemeClr val="bg1"/>
                </a:solidFill>
                <a:latin typeface="+mj-lt"/>
              </a:defRPr>
            </a:lvl1pPr>
          </a:lstStyle>
          <a:p>
            <a:pPr lvl="0"/>
            <a:r>
              <a:rPr lang="en-US"/>
              <a:t>Briefer: Name and Title</a:t>
            </a:r>
          </a:p>
        </p:txBody>
      </p:sp>
    </p:spTree>
    <p:extLst>
      <p:ext uri="{BB962C8B-B14F-4D97-AF65-F5344CB8AC3E}">
        <p14:creationId xmlns:p14="http://schemas.microsoft.com/office/powerpoint/2010/main" val="4154277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4" name="Picture 3" descr="Logo, company name&#10;&#10;Description automatically generated">
            <a:extLst>
              <a:ext uri="{FF2B5EF4-FFF2-40B4-BE49-F238E27FC236}">
                <a16:creationId xmlns:a16="http://schemas.microsoft.com/office/drawing/2014/main" id="{71391183-0167-3204-7809-52B1B7C35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88075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2" name="Picture 1" descr="Logo, company name&#10;&#10;Description automatically generated">
            <a:extLst>
              <a:ext uri="{FF2B5EF4-FFF2-40B4-BE49-F238E27FC236}">
                <a16:creationId xmlns:a16="http://schemas.microsoft.com/office/drawing/2014/main" id="{95BE4FA8-2428-1D2B-DEF5-94AD270EED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190391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 name="Picture 1" descr="Logo, company name&#10;&#10;Description automatically generated">
            <a:extLst>
              <a:ext uri="{FF2B5EF4-FFF2-40B4-BE49-F238E27FC236}">
                <a16:creationId xmlns:a16="http://schemas.microsoft.com/office/drawing/2014/main" id="{01F57C16-FA00-558F-66BE-74CAC06830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423218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2" name="Picture 1" descr="Logo, company name&#10;&#10;Description automatically generated">
            <a:extLst>
              <a:ext uri="{FF2B5EF4-FFF2-40B4-BE49-F238E27FC236}">
                <a16:creationId xmlns:a16="http://schemas.microsoft.com/office/drawing/2014/main" id="{ACE6E558-B413-BE79-7B2A-6B0C243736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41751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Slide">
    <p:bg>
      <p:bgPr>
        <a:gradFill>
          <a:gsLst>
            <a:gs pos="0">
              <a:schemeClr val="bg1"/>
            </a:gs>
            <a:gs pos="9000">
              <a:schemeClr val="bg1">
                <a:lumMod val="95000"/>
              </a:schemeClr>
            </a:gs>
            <a:gs pos="50000">
              <a:schemeClr val="accent1">
                <a:lumMod val="45000"/>
                <a:lumOff val="55000"/>
              </a:schemeClr>
            </a:gs>
            <a:gs pos="100000">
              <a:srgbClr val="003E72"/>
            </a:gs>
          </a:gsLst>
          <a:lin ang="5400000" scaled="1"/>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6A341C-89DC-5F46-9911-7EB8FD7F0571}"/>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sp>
        <p:nvSpPr>
          <p:cNvPr id="15" name="Content Placeholder 2">
            <a:extLst>
              <a:ext uri="{FF2B5EF4-FFF2-40B4-BE49-F238E27FC236}">
                <a16:creationId xmlns:a16="http://schemas.microsoft.com/office/drawing/2014/main" id="{810179F9-0715-734C-99AD-940B6EF573B5}"/>
              </a:ext>
            </a:extLst>
          </p:cNvPr>
          <p:cNvSpPr>
            <a:spLocks noGrp="1"/>
          </p:cNvSpPr>
          <p:nvPr>
            <p:ph idx="1" hasCustomPrompt="1"/>
          </p:nvPr>
        </p:nvSpPr>
        <p:spPr>
          <a:xfrm>
            <a:off x="838201"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6" name="Content Placeholder 2">
            <a:extLst>
              <a:ext uri="{FF2B5EF4-FFF2-40B4-BE49-F238E27FC236}">
                <a16:creationId xmlns:a16="http://schemas.microsoft.com/office/drawing/2014/main" id="{EF1D72AC-B8F7-464A-8DDC-CFD0A0AF9BC3}"/>
              </a:ext>
            </a:extLst>
          </p:cNvPr>
          <p:cNvSpPr>
            <a:spLocks noGrp="1"/>
          </p:cNvSpPr>
          <p:nvPr>
            <p:ph idx="10" hasCustomPrompt="1"/>
          </p:nvPr>
        </p:nvSpPr>
        <p:spPr>
          <a:xfrm>
            <a:off x="4515165"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17" name="Content Placeholder 2">
            <a:extLst>
              <a:ext uri="{FF2B5EF4-FFF2-40B4-BE49-F238E27FC236}">
                <a16:creationId xmlns:a16="http://schemas.microsoft.com/office/drawing/2014/main" id="{C7B6D4F6-8B3D-4A4B-95DB-B534135A81AE}"/>
              </a:ext>
            </a:extLst>
          </p:cNvPr>
          <p:cNvSpPr>
            <a:spLocks noGrp="1"/>
          </p:cNvSpPr>
          <p:nvPr>
            <p:ph idx="11" hasCustomPrompt="1"/>
          </p:nvPr>
        </p:nvSpPr>
        <p:spPr>
          <a:xfrm>
            <a:off x="8192129" y="1799999"/>
            <a:ext cx="3161670" cy="3499302"/>
          </a:xfrm>
          <a:prstGeom prst="rect">
            <a:avLst/>
          </a:prstGeo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rgbClr val="003E72"/>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2" name="Picture 1" descr="Logo, company name&#10;&#10;Description automatically generated">
            <a:extLst>
              <a:ext uri="{FF2B5EF4-FFF2-40B4-BE49-F238E27FC236}">
                <a16:creationId xmlns:a16="http://schemas.microsoft.com/office/drawing/2014/main" id="{967522DE-49D6-221D-57EB-7B58FE81E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3039459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2964AF03-F442-573C-B70C-4D2A7967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6108" y="5768959"/>
            <a:ext cx="1599784" cy="1275725"/>
          </a:xfrm>
          <a:prstGeom prst="rect">
            <a:avLst/>
          </a:prstGeom>
        </p:spPr>
      </p:pic>
    </p:spTree>
    <p:extLst>
      <p:ext uri="{BB962C8B-B14F-4D97-AF65-F5344CB8AC3E}">
        <p14:creationId xmlns:p14="http://schemas.microsoft.com/office/powerpoint/2010/main" val="2360465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78866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953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081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7818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838200" y="1608667"/>
            <a:ext cx="10515600" cy="424799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4046ADFF-DF08-E348-A78E-E69C2966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765982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8805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729931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733789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506389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82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62580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83044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25579184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559571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03419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Sidebar 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95C181A-A9BA-764D-9C94-AB35096B24E3}"/>
              </a:ext>
            </a:extLst>
          </p:cNvPr>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t="33903" b="4214"/>
          <a:stretch/>
        </p:blipFill>
        <p:spPr>
          <a:xfrm>
            <a:off x="0" y="1431561"/>
            <a:ext cx="12192000" cy="4289763"/>
          </a:xfrm>
          <a:prstGeom prst="rect">
            <a:avLst/>
          </a:prstGeom>
        </p:spPr>
      </p:pic>
      <p:sp>
        <p:nvSpPr>
          <p:cNvPr id="11" name="Picture Placeholder 2">
            <a:extLst>
              <a:ext uri="{FF2B5EF4-FFF2-40B4-BE49-F238E27FC236}">
                <a16:creationId xmlns:a16="http://schemas.microsoft.com/office/drawing/2014/main" id="{F89232B3-75B4-4844-BDA8-8CA59EC50269}"/>
              </a:ext>
            </a:extLst>
          </p:cNvPr>
          <p:cNvSpPr>
            <a:spLocks noGrp="1" noChangeAspect="1"/>
          </p:cNvSpPr>
          <p:nvPr>
            <p:ph type="pic" idx="14"/>
          </p:nvPr>
        </p:nvSpPr>
        <p:spPr>
          <a:xfrm>
            <a:off x="7342409" y="1686408"/>
            <a:ext cx="4011391" cy="3740031"/>
          </a:xfrm>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Content Placeholder 2">
            <a:extLst>
              <a:ext uri="{FF2B5EF4-FFF2-40B4-BE49-F238E27FC236}">
                <a16:creationId xmlns:a16="http://schemas.microsoft.com/office/drawing/2014/main" id="{300C3B68-8455-D448-9503-AB8AC173FFAE}"/>
              </a:ext>
            </a:extLst>
          </p:cNvPr>
          <p:cNvSpPr>
            <a:spLocks noGrp="1"/>
          </p:cNvSpPr>
          <p:nvPr>
            <p:ph idx="1"/>
          </p:nvPr>
        </p:nvSpPr>
        <p:spPr>
          <a:xfrm>
            <a:off x="838202" y="1686408"/>
            <a:ext cx="6117234" cy="3740031"/>
          </a:xfrm>
        </p:spPr>
        <p:txBody>
          <a:bodyPr/>
          <a:lstStyle>
            <a:lvl1pPr>
              <a:lnSpc>
                <a:spcPct val="110000"/>
              </a:lnSpc>
              <a:defRPr>
                <a:solidFill>
                  <a:schemeClr val="bg1"/>
                </a:solidFill>
              </a:defRPr>
            </a:lvl1pPr>
            <a:lvl2pPr>
              <a:lnSpc>
                <a:spcPct val="110000"/>
              </a:lnSpc>
              <a:defRPr>
                <a:solidFill>
                  <a:schemeClr val="bg1"/>
                </a:solidFill>
              </a:defRPr>
            </a:lvl2pPr>
            <a:lvl3pPr>
              <a:lnSpc>
                <a:spcPct val="110000"/>
              </a:lnSpc>
              <a:defRPr>
                <a:solidFill>
                  <a:schemeClr val="bg1"/>
                </a:solidFill>
              </a:defRPr>
            </a:lvl3pPr>
            <a:lvl4pPr>
              <a:lnSpc>
                <a:spcPct val="110000"/>
              </a:lnSpc>
              <a:defRPr>
                <a:solidFill>
                  <a:schemeClr val="bg1"/>
                </a:solidFill>
              </a:defRPr>
            </a:lvl4pPr>
            <a:lvl5pPr>
              <a:lnSpc>
                <a:spcPct val="110000"/>
              </a:lnSpc>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54B5D15-7620-8943-B1D6-C4989A375AA5}"/>
              </a:ext>
            </a:extLst>
          </p:cNvPr>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pic>
        <p:nvPicPr>
          <p:cNvPr id="6" name="Picture 5" descr="Logo, company name&#10;&#10;Description automatically generated">
            <a:extLst>
              <a:ext uri="{FF2B5EF4-FFF2-40B4-BE49-F238E27FC236}">
                <a16:creationId xmlns:a16="http://schemas.microsoft.com/office/drawing/2014/main" id="{DAA478E0-F909-784A-A63D-F82E05F8A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01037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601569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577567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621239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99880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202627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271389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847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0"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6153464" y="1799999"/>
            <a:ext cx="5119139"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Two Column Text</a:t>
            </a:r>
          </a:p>
        </p:txBody>
      </p:sp>
      <p:pic>
        <p:nvPicPr>
          <p:cNvPr id="6" name="Picture 5" descr="Logo, company name&#10;&#10;Description automatically generated">
            <a:extLst>
              <a:ext uri="{FF2B5EF4-FFF2-40B4-BE49-F238E27FC236}">
                <a16:creationId xmlns:a16="http://schemas.microsoft.com/office/drawing/2014/main" id="{71B2279C-BA82-B944-B459-7A5CC3B8E2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80365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2841"/>
            <a:ext cx="8665564" cy="752929"/>
          </a:xfrm>
          <a:prstGeom prst="rect">
            <a:avLst/>
          </a:prstGeom>
        </p:spPr>
        <p:txBody>
          <a:bodyPr/>
          <a:lstStyle>
            <a:lvl1pPr algn="l">
              <a:defRPr>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838201"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5" name="Content Placeholder 2">
            <a:extLst>
              <a:ext uri="{FF2B5EF4-FFF2-40B4-BE49-F238E27FC236}">
                <a16:creationId xmlns:a16="http://schemas.microsoft.com/office/drawing/2014/main" id="{418FA6DC-767D-C246-9E72-AEBCA386F482}"/>
              </a:ext>
            </a:extLst>
          </p:cNvPr>
          <p:cNvSpPr>
            <a:spLocks noGrp="1"/>
          </p:cNvSpPr>
          <p:nvPr>
            <p:ph idx="10" hasCustomPrompt="1"/>
          </p:nvPr>
        </p:nvSpPr>
        <p:spPr>
          <a:xfrm>
            <a:off x="4515165"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sp>
        <p:nvSpPr>
          <p:cNvPr id="6" name="Content Placeholder 2">
            <a:extLst>
              <a:ext uri="{FF2B5EF4-FFF2-40B4-BE49-F238E27FC236}">
                <a16:creationId xmlns:a16="http://schemas.microsoft.com/office/drawing/2014/main" id="{B41E6513-3F0C-8343-90AD-D2400055D19D}"/>
              </a:ext>
            </a:extLst>
          </p:cNvPr>
          <p:cNvSpPr>
            <a:spLocks noGrp="1"/>
          </p:cNvSpPr>
          <p:nvPr>
            <p:ph idx="11" hasCustomPrompt="1"/>
          </p:nvPr>
        </p:nvSpPr>
        <p:spPr>
          <a:xfrm>
            <a:off x="8192129" y="1799999"/>
            <a:ext cx="3161670" cy="3499302"/>
          </a:xfrm>
        </p:spPr>
        <p:txBody>
          <a:bodyPr numCol="1"/>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bg1"/>
                </a:solidFill>
              </a:defRPr>
            </a:lvl1pPr>
            <a:lvl2pPr>
              <a:lnSpc>
                <a:spcPct val="110000"/>
              </a:lnSpc>
              <a:defRPr/>
            </a:lvl2pPr>
            <a:lvl3pPr>
              <a:lnSpc>
                <a:spcPct val="110000"/>
              </a:lnSpc>
              <a:defRPr/>
            </a:lvl3pPr>
            <a:lvl4pPr>
              <a:lnSpc>
                <a:spcPct val="110000"/>
              </a:lnSpc>
              <a:defRPr/>
            </a:lvl4pPr>
            <a:lvl5pPr marL="1828800" indent="0">
              <a:lnSpc>
                <a:spcPct val="110000"/>
              </a:lnSpc>
              <a:buNone/>
              <a:defRPr/>
            </a:lvl5pPr>
          </a:lstStyle>
          <a:p>
            <a:pPr lvl="0"/>
            <a:r>
              <a:rPr lang="en-US"/>
              <a:t>Three Column Text</a:t>
            </a:r>
          </a:p>
        </p:txBody>
      </p:sp>
      <p:pic>
        <p:nvPicPr>
          <p:cNvPr id="7" name="Picture 6" descr="Logo, company name&#10;&#10;Description automatically generated">
            <a:extLst>
              <a:ext uri="{FF2B5EF4-FFF2-40B4-BE49-F238E27FC236}">
                <a16:creationId xmlns:a16="http://schemas.microsoft.com/office/drawing/2014/main" id="{05EED5E6-EBB3-7340-A33A-0010AA934C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16105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5ED376-3B63-4BF5-8FE7-6E13F6B5E102}"/>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E4FA9B3C-1FF1-914D-A59E-CA40875151CE}"/>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Divider Slide 2</a:t>
            </a:r>
          </a:p>
        </p:txBody>
      </p:sp>
      <p:pic>
        <p:nvPicPr>
          <p:cNvPr id="4" name="Picture 3" descr="Logo, company name&#10;&#10;Description automatically generated">
            <a:extLst>
              <a:ext uri="{FF2B5EF4-FFF2-40B4-BE49-F238E27FC236}">
                <a16:creationId xmlns:a16="http://schemas.microsoft.com/office/drawing/2014/main" id="{526B9AC0-3295-8643-92DB-CE1EAC070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91434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ne Chart 1">
    <p:bg>
      <p:bgPr>
        <a:solidFill>
          <a:srgbClr val="FFF3CC"/>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FBD5ED0-A7AC-1E4A-805A-1A86C021CA9E}"/>
              </a:ext>
            </a:extLst>
          </p:cNvPr>
          <p:cNvCxnSpPr/>
          <p:nvPr userDrawn="1"/>
        </p:nvCxnSpPr>
        <p:spPr>
          <a:xfrm>
            <a:off x="0" y="2301240"/>
            <a:ext cx="1219200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24B8-2A3F-4234-B65D-84C63F7AC2A9}"/>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Hexagon 3">
            <a:extLst>
              <a:ext uri="{FF2B5EF4-FFF2-40B4-BE49-F238E27FC236}">
                <a16:creationId xmlns:a16="http://schemas.microsoft.com/office/drawing/2014/main" id="{C62E5F35-D24D-1548-AC40-C09D150F2D40}"/>
              </a:ext>
            </a:extLst>
          </p:cNvPr>
          <p:cNvSpPr>
            <a:spLocks/>
          </p:cNvSpPr>
          <p:nvPr userDrawn="1"/>
        </p:nvSpPr>
        <p:spPr>
          <a:xfrm>
            <a:off x="1113017" y="1691638"/>
            <a:ext cx="1375261" cy="1188720"/>
          </a:xfrm>
          <a:prstGeom prst="hexagon">
            <a:avLst/>
          </a:prstGeom>
          <a:solidFill>
            <a:srgbClr val="003E7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exagon 12">
            <a:extLst>
              <a:ext uri="{FF2B5EF4-FFF2-40B4-BE49-F238E27FC236}">
                <a16:creationId xmlns:a16="http://schemas.microsoft.com/office/drawing/2014/main" id="{5F4EDF85-509D-EF49-87BA-059B1A183414}"/>
              </a:ext>
            </a:extLst>
          </p:cNvPr>
          <p:cNvSpPr>
            <a:spLocks/>
          </p:cNvSpPr>
          <p:nvPr userDrawn="1"/>
        </p:nvSpPr>
        <p:spPr>
          <a:xfrm>
            <a:off x="3286725" y="1691638"/>
            <a:ext cx="1375261" cy="1188720"/>
          </a:xfrm>
          <a:prstGeom prst="hexagon">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Hexagon 13">
            <a:extLst>
              <a:ext uri="{FF2B5EF4-FFF2-40B4-BE49-F238E27FC236}">
                <a16:creationId xmlns:a16="http://schemas.microsoft.com/office/drawing/2014/main" id="{CCAE2731-5447-104D-A243-3FA237F3239D}"/>
              </a:ext>
            </a:extLst>
          </p:cNvPr>
          <p:cNvSpPr>
            <a:spLocks/>
          </p:cNvSpPr>
          <p:nvPr userDrawn="1"/>
        </p:nvSpPr>
        <p:spPr>
          <a:xfrm>
            <a:off x="7634141" y="1691636"/>
            <a:ext cx="1375261" cy="1188720"/>
          </a:xfrm>
          <a:prstGeom prst="hexagon">
            <a:avLst/>
          </a:prstGeom>
          <a:solidFill>
            <a:srgbClr val="B0D3E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Hexagon 14">
            <a:extLst>
              <a:ext uri="{FF2B5EF4-FFF2-40B4-BE49-F238E27FC236}">
                <a16:creationId xmlns:a16="http://schemas.microsoft.com/office/drawing/2014/main" id="{E197F718-EB2E-2B46-88FD-4CF0004C359C}"/>
              </a:ext>
            </a:extLst>
          </p:cNvPr>
          <p:cNvSpPr>
            <a:spLocks/>
          </p:cNvSpPr>
          <p:nvPr userDrawn="1"/>
        </p:nvSpPr>
        <p:spPr>
          <a:xfrm>
            <a:off x="9807850" y="1691635"/>
            <a:ext cx="1375261" cy="1188720"/>
          </a:xfrm>
          <a:prstGeom prst="hexagon">
            <a:avLst/>
          </a:prstGeom>
          <a:solidFill>
            <a:srgbClr val="6666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Hexagon 15">
            <a:extLst>
              <a:ext uri="{FF2B5EF4-FFF2-40B4-BE49-F238E27FC236}">
                <a16:creationId xmlns:a16="http://schemas.microsoft.com/office/drawing/2014/main" id="{08825400-135B-1D4A-9A53-CD11C5C5B8F9}"/>
              </a:ext>
            </a:extLst>
          </p:cNvPr>
          <p:cNvSpPr>
            <a:spLocks/>
          </p:cNvSpPr>
          <p:nvPr userDrawn="1"/>
        </p:nvSpPr>
        <p:spPr>
          <a:xfrm>
            <a:off x="5460433" y="1691637"/>
            <a:ext cx="1375261" cy="1188720"/>
          </a:xfrm>
          <a:prstGeom prst="hexagon">
            <a:avLst/>
          </a:prstGeom>
          <a:solidFill>
            <a:srgbClr val="6DABD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
            <a:extLst>
              <a:ext uri="{FF2B5EF4-FFF2-40B4-BE49-F238E27FC236}">
                <a16:creationId xmlns:a16="http://schemas.microsoft.com/office/drawing/2014/main" id="{D6481BA6-A1B1-9442-AE32-0598A33AA38C}"/>
              </a:ext>
            </a:extLst>
          </p:cNvPr>
          <p:cNvSpPr>
            <a:spLocks noGrp="1"/>
          </p:cNvSpPr>
          <p:nvPr>
            <p:ph type="body" idx="1" hasCustomPrompt="1"/>
          </p:nvPr>
        </p:nvSpPr>
        <p:spPr>
          <a:xfrm>
            <a:off x="786315"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39" name="Content Placeholder 2">
            <a:extLst>
              <a:ext uri="{FF2B5EF4-FFF2-40B4-BE49-F238E27FC236}">
                <a16:creationId xmlns:a16="http://schemas.microsoft.com/office/drawing/2014/main" id="{D45BF9D4-0066-2543-B201-7496D2F88B01}"/>
              </a:ext>
            </a:extLst>
          </p:cNvPr>
          <p:cNvSpPr>
            <a:spLocks noGrp="1"/>
          </p:cNvSpPr>
          <p:nvPr>
            <p:ph idx="11" hasCustomPrompt="1"/>
          </p:nvPr>
        </p:nvSpPr>
        <p:spPr>
          <a:xfrm>
            <a:off x="784727"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0" name="Text Placeholder 2">
            <a:extLst>
              <a:ext uri="{FF2B5EF4-FFF2-40B4-BE49-F238E27FC236}">
                <a16:creationId xmlns:a16="http://schemas.microsoft.com/office/drawing/2014/main" id="{8B671FC8-0E69-8A44-995B-F85D7A0B93FF}"/>
              </a:ext>
            </a:extLst>
          </p:cNvPr>
          <p:cNvSpPr>
            <a:spLocks noGrp="1"/>
          </p:cNvSpPr>
          <p:nvPr>
            <p:ph type="body" idx="12" hasCustomPrompt="1"/>
          </p:nvPr>
        </p:nvSpPr>
        <p:spPr>
          <a:xfrm>
            <a:off x="2971833"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1" name="Content Placeholder 2">
            <a:extLst>
              <a:ext uri="{FF2B5EF4-FFF2-40B4-BE49-F238E27FC236}">
                <a16:creationId xmlns:a16="http://schemas.microsoft.com/office/drawing/2014/main" id="{AE173DC9-2DA6-9B44-9A18-093E325C7DD3}"/>
              </a:ext>
            </a:extLst>
          </p:cNvPr>
          <p:cNvSpPr>
            <a:spLocks noGrp="1"/>
          </p:cNvSpPr>
          <p:nvPr>
            <p:ph idx="13" hasCustomPrompt="1"/>
          </p:nvPr>
        </p:nvSpPr>
        <p:spPr>
          <a:xfrm>
            <a:off x="2970245"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2" name="Text Placeholder 2">
            <a:extLst>
              <a:ext uri="{FF2B5EF4-FFF2-40B4-BE49-F238E27FC236}">
                <a16:creationId xmlns:a16="http://schemas.microsoft.com/office/drawing/2014/main" id="{5834E881-EFBA-7A4A-B3B2-CD87BEDD5C2D}"/>
              </a:ext>
            </a:extLst>
          </p:cNvPr>
          <p:cNvSpPr>
            <a:spLocks noGrp="1"/>
          </p:cNvSpPr>
          <p:nvPr>
            <p:ph type="body" idx="14" hasCustomPrompt="1"/>
          </p:nvPr>
        </p:nvSpPr>
        <p:spPr>
          <a:xfrm>
            <a:off x="5131251" y="3133060"/>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3" name="Content Placeholder 2">
            <a:extLst>
              <a:ext uri="{FF2B5EF4-FFF2-40B4-BE49-F238E27FC236}">
                <a16:creationId xmlns:a16="http://schemas.microsoft.com/office/drawing/2014/main" id="{5AEB8A8F-6E37-8A4F-A35F-0606DDA7015B}"/>
              </a:ext>
            </a:extLst>
          </p:cNvPr>
          <p:cNvSpPr>
            <a:spLocks noGrp="1"/>
          </p:cNvSpPr>
          <p:nvPr>
            <p:ph idx="15" hasCustomPrompt="1"/>
          </p:nvPr>
        </p:nvSpPr>
        <p:spPr>
          <a:xfrm>
            <a:off x="5129663" y="3637384"/>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4" name="Text Placeholder 2">
            <a:extLst>
              <a:ext uri="{FF2B5EF4-FFF2-40B4-BE49-F238E27FC236}">
                <a16:creationId xmlns:a16="http://schemas.microsoft.com/office/drawing/2014/main" id="{43F887E5-53F4-4B45-8A7F-1287C355517D}"/>
              </a:ext>
            </a:extLst>
          </p:cNvPr>
          <p:cNvSpPr>
            <a:spLocks noGrp="1"/>
          </p:cNvSpPr>
          <p:nvPr>
            <p:ph type="body" idx="16" hasCustomPrompt="1"/>
          </p:nvPr>
        </p:nvSpPr>
        <p:spPr>
          <a:xfrm>
            <a:off x="7316769" y="3149468"/>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5" name="Content Placeholder 2">
            <a:extLst>
              <a:ext uri="{FF2B5EF4-FFF2-40B4-BE49-F238E27FC236}">
                <a16:creationId xmlns:a16="http://schemas.microsoft.com/office/drawing/2014/main" id="{B30963FA-92AE-2547-B3E1-077EF0796C21}"/>
              </a:ext>
            </a:extLst>
          </p:cNvPr>
          <p:cNvSpPr>
            <a:spLocks noGrp="1"/>
          </p:cNvSpPr>
          <p:nvPr>
            <p:ph idx="17" hasCustomPrompt="1"/>
          </p:nvPr>
        </p:nvSpPr>
        <p:spPr>
          <a:xfrm>
            <a:off x="7315181" y="3653792"/>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6" name="Text Placeholder 2">
            <a:extLst>
              <a:ext uri="{FF2B5EF4-FFF2-40B4-BE49-F238E27FC236}">
                <a16:creationId xmlns:a16="http://schemas.microsoft.com/office/drawing/2014/main" id="{F423E667-7B78-264B-B728-BF11CCDEDE5B}"/>
              </a:ext>
            </a:extLst>
          </p:cNvPr>
          <p:cNvSpPr>
            <a:spLocks noGrp="1"/>
          </p:cNvSpPr>
          <p:nvPr>
            <p:ph type="body" idx="18" hasCustomPrompt="1"/>
          </p:nvPr>
        </p:nvSpPr>
        <p:spPr>
          <a:xfrm>
            <a:off x="9538010" y="3150061"/>
            <a:ext cx="1867675" cy="421194"/>
          </a:xfrm>
        </p:spPr>
        <p:txBody>
          <a:bodyPr anchor="t">
            <a:normAutofit/>
          </a:bodyPr>
          <a:lstStyle>
            <a:lvl1pPr marL="0" indent="0" algn="ctr">
              <a:buNone/>
              <a:defRPr sz="1600" b="1">
                <a:solidFill>
                  <a:srgbClr val="003E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47" name="Content Placeholder 2">
            <a:extLst>
              <a:ext uri="{FF2B5EF4-FFF2-40B4-BE49-F238E27FC236}">
                <a16:creationId xmlns:a16="http://schemas.microsoft.com/office/drawing/2014/main" id="{F4810DE5-5EF9-5643-BDF2-F3510AA92A66}"/>
              </a:ext>
            </a:extLst>
          </p:cNvPr>
          <p:cNvSpPr>
            <a:spLocks noGrp="1"/>
          </p:cNvSpPr>
          <p:nvPr>
            <p:ph idx="19" hasCustomPrompt="1"/>
          </p:nvPr>
        </p:nvSpPr>
        <p:spPr>
          <a:xfrm>
            <a:off x="9536422" y="3654385"/>
            <a:ext cx="1867958" cy="1927800"/>
          </a:xfrm>
        </p:spPr>
        <p:txBody>
          <a:bodyPr>
            <a:normAutofit/>
          </a:bodyPr>
          <a:lstStyle>
            <a:lvl1pPr marL="228600" marR="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600">
                <a:solidFill>
                  <a:srgbClr val="003E72"/>
                </a:solidFill>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a:t>Edit Master text</a:t>
            </a:r>
          </a:p>
          <a:p>
            <a:pPr lvl="0"/>
            <a:endParaRPr lang="en-US"/>
          </a:p>
        </p:txBody>
      </p:sp>
      <p:sp>
        <p:nvSpPr>
          <p:cNvPr id="48" name="Title 1">
            <a:extLst>
              <a:ext uri="{FF2B5EF4-FFF2-40B4-BE49-F238E27FC236}">
                <a16:creationId xmlns:a16="http://schemas.microsoft.com/office/drawing/2014/main" id="{34C7C329-D5D5-5A4B-BF6D-98F84A28F56B}"/>
              </a:ext>
            </a:extLst>
          </p:cNvPr>
          <p:cNvSpPr>
            <a:spLocks noGrp="1"/>
          </p:cNvSpPr>
          <p:nvPr>
            <p:ph type="title" hasCustomPrompt="1"/>
          </p:nvPr>
        </p:nvSpPr>
        <p:spPr>
          <a:xfrm>
            <a:off x="838200" y="542841"/>
            <a:ext cx="8665564" cy="752929"/>
          </a:xfrm>
          <a:prstGeom prst="rect">
            <a:avLst/>
          </a:prstGeom>
        </p:spPr>
        <p:txBody>
          <a:bodyPr/>
          <a:lstStyle>
            <a:lvl1pPr algn="l">
              <a:defRPr>
                <a:solidFill>
                  <a:srgbClr val="003E72"/>
                </a:solidFill>
              </a:defRPr>
            </a:lvl1pPr>
          </a:lstStyle>
          <a:p>
            <a:r>
              <a:rPr lang="en-US"/>
              <a:t>Click to edit master title style</a:t>
            </a:r>
          </a:p>
        </p:txBody>
      </p:sp>
      <p:pic>
        <p:nvPicPr>
          <p:cNvPr id="20" name="Picture 19" descr="Logo, company name&#10;&#10;Description automatically generated">
            <a:extLst>
              <a:ext uri="{FF2B5EF4-FFF2-40B4-BE49-F238E27FC236}">
                <a16:creationId xmlns:a16="http://schemas.microsoft.com/office/drawing/2014/main" id="{E313958D-CD1E-6D4B-BEC8-227BD80ED7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238199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23C36F-F942-431A-AE32-315502B0000D}"/>
              </a:ext>
            </a:extLst>
          </p:cNvPr>
          <p:cNvSpPr/>
          <p:nvPr userDrawn="1"/>
        </p:nvSpPr>
        <p:spPr>
          <a:xfrm>
            <a:off x="4130566" y="6274676"/>
            <a:ext cx="3728544" cy="46445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47E9A00-2A21-5844-8CE2-64885373E5A7}"/>
              </a:ext>
            </a:extLst>
          </p:cNvPr>
          <p:cNvSpPr>
            <a:spLocks noGrp="1"/>
          </p:cNvSpPr>
          <p:nvPr>
            <p:ph type="ctrTitle" hasCustomPrompt="1"/>
          </p:nvPr>
        </p:nvSpPr>
        <p:spPr>
          <a:xfrm>
            <a:off x="914401" y="2039304"/>
            <a:ext cx="10743200" cy="2432522"/>
          </a:xfrm>
          <a:prstGeom prst="rect">
            <a:avLst/>
          </a:prstGeom>
        </p:spPr>
        <p:txBody>
          <a:bodyPr anchor="ctr">
            <a:noAutofit/>
          </a:bodyPr>
          <a:lstStyle>
            <a:lvl1pPr algn="l">
              <a:defRPr sz="7500">
                <a:solidFill>
                  <a:schemeClr val="bg1"/>
                </a:solidFill>
              </a:defRPr>
            </a:lvl1pPr>
          </a:lstStyle>
          <a:p>
            <a:r>
              <a:rPr lang="en-US"/>
              <a:t>Thank You!</a:t>
            </a:r>
          </a:p>
        </p:txBody>
      </p:sp>
      <p:pic>
        <p:nvPicPr>
          <p:cNvPr id="5" name="Picture 4" descr="Logo, company name&#10;&#10;Description automatically generated">
            <a:extLst>
              <a:ext uri="{FF2B5EF4-FFF2-40B4-BE49-F238E27FC236}">
                <a16:creationId xmlns:a16="http://schemas.microsoft.com/office/drawing/2014/main" id="{845FB539-F55A-D348-9782-B64688EEB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4929" y="5768959"/>
            <a:ext cx="1599784" cy="1275725"/>
          </a:xfrm>
          <a:prstGeom prst="rect">
            <a:avLst/>
          </a:prstGeom>
        </p:spPr>
      </p:pic>
    </p:spTree>
    <p:extLst>
      <p:ext uri="{BB962C8B-B14F-4D97-AF65-F5344CB8AC3E}">
        <p14:creationId xmlns:p14="http://schemas.microsoft.com/office/powerpoint/2010/main" val="313119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3.xml"/><Relationship Id="rId18"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17" Type="http://schemas.openxmlformats.org/officeDocument/2006/relationships/oleObject" Target="../embeddings/oleObject2.bin"/><Relationship Id="rId2" Type="http://schemas.openxmlformats.org/officeDocument/2006/relationships/slideLayout" Target="../slideLayouts/slideLayout16.xml"/><Relationship Id="rId16" Type="http://schemas.microsoft.com/office/2007/relationships/hdphoto" Target="../media/hdphoto1.wdp"/><Relationship Id="rId20"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image" Target="../media/image1.emf"/><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oleObject" Target="../embeddings/oleObject3.bin"/><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ags" Target="../tags/tag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ags" Target="../tags/tag5.xml"/><Relationship Id="rId28" Type="http://schemas.openxmlformats.org/officeDocument/2006/relationships/image" Target="../media/image3.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5.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2"/>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17"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8">
            <a:alphaModFix amt="7000"/>
            <a:extLst>
              <a:ext uri="{BEBA8EAE-BF5A-486C-A8C5-ECC9F3942E4B}">
                <a14:imgProps xmlns:a14="http://schemas.microsoft.com/office/drawing/2010/main">
                  <a14:imgLayer r:embed="rId19">
                    <a14:imgEffect>
                      <a14:sharpenSoften amount="-97000"/>
                    </a14:imgEffect>
                  </a14:imgLayer>
                </a14:imgProps>
              </a:ext>
            </a:extLst>
          </a:blip>
          <a:stretch>
            <a:fillRect/>
          </a:stretch>
        </p:blipFill>
        <p:spPr>
          <a:xfrm>
            <a:off x="-1914319" y="-355819"/>
            <a:ext cx="8950817" cy="7569638"/>
          </a:xfrm>
          <a:prstGeom prst="rect">
            <a:avLst/>
          </a:prstGeom>
        </p:spPr>
      </p:pic>
    </p:spTree>
    <p:extLst>
      <p:ext uri="{BB962C8B-B14F-4D97-AF65-F5344CB8AC3E}">
        <p14:creationId xmlns:p14="http://schemas.microsoft.com/office/powerpoint/2010/main" val="3764850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3" r:id="rId7"/>
    <p:sldLayoutId id="2147483684" r:id="rId8"/>
    <p:sldLayoutId id="2147483689" r:id="rId9"/>
    <p:sldLayoutId id="2147483999" r:id="rId10"/>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C8056E-0520-4D42-B356-B34BAF6AD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F5B07-6D3B-C447-8AEE-02B9E4D5AE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52977F-34F9-3F4C-B27E-8076EE8CA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dirty="0"/>
          </a:p>
        </p:txBody>
      </p:sp>
    </p:spTree>
    <p:extLst>
      <p:ext uri="{BB962C8B-B14F-4D97-AF65-F5344CB8AC3E}">
        <p14:creationId xmlns:p14="http://schemas.microsoft.com/office/powerpoint/2010/main" val="99986967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53A8CAA9-C3D0-C049-9CBF-4A2A27260C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2">
            <a:extLst>
              <a:ext uri="{FF2B5EF4-FFF2-40B4-BE49-F238E27FC236}">
                <a16:creationId xmlns:a16="http://schemas.microsoft.com/office/drawing/2014/main" id="{A9357575-0367-E641-A7BD-38FFBFCE86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5CC820A-8CAC-4A47-9968-81376DE68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7B706-5948-6248-B5A8-2CC906FD993A}" type="slidenum">
              <a:rPr lang="en-US" smtClean="0"/>
              <a:t>‹#›</a:t>
            </a:fld>
            <a:endParaRPr lang="en-US" dirty="0"/>
          </a:p>
        </p:txBody>
      </p:sp>
    </p:spTree>
    <p:extLst>
      <p:ext uri="{BB962C8B-B14F-4D97-AF65-F5344CB8AC3E}">
        <p14:creationId xmlns:p14="http://schemas.microsoft.com/office/powerpoint/2010/main" val="1112771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77"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E72"/>
        </a:solidFill>
        <a:effectLst/>
      </p:bgPr>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A9785E65-CEE9-7640-BA66-5C98791A3E14}"/>
              </a:ext>
            </a:extLst>
          </p:cNvPr>
          <p:cNvPicPr>
            <a:picLocks noChangeAspect="1"/>
          </p:cNvPicPr>
          <p:nvPr userDrawn="1"/>
        </p:nvPicPr>
        <p:blipFill>
          <a:blip r:embed="rId15">
            <a:alphaModFix amt="7000"/>
            <a:extLst>
              <a:ext uri="{BEBA8EAE-BF5A-486C-A8C5-ECC9F3942E4B}">
                <a14:imgProps xmlns:a14="http://schemas.microsoft.com/office/drawing/2010/main">
                  <a14:imgLayer r:embed="rId16">
                    <a14:imgEffect>
                      <a14:sharpenSoften amount="-97000"/>
                    </a14:imgEffect>
                  </a14:imgLayer>
                </a14:imgProps>
              </a:ext>
            </a:extLst>
          </a:blip>
          <a:stretch>
            <a:fillRect/>
          </a:stretch>
        </p:blipFill>
        <p:spPr>
          <a:xfrm>
            <a:off x="-1914319" y="-355819"/>
            <a:ext cx="8950817" cy="7569638"/>
          </a:xfrm>
          <a:prstGeom prst="rect">
            <a:avLst/>
          </a:prstGeom>
        </p:spPr>
      </p:pic>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13"/>
            </p:custDataLst>
            <p:extLst>
              <p:ext uri="{D42A27DB-BD31-4B8C-83A1-F6EECF244321}">
                <p14:modId xmlns:p14="http://schemas.microsoft.com/office/powerpoint/2010/main" val="2351209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6" progId="TCLayout.ActiveDocument.1">
                  <p:embed/>
                </p:oleObj>
              </mc:Choice>
              <mc:Fallback>
                <p:oleObj name="think-cell Slide" r:id="rId17"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3" name="Text Placeholder 2"/>
          <p:cNvSpPr>
            <a:spLocks noGrp="1"/>
          </p:cNvSpPr>
          <p:nvPr>
            <p:ph type="body" idx="1"/>
          </p:nvPr>
        </p:nvSpPr>
        <p:spPr>
          <a:xfrm>
            <a:off x="838200" y="1295770"/>
            <a:ext cx="10515600" cy="462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0282AFD7-9EFA-6C4F-B6A5-7614434EE618}"/>
              </a:ext>
            </a:extLst>
          </p:cNvPr>
          <p:cNvSpPr/>
          <p:nvPr userDrawn="1"/>
        </p:nvSpPr>
        <p:spPr>
          <a:xfrm>
            <a:off x="0" y="5909238"/>
            <a:ext cx="12192000" cy="948762"/>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17" name="Slide Number Placeholder 5">
            <a:extLst>
              <a:ext uri="{FF2B5EF4-FFF2-40B4-BE49-F238E27FC236}">
                <a16:creationId xmlns:a16="http://schemas.microsoft.com/office/drawing/2014/main" id="{30702F4D-6426-7044-909B-49A607610E7A}"/>
              </a:ext>
            </a:extLst>
          </p:cNvPr>
          <p:cNvSpPr txBox="1">
            <a:spLocks/>
          </p:cNvSpPr>
          <p:nvPr userDrawn="1"/>
        </p:nvSpPr>
        <p:spPr>
          <a:xfrm>
            <a:off x="11363723" y="6224260"/>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18" name="Picture 2">
            <a:extLst>
              <a:ext uri="{FF2B5EF4-FFF2-40B4-BE49-F238E27FC236}">
                <a16:creationId xmlns:a16="http://schemas.microsoft.com/office/drawing/2014/main" id="{B941147B-FE17-AB42-9B70-841071650ACC}"/>
              </a:ext>
            </a:extLst>
          </p:cNvPr>
          <p:cNvPicPr>
            <a:picLocks noChangeAspect="1" noChangeArrowheads="1"/>
          </p:cNvPicPr>
          <p:nvPr userDrawn="1"/>
        </p:nvPicPr>
        <p:blipFill>
          <a:blip r:embed="rId19" cstate="print">
            <a:extLst>
              <a:ext uri="{28A0092B-C50C-407E-A947-70E740481C1C}">
                <a14:useLocalDpi xmlns:a14="http://schemas.microsoft.com/office/drawing/2010/main"/>
              </a:ext>
            </a:extLst>
          </a:blip>
          <a:srcRect/>
          <a:stretch/>
        </p:blipFill>
        <p:spPr bwMode="auto">
          <a:xfrm>
            <a:off x="390583" y="6104140"/>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38720615-61FF-6E41-A7ED-80FB5D7C4C08}"/>
              </a:ext>
            </a:extLst>
          </p:cNvPr>
          <p:cNvPicPr>
            <a:picLocks noChangeAspect="1"/>
          </p:cNvPicPr>
          <p:nvPr userDrawn="1"/>
        </p:nvPicPr>
        <p:blipFill rotWithShape="1">
          <a:blip r:embed="rId20" cstate="print">
            <a:extLst>
              <a:ext uri="{28A0092B-C50C-407E-A947-70E740481C1C}">
                <a14:useLocalDpi xmlns:a14="http://schemas.microsoft.com/office/drawing/2010/main"/>
              </a:ext>
            </a:extLst>
          </a:blip>
          <a:srcRect/>
          <a:stretch/>
        </p:blipFill>
        <p:spPr>
          <a:xfrm>
            <a:off x="9335055" y="5983730"/>
            <a:ext cx="1942545" cy="783000"/>
          </a:xfrm>
          <a:prstGeom prst="rect">
            <a:avLst/>
          </a:prstGeom>
        </p:spPr>
      </p:pic>
    </p:spTree>
    <p:extLst>
      <p:ext uri="{BB962C8B-B14F-4D97-AF65-F5344CB8AC3E}">
        <p14:creationId xmlns:p14="http://schemas.microsoft.com/office/powerpoint/2010/main" val="662885175"/>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ft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6/5/2023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
        <p:nvSpPr>
          <p:cNvPr id="17" name="Slide Number Placeholder 5">
            <a:extLst>
              <a:ext uri="{FF2B5EF4-FFF2-40B4-BE49-F238E27FC236}">
                <a16:creationId xmlns:a16="http://schemas.microsoft.com/office/drawing/2014/main" id="{692BBBAA-FD89-E81C-4DD3-22452FD0ABF5}"/>
              </a:ext>
            </a:extLst>
          </p:cNvPr>
          <p:cNvSpPr txBox="1">
            <a:spLocks/>
          </p:cNvSpPr>
          <p:nvPr userDrawn="1"/>
        </p:nvSpPr>
        <p:spPr>
          <a:xfrm>
            <a:off x="11363723" y="6321918"/>
            <a:ext cx="5120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F5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0A9334-4E67-F94F-A05E-0CE8B74A054E}" type="slidenum">
              <a:rPr lang="en-US" sz="1400" smtClean="0">
                <a:solidFill>
                  <a:schemeClr val="bg1"/>
                </a:solidFill>
              </a:rPr>
              <a:pPr/>
              <a:t>‹#›</a:t>
            </a:fld>
            <a:endParaRPr lang="en-US" sz="1400" dirty="0">
              <a:solidFill>
                <a:schemeClr val="bg1"/>
              </a:solidFill>
            </a:endParaRPr>
          </a:p>
        </p:txBody>
      </p:sp>
      <p:pic>
        <p:nvPicPr>
          <p:cNvPr id="21" name="Picture 2">
            <a:extLst>
              <a:ext uri="{FF2B5EF4-FFF2-40B4-BE49-F238E27FC236}">
                <a16:creationId xmlns:a16="http://schemas.microsoft.com/office/drawing/2014/main" id="{FAF6D570-948A-953E-01D6-196FC4572146}"/>
              </a:ext>
            </a:extLst>
          </p:cNvPr>
          <p:cNvPicPr>
            <a:picLocks noChangeAspect="1" noChangeArrowheads="1"/>
          </p:cNvPicPr>
          <p:nvPr userDrawn="1"/>
        </p:nvPicPr>
        <p:blipFill>
          <a:blip r:embed="rId27" cstate="print">
            <a:extLst>
              <a:ext uri="{28A0092B-C50C-407E-A947-70E740481C1C}">
                <a14:useLocalDpi xmlns:a14="http://schemas.microsoft.com/office/drawing/2010/main"/>
              </a:ext>
            </a:extLst>
          </a:blip>
          <a:srcRect/>
          <a:stretch/>
        </p:blipFill>
        <p:spPr bwMode="auto">
          <a:xfrm>
            <a:off x="390583" y="6219549"/>
            <a:ext cx="2014330" cy="5421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197F2E7F-D31B-20F5-D5E0-FD7831D9A572}"/>
              </a:ext>
            </a:extLst>
          </p:cNvPr>
          <p:cNvPicPr>
            <a:picLocks noChangeAspect="1"/>
          </p:cNvPicPr>
          <p:nvPr userDrawn="1"/>
        </p:nvPicPr>
        <p:blipFill rotWithShape="1">
          <a:blip r:embed="rId28" cstate="print">
            <a:extLst>
              <a:ext uri="{28A0092B-C50C-407E-A947-70E740481C1C}">
                <a14:useLocalDpi xmlns:a14="http://schemas.microsoft.com/office/drawing/2010/main"/>
              </a:ext>
            </a:extLst>
          </a:blip>
          <a:srcRect/>
          <a:stretch/>
        </p:blipFill>
        <p:spPr>
          <a:xfrm>
            <a:off x="9335055" y="6099139"/>
            <a:ext cx="1942545" cy="783000"/>
          </a:xfrm>
          <a:prstGeom prst="rect">
            <a:avLst/>
          </a:prstGeom>
        </p:spPr>
      </p:pic>
      <p:pic>
        <p:nvPicPr>
          <p:cNvPr id="23" name="Picture 22" descr="Logo, company name&#10;&#10;Description automatically generated">
            <a:extLst>
              <a:ext uri="{FF2B5EF4-FFF2-40B4-BE49-F238E27FC236}">
                <a16:creationId xmlns:a16="http://schemas.microsoft.com/office/drawing/2014/main" id="{5C79F58D-2289-5773-9A5F-7F125803BA0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5296108" y="5875495"/>
            <a:ext cx="1599784" cy="1275725"/>
          </a:xfrm>
          <a:prstGeom prst="rect">
            <a:avLst/>
          </a:prstGeom>
        </p:spPr>
      </p:pic>
    </p:spTree>
    <p:extLst>
      <p:ext uri="{BB962C8B-B14F-4D97-AF65-F5344CB8AC3E}">
        <p14:creationId xmlns:p14="http://schemas.microsoft.com/office/powerpoint/2010/main" val="29608341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hyperlink" Target="https://dvagov.sharepoint.com/sites/VHAORPPE/Field/SitePages/Welcome!.aspx" TargetMode="External"/><Relationship Id="rId3" Type="http://schemas.openxmlformats.org/officeDocument/2006/relationships/hyperlink" Target="https://www.research.va.gov/programs/orppe/vairrs/default.cfm" TargetMode="External"/><Relationship Id="rId7" Type="http://schemas.openxmlformats.org/officeDocument/2006/relationships/hyperlink" Target="https://public.govdelivery.com/accounts/USVHA/subscriber/new?topic_id=USVHA_1952" TargetMode="External"/><Relationship Id="rId2" Type="http://schemas.openxmlformats.org/officeDocument/2006/relationships/hyperlink" Target="https://dvagov.sharepoint.com/sites/VHAORPPE/VAIRRS/SitePages/VAIRRS-Field-Staff-Dashboard-Request.aspx" TargetMode="External"/><Relationship Id="rId1" Type="http://schemas.openxmlformats.org/officeDocument/2006/relationships/slideLayout" Target="../slideLayouts/slideLayout17.xml"/><Relationship Id="rId6" Type="http://schemas.openxmlformats.org/officeDocument/2006/relationships/hyperlink" Target="mailto:VAIRRS@va.gov" TargetMode="External"/><Relationship Id="rId5" Type="http://schemas.openxmlformats.org/officeDocument/2006/relationships/hyperlink" Target="https://www.research.va.gov/programs/orppe/education/webinars/archives.cfm" TargetMode="External"/><Relationship Id="rId4" Type="http://schemas.openxmlformats.org/officeDocument/2006/relationships/hyperlink" Target="https://dvagov.sharepoint.com/sites/VHAORPPE/VAIR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13.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hyperlink" Target="https://public.govdelivery.com/accounts/USVHA/subscriber/new?topic_id=USVHA_1952"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Data%20Mgmt%20Group/IRBNet%20Insight%20Reporting%20Guide.pdf" TargetMode="External"/><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474648" y="1887450"/>
            <a:ext cx="9528929" cy="875609"/>
          </a:xfrm>
        </p:spPr>
        <p:txBody>
          <a:bodyPr lIns="91440" tIns="45720" rIns="91440" bIns="45720" anchor="ctr">
            <a:noAutofit/>
          </a:bodyPr>
          <a:lstStyle/>
          <a:p>
            <a:r>
              <a:rPr lang="en-US" sz="4800" dirty="0">
                <a:latin typeface="Calibri"/>
                <a:cs typeface="Calibri"/>
              </a:rPr>
              <a:t>VA Innovation and Research </a:t>
            </a:r>
            <a:br>
              <a:rPr lang="en-US" sz="4800" dirty="0">
                <a:latin typeface="Calibri"/>
                <a:cs typeface="Calibri"/>
              </a:rPr>
            </a:br>
            <a:r>
              <a:rPr lang="en-US" sz="4800" dirty="0">
                <a:latin typeface="Calibri"/>
                <a:cs typeface="Calibri"/>
              </a:rPr>
              <a:t>Review System (VAIRRS) </a:t>
            </a:r>
          </a:p>
        </p:txBody>
      </p:sp>
      <p:sp>
        <p:nvSpPr>
          <p:cNvPr id="3" name="Subtitle 2">
            <a:extLst>
              <a:ext uri="{FF2B5EF4-FFF2-40B4-BE49-F238E27FC236}">
                <a16:creationId xmlns:a16="http://schemas.microsoft.com/office/drawing/2014/main" id="{42E600AA-50D8-B24B-A422-018B17C7CBA9}"/>
              </a:ext>
            </a:extLst>
          </p:cNvPr>
          <p:cNvSpPr>
            <a:spLocks noGrp="1"/>
          </p:cNvSpPr>
          <p:nvPr>
            <p:ph type="subTitle" idx="1"/>
          </p:nvPr>
        </p:nvSpPr>
        <p:spPr>
          <a:xfrm>
            <a:off x="2505338" y="3005362"/>
            <a:ext cx="8382000" cy="433163"/>
          </a:xfrm>
        </p:spPr>
        <p:txBody>
          <a:bodyPr vert="horz" lIns="91440" tIns="45720" rIns="91440" bIns="45720" rtlCol="0" anchor="t">
            <a:noAutofit/>
          </a:bodyPr>
          <a:lstStyle/>
          <a:p>
            <a:r>
              <a:rPr lang="en-US" i="1" dirty="0">
                <a:cs typeface="Calibri"/>
              </a:rPr>
              <a:t>Monthly Webinar</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5338" y="3429000"/>
            <a:ext cx="8382000" cy="875608"/>
          </a:xfrm>
        </p:spPr>
        <p:txBody>
          <a:bodyPr anchor="b"/>
          <a:lstStyle/>
          <a:p>
            <a:r>
              <a:rPr lang="en-US" dirty="0"/>
              <a:t>May 30, 2023</a:t>
            </a:r>
          </a:p>
        </p:txBody>
      </p:sp>
    </p:spTree>
    <p:extLst>
      <p:ext uri="{BB962C8B-B14F-4D97-AF65-F5344CB8AC3E}">
        <p14:creationId xmlns:p14="http://schemas.microsoft.com/office/powerpoint/2010/main" val="184050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336485" y="425720"/>
            <a:ext cx="8732239" cy="752929"/>
          </a:xfrm>
        </p:spPr>
        <p:txBody>
          <a:bodyPr/>
          <a:lstStyle/>
          <a:p>
            <a:r>
              <a:rPr lang="en-US" dirty="0"/>
              <a:t>VAIRRS Dashboards Overview</a:t>
            </a: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3426523" y="8864462"/>
            <a:ext cx="319295" cy="309355"/>
          </a:xfrm>
        </p:spPr>
        <p:txBody>
          <a:bodyPr>
            <a:noAutofit/>
          </a:bodyPr>
          <a:lstStyle/>
          <a:p>
            <a:endParaRPr lang="en-US" dirty="0"/>
          </a:p>
        </p:txBody>
      </p:sp>
      <p:sp>
        <p:nvSpPr>
          <p:cNvPr id="11" name="Content Placeholder 10">
            <a:extLst>
              <a:ext uri="{FF2B5EF4-FFF2-40B4-BE49-F238E27FC236}">
                <a16:creationId xmlns:a16="http://schemas.microsoft.com/office/drawing/2014/main" id="{C90C02D8-72C3-9028-5B31-88ED1DB0749C}"/>
              </a:ext>
            </a:extLst>
          </p:cNvPr>
          <p:cNvSpPr>
            <a:spLocks noGrp="1"/>
          </p:cNvSpPr>
          <p:nvPr>
            <p:ph idx="10"/>
          </p:nvPr>
        </p:nvSpPr>
        <p:spPr>
          <a:xfrm>
            <a:off x="873832" y="1376960"/>
            <a:ext cx="9965618" cy="2827292"/>
          </a:xfrm>
        </p:spPr>
        <p:txBody>
          <a:bodyPr>
            <a:normAutofit fontScale="55000" lnSpcReduction="20000"/>
          </a:bodyPr>
          <a:lstStyle/>
          <a:p>
            <a:pPr marL="342900" indent="-342900">
              <a:buFont typeface="Arial" panose="020B0604020202020204" pitchFamily="34" charset="0"/>
              <a:buChar char="•"/>
            </a:pPr>
            <a:r>
              <a:rPr lang="en-US" sz="4000" dirty="0">
                <a:solidFill>
                  <a:srgbClr val="003E72"/>
                </a:solidFill>
              </a:rPr>
              <a:t>Requirements provided by field-based workgroups</a:t>
            </a:r>
          </a:p>
          <a:p>
            <a:pPr marL="342900" indent="-342900">
              <a:buFont typeface="Arial" panose="020B0604020202020204" pitchFamily="34" charset="0"/>
              <a:buChar char="•"/>
            </a:pPr>
            <a:r>
              <a:rPr lang="en-US" sz="3800" dirty="0">
                <a:latin typeface="Calibri"/>
                <a:cs typeface="Arial"/>
              </a:rPr>
              <a:t>Available to all sites using IRBNet to manage submissions and committee activity</a:t>
            </a:r>
          </a:p>
          <a:p>
            <a:pPr marL="342900" indent="-342900">
              <a:buFont typeface="Arial" panose="020B0604020202020204" pitchFamily="34" charset="0"/>
              <a:buChar char="•"/>
            </a:pPr>
            <a:r>
              <a:rPr lang="en-US" sz="3800" dirty="0">
                <a:latin typeface="Calibri"/>
                <a:cs typeface="Arial"/>
              </a:rPr>
              <a:t>Dashboards are based on IRBNet Insight Report data</a:t>
            </a:r>
          </a:p>
          <a:p>
            <a:pPr marL="342900" indent="-342900">
              <a:buFont typeface="Arial" panose="020B0604020202020204" pitchFamily="34" charset="0"/>
              <a:buChar char="•"/>
            </a:pPr>
            <a:r>
              <a:rPr lang="en-US" sz="3800" dirty="0">
                <a:latin typeface="Calibri"/>
                <a:cs typeface="Arial"/>
              </a:rPr>
              <a:t>Data completeness is dependent on researchers completing the Project Cover Sheet and IRB Information Sheet wizards</a:t>
            </a:r>
          </a:p>
          <a:p>
            <a:pPr marL="342900" indent="-342900">
              <a:buFont typeface="Arial" panose="020B0604020202020204" pitchFamily="34" charset="0"/>
              <a:buChar char="•"/>
            </a:pPr>
            <a:r>
              <a:rPr lang="en-US" sz="3800" dirty="0">
                <a:latin typeface="Calibri"/>
                <a:cs typeface="Arial"/>
              </a:rPr>
              <a:t>Future updates include the addition of training records and Central IRB studies</a:t>
            </a:r>
          </a:p>
          <a:p>
            <a:endParaRPr lang="en-US" dirty="0"/>
          </a:p>
        </p:txBody>
      </p:sp>
    </p:spTree>
    <p:extLst>
      <p:ext uri="{BB962C8B-B14F-4D97-AF65-F5344CB8AC3E}">
        <p14:creationId xmlns:p14="http://schemas.microsoft.com/office/powerpoint/2010/main" val="53754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336485" y="425720"/>
            <a:ext cx="8732239" cy="752929"/>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Calibri"/>
                <a:cs typeface="Arial"/>
              </a:rPr>
              <a:t>VAIRRS Dashboard Stakeholders</a:t>
            </a: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3426523" y="8864462"/>
            <a:ext cx="319295" cy="309355"/>
          </a:xfrm>
        </p:spPr>
        <p:txBody>
          <a:bodyPr>
            <a:noAutofit/>
          </a:bodyPr>
          <a:lstStyle/>
          <a:p>
            <a:endParaRPr lang="en-US" dirty="0"/>
          </a:p>
        </p:txBody>
      </p:sp>
      <p:sp>
        <p:nvSpPr>
          <p:cNvPr id="11" name="Content Placeholder 10">
            <a:extLst>
              <a:ext uri="{FF2B5EF4-FFF2-40B4-BE49-F238E27FC236}">
                <a16:creationId xmlns:a16="http://schemas.microsoft.com/office/drawing/2014/main" id="{C90C02D8-72C3-9028-5B31-88ED1DB0749C}"/>
              </a:ext>
            </a:extLst>
          </p:cNvPr>
          <p:cNvSpPr>
            <a:spLocks noGrp="1"/>
          </p:cNvSpPr>
          <p:nvPr>
            <p:ph idx="10"/>
          </p:nvPr>
        </p:nvSpPr>
        <p:spPr>
          <a:xfrm>
            <a:off x="13824088" y="7861852"/>
            <a:ext cx="1321905" cy="2787535"/>
          </a:xfrm>
        </p:spPr>
        <p:txBody>
          <a:bodyPr>
            <a:normAutofit/>
          </a:bodyPr>
          <a:lstStyle/>
          <a:p>
            <a:endParaRPr lang="en-US" dirty="0"/>
          </a:p>
        </p:txBody>
      </p:sp>
      <p:sp>
        <p:nvSpPr>
          <p:cNvPr id="35" name="Oval 34">
            <a:extLst>
              <a:ext uri="{FF2B5EF4-FFF2-40B4-BE49-F238E27FC236}">
                <a16:creationId xmlns:a16="http://schemas.microsoft.com/office/drawing/2014/main" id="{3A142A31-9C1C-7EA7-2285-7622A49B12EF}"/>
              </a:ext>
            </a:extLst>
          </p:cNvPr>
          <p:cNvSpPr/>
          <p:nvPr/>
        </p:nvSpPr>
        <p:spPr>
          <a:xfrm>
            <a:off x="997959" y="1497400"/>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1</a:t>
            </a:r>
          </a:p>
        </p:txBody>
      </p:sp>
      <p:sp>
        <p:nvSpPr>
          <p:cNvPr id="36" name="Oval 35">
            <a:extLst>
              <a:ext uri="{FF2B5EF4-FFF2-40B4-BE49-F238E27FC236}">
                <a16:creationId xmlns:a16="http://schemas.microsoft.com/office/drawing/2014/main" id="{EAFD58CE-D4B8-CC22-5B85-507BDEBE70F9}"/>
              </a:ext>
            </a:extLst>
          </p:cNvPr>
          <p:cNvSpPr/>
          <p:nvPr/>
        </p:nvSpPr>
        <p:spPr>
          <a:xfrm>
            <a:off x="3186128" y="1497400"/>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2</a:t>
            </a:r>
          </a:p>
        </p:txBody>
      </p:sp>
      <p:sp>
        <p:nvSpPr>
          <p:cNvPr id="37" name="Oval 36">
            <a:extLst>
              <a:ext uri="{FF2B5EF4-FFF2-40B4-BE49-F238E27FC236}">
                <a16:creationId xmlns:a16="http://schemas.microsoft.com/office/drawing/2014/main" id="{C1EF7BCC-EC86-F707-5537-32C8D6BE83F1}"/>
              </a:ext>
            </a:extLst>
          </p:cNvPr>
          <p:cNvSpPr/>
          <p:nvPr/>
        </p:nvSpPr>
        <p:spPr>
          <a:xfrm>
            <a:off x="9773914" y="1497400"/>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5</a:t>
            </a:r>
          </a:p>
        </p:txBody>
      </p:sp>
      <p:sp>
        <p:nvSpPr>
          <p:cNvPr id="38" name="Oval 37">
            <a:extLst>
              <a:ext uri="{FF2B5EF4-FFF2-40B4-BE49-F238E27FC236}">
                <a16:creationId xmlns:a16="http://schemas.microsoft.com/office/drawing/2014/main" id="{74701E4D-BE2C-D641-ED96-22F44CEA4C58}"/>
              </a:ext>
            </a:extLst>
          </p:cNvPr>
          <p:cNvSpPr/>
          <p:nvPr/>
        </p:nvSpPr>
        <p:spPr>
          <a:xfrm>
            <a:off x="5385936" y="1497400"/>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3</a:t>
            </a:r>
          </a:p>
        </p:txBody>
      </p:sp>
      <p:sp>
        <p:nvSpPr>
          <p:cNvPr id="39" name="Oval 38">
            <a:extLst>
              <a:ext uri="{FF2B5EF4-FFF2-40B4-BE49-F238E27FC236}">
                <a16:creationId xmlns:a16="http://schemas.microsoft.com/office/drawing/2014/main" id="{136F77AE-0633-D191-787A-5212B0EB898A}"/>
              </a:ext>
            </a:extLst>
          </p:cNvPr>
          <p:cNvSpPr/>
          <p:nvPr/>
        </p:nvSpPr>
        <p:spPr>
          <a:xfrm>
            <a:off x="7579926" y="1497400"/>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4</a:t>
            </a:r>
          </a:p>
        </p:txBody>
      </p:sp>
      <p:sp>
        <p:nvSpPr>
          <p:cNvPr id="40" name="Oval 39">
            <a:extLst>
              <a:ext uri="{FF2B5EF4-FFF2-40B4-BE49-F238E27FC236}">
                <a16:creationId xmlns:a16="http://schemas.microsoft.com/office/drawing/2014/main" id="{46D158C8-9B0B-757F-1516-220A4E710473}"/>
              </a:ext>
            </a:extLst>
          </p:cNvPr>
          <p:cNvSpPr/>
          <p:nvPr/>
        </p:nvSpPr>
        <p:spPr>
          <a:xfrm>
            <a:off x="997959" y="3083747"/>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6</a:t>
            </a:r>
          </a:p>
        </p:txBody>
      </p:sp>
      <p:sp>
        <p:nvSpPr>
          <p:cNvPr id="41" name="Oval 40">
            <a:extLst>
              <a:ext uri="{FF2B5EF4-FFF2-40B4-BE49-F238E27FC236}">
                <a16:creationId xmlns:a16="http://schemas.microsoft.com/office/drawing/2014/main" id="{CF031C37-8E07-63AC-7707-F72430EA225E}"/>
              </a:ext>
            </a:extLst>
          </p:cNvPr>
          <p:cNvSpPr/>
          <p:nvPr/>
        </p:nvSpPr>
        <p:spPr>
          <a:xfrm>
            <a:off x="3186128" y="3083747"/>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7</a:t>
            </a:r>
          </a:p>
        </p:txBody>
      </p:sp>
      <p:sp>
        <p:nvSpPr>
          <p:cNvPr id="42" name="Oval 41">
            <a:extLst>
              <a:ext uri="{FF2B5EF4-FFF2-40B4-BE49-F238E27FC236}">
                <a16:creationId xmlns:a16="http://schemas.microsoft.com/office/drawing/2014/main" id="{2D99CBDA-43C8-30EB-0AD4-2093D73DE40D}"/>
              </a:ext>
            </a:extLst>
          </p:cNvPr>
          <p:cNvSpPr/>
          <p:nvPr/>
        </p:nvSpPr>
        <p:spPr>
          <a:xfrm>
            <a:off x="5385936" y="3083747"/>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8</a:t>
            </a:r>
          </a:p>
        </p:txBody>
      </p:sp>
      <p:sp>
        <p:nvSpPr>
          <p:cNvPr id="43" name="Oval 42">
            <a:extLst>
              <a:ext uri="{FF2B5EF4-FFF2-40B4-BE49-F238E27FC236}">
                <a16:creationId xmlns:a16="http://schemas.microsoft.com/office/drawing/2014/main" id="{3E52B05E-C83B-5584-2358-502A8704ECDE}"/>
              </a:ext>
            </a:extLst>
          </p:cNvPr>
          <p:cNvSpPr/>
          <p:nvPr/>
        </p:nvSpPr>
        <p:spPr>
          <a:xfrm>
            <a:off x="7579926" y="3083747"/>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9</a:t>
            </a:r>
          </a:p>
        </p:txBody>
      </p:sp>
      <p:sp>
        <p:nvSpPr>
          <p:cNvPr id="44" name="TextBox 43">
            <a:extLst>
              <a:ext uri="{FF2B5EF4-FFF2-40B4-BE49-F238E27FC236}">
                <a16:creationId xmlns:a16="http://schemas.microsoft.com/office/drawing/2014/main" id="{CEA2C7E7-6910-B99A-F496-55274FE90D14}"/>
              </a:ext>
            </a:extLst>
          </p:cNvPr>
          <p:cNvSpPr txBox="1"/>
          <p:nvPr/>
        </p:nvSpPr>
        <p:spPr>
          <a:xfrm>
            <a:off x="97605" y="2096286"/>
            <a:ext cx="2532228" cy="584775"/>
          </a:xfrm>
          <a:prstGeom prst="rect">
            <a:avLst/>
          </a:prstGeom>
          <a:noFill/>
        </p:spPr>
        <p:txBody>
          <a:bodyPr wrap="square">
            <a:spAutoFit/>
          </a:bodyPr>
          <a:lstStyle/>
          <a:p>
            <a:pPr algn="ctr"/>
            <a:r>
              <a:rPr lang="en-US" sz="1600" dirty="0"/>
              <a:t>CRADO Active </a:t>
            </a:r>
          </a:p>
          <a:p>
            <a:pPr algn="ctr"/>
            <a:r>
              <a:rPr lang="en-US" sz="1600" dirty="0"/>
              <a:t>Projects</a:t>
            </a:r>
          </a:p>
        </p:txBody>
      </p:sp>
      <p:sp>
        <p:nvSpPr>
          <p:cNvPr id="45" name="TextBox 44">
            <a:extLst>
              <a:ext uri="{FF2B5EF4-FFF2-40B4-BE49-F238E27FC236}">
                <a16:creationId xmlns:a16="http://schemas.microsoft.com/office/drawing/2014/main" id="{320AAB80-5A7D-4D94-8C33-3BF9258A18C1}"/>
              </a:ext>
            </a:extLst>
          </p:cNvPr>
          <p:cNvSpPr txBox="1"/>
          <p:nvPr/>
        </p:nvSpPr>
        <p:spPr>
          <a:xfrm>
            <a:off x="2497197" y="2096286"/>
            <a:ext cx="2177179" cy="584623"/>
          </a:xfrm>
          <a:prstGeom prst="rect">
            <a:avLst/>
          </a:prstGeom>
          <a:noFill/>
        </p:spPr>
        <p:txBody>
          <a:bodyPr wrap="square">
            <a:spAutoFit/>
          </a:bodyPr>
          <a:lstStyle/>
          <a:p>
            <a:pPr algn="ctr"/>
            <a:r>
              <a:rPr lang="en-US" sz="1600" dirty="0"/>
              <a:t>Project Cover Sheet Completion Campaign</a:t>
            </a:r>
          </a:p>
        </p:txBody>
      </p:sp>
      <p:sp>
        <p:nvSpPr>
          <p:cNvPr id="46" name="TextBox 45">
            <a:extLst>
              <a:ext uri="{FF2B5EF4-FFF2-40B4-BE49-F238E27FC236}">
                <a16:creationId xmlns:a16="http://schemas.microsoft.com/office/drawing/2014/main" id="{DE2C1DBA-3991-0378-18E4-97DD352E95F2}"/>
              </a:ext>
            </a:extLst>
          </p:cNvPr>
          <p:cNvSpPr txBox="1"/>
          <p:nvPr/>
        </p:nvSpPr>
        <p:spPr>
          <a:xfrm>
            <a:off x="4663106" y="2096286"/>
            <a:ext cx="2177179" cy="584623"/>
          </a:xfrm>
          <a:prstGeom prst="rect">
            <a:avLst/>
          </a:prstGeom>
          <a:noFill/>
        </p:spPr>
        <p:txBody>
          <a:bodyPr wrap="square">
            <a:spAutoFit/>
          </a:bodyPr>
          <a:lstStyle/>
          <a:p>
            <a:pPr algn="ctr"/>
            <a:r>
              <a:rPr lang="en-US" sz="1600" dirty="0"/>
              <a:t>ORO Safety Protocols Report</a:t>
            </a:r>
          </a:p>
        </p:txBody>
      </p:sp>
      <p:sp>
        <p:nvSpPr>
          <p:cNvPr id="47" name="TextBox 46">
            <a:extLst>
              <a:ext uri="{FF2B5EF4-FFF2-40B4-BE49-F238E27FC236}">
                <a16:creationId xmlns:a16="http://schemas.microsoft.com/office/drawing/2014/main" id="{4AD466DD-46C9-EC71-16B8-C4808AA782D1}"/>
              </a:ext>
            </a:extLst>
          </p:cNvPr>
          <p:cNvSpPr txBox="1"/>
          <p:nvPr/>
        </p:nvSpPr>
        <p:spPr>
          <a:xfrm>
            <a:off x="6892052" y="2096286"/>
            <a:ext cx="2177179" cy="830781"/>
          </a:xfrm>
          <a:prstGeom prst="rect">
            <a:avLst/>
          </a:prstGeom>
          <a:noFill/>
        </p:spPr>
        <p:txBody>
          <a:bodyPr wrap="square">
            <a:spAutoFit/>
          </a:bodyPr>
          <a:lstStyle/>
          <a:p>
            <a:pPr algn="ctr"/>
            <a:r>
              <a:rPr lang="en-US" sz="1600" dirty="0"/>
              <a:t>Research Support Division (RSD) Dashboard</a:t>
            </a:r>
          </a:p>
        </p:txBody>
      </p:sp>
      <p:sp>
        <p:nvSpPr>
          <p:cNvPr id="48" name="TextBox 47">
            <a:extLst>
              <a:ext uri="{FF2B5EF4-FFF2-40B4-BE49-F238E27FC236}">
                <a16:creationId xmlns:a16="http://schemas.microsoft.com/office/drawing/2014/main" id="{AC0B4DCB-C825-FC7C-518C-67146199F406}"/>
              </a:ext>
            </a:extLst>
          </p:cNvPr>
          <p:cNvSpPr txBox="1"/>
          <p:nvPr/>
        </p:nvSpPr>
        <p:spPr>
          <a:xfrm>
            <a:off x="9051084" y="2096286"/>
            <a:ext cx="2177179" cy="338554"/>
          </a:xfrm>
          <a:prstGeom prst="rect">
            <a:avLst/>
          </a:prstGeom>
          <a:noFill/>
        </p:spPr>
        <p:txBody>
          <a:bodyPr wrap="square">
            <a:spAutoFit/>
          </a:bodyPr>
          <a:lstStyle/>
          <a:p>
            <a:pPr algn="ctr"/>
            <a:r>
              <a:rPr lang="en-US" sz="1600" dirty="0"/>
              <a:t>Field Dashboards</a:t>
            </a:r>
          </a:p>
        </p:txBody>
      </p:sp>
      <p:sp>
        <p:nvSpPr>
          <p:cNvPr id="49" name="TextBox 48">
            <a:extLst>
              <a:ext uri="{FF2B5EF4-FFF2-40B4-BE49-F238E27FC236}">
                <a16:creationId xmlns:a16="http://schemas.microsoft.com/office/drawing/2014/main" id="{3F9D2AA7-1DD6-ED73-2EB9-067D0030568F}"/>
              </a:ext>
            </a:extLst>
          </p:cNvPr>
          <p:cNvSpPr txBox="1"/>
          <p:nvPr/>
        </p:nvSpPr>
        <p:spPr>
          <a:xfrm>
            <a:off x="63384" y="3667510"/>
            <a:ext cx="2532228" cy="830997"/>
          </a:xfrm>
          <a:prstGeom prst="rect">
            <a:avLst/>
          </a:prstGeom>
          <a:noFill/>
        </p:spPr>
        <p:txBody>
          <a:bodyPr wrap="square">
            <a:spAutoFit/>
          </a:bodyPr>
          <a:lstStyle/>
          <a:p>
            <a:pPr algn="ctr"/>
            <a:r>
              <a:rPr lang="en-US" sz="1600" dirty="0"/>
              <a:t>Privacy Compliance Assurance (PCA) </a:t>
            </a:r>
          </a:p>
          <a:p>
            <a:pPr algn="ctr"/>
            <a:r>
              <a:rPr lang="en-US" sz="1600" dirty="0"/>
              <a:t>Dashboard</a:t>
            </a:r>
          </a:p>
        </p:txBody>
      </p:sp>
      <p:sp>
        <p:nvSpPr>
          <p:cNvPr id="50" name="TextBox 49">
            <a:extLst>
              <a:ext uri="{FF2B5EF4-FFF2-40B4-BE49-F238E27FC236}">
                <a16:creationId xmlns:a16="http://schemas.microsoft.com/office/drawing/2014/main" id="{CB854207-654D-A709-B583-0398690B1AF3}"/>
              </a:ext>
            </a:extLst>
          </p:cNvPr>
          <p:cNvSpPr txBox="1"/>
          <p:nvPr/>
        </p:nvSpPr>
        <p:spPr>
          <a:xfrm>
            <a:off x="2376959" y="3667510"/>
            <a:ext cx="2177179" cy="584775"/>
          </a:xfrm>
          <a:prstGeom prst="rect">
            <a:avLst/>
          </a:prstGeom>
          <a:noFill/>
        </p:spPr>
        <p:txBody>
          <a:bodyPr wrap="square">
            <a:spAutoFit/>
          </a:bodyPr>
          <a:lstStyle/>
          <a:p>
            <a:pPr algn="ctr"/>
            <a:r>
              <a:rPr lang="en-US" sz="1600" dirty="0"/>
              <a:t>National Researcher Dashboard</a:t>
            </a:r>
          </a:p>
        </p:txBody>
      </p:sp>
      <p:sp>
        <p:nvSpPr>
          <p:cNvPr id="51" name="TextBox 50">
            <a:extLst>
              <a:ext uri="{FF2B5EF4-FFF2-40B4-BE49-F238E27FC236}">
                <a16:creationId xmlns:a16="http://schemas.microsoft.com/office/drawing/2014/main" id="{B27B587E-F674-6E6E-4992-3D8F2EC5679E}"/>
              </a:ext>
            </a:extLst>
          </p:cNvPr>
          <p:cNvSpPr txBox="1"/>
          <p:nvPr/>
        </p:nvSpPr>
        <p:spPr>
          <a:xfrm>
            <a:off x="4605600" y="3667510"/>
            <a:ext cx="2177179" cy="830997"/>
          </a:xfrm>
          <a:prstGeom prst="rect">
            <a:avLst/>
          </a:prstGeom>
          <a:noFill/>
        </p:spPr>
        <p:txBody>
          <a:bodyPr wrap="square">
            <a:spAutoFit/>
          </a:bodyPr>
          <a:lstStyle/>
          <a:p>
            <a:pPr algn="ctr"/>
            <a:r>
              <a:rPr lang="en-US" sz="1600" dirty="0"/>
              <a:t>Electronic Health Record Modernization (EHRM)</a:t>
            </a:r>
          </a:p>
        </p:txBody>
      </p:sp>
      <p:sp>
        <p:nvSpPr>
          <p:cNvPr id="52" name="TextBox 51">
            <a:extLst>
              <a:ext uri="{FF2B5EF4-FFF2-40B4-BE49-F238E27FC236}">
                <a16:creationId xmlns:a16="http://schemas.microsoft.com/office/drawing/2014/main" id="{DB22E335-D250-693E-2342-E3FAC0F48648}"/>
              </a:ext>
            </a:extLst>
          </p:cNvPr>
          <p:cNvSpPr txBox="1"/>
          <p:nvPr/>
        </p:nvSpPr>
        <p:spPr>
          <a:xfrm>
            <a:off x="6857831" y="3667510"/>
            <a:ext cx="2177179" cy="584623"/>
          </a:xfrm>
          <a:prstGeom prst="rect">
            <a:avLst/>
          </a:prstGeom>
          <a:noFill/>
        </p:spPr>
        <p:txBody>
          <a:bodyPr wrap="square">
            <a:spAutoFit/>
          </a:bodyPr>
          <a:lstStyle/>
          <a:p>
            <a:pPr algn="ctr"/>
            <a:r>
              <a:rPr lang="en-US" sz="1600" dirty="0"/>
              <a:t>VHA COVID-19 Research </a:t>
            </a:r>
          </a:p>
        </p:txBody>
      </p:sp>
      <p:sp>
        <p:nvSpPr>
          <p:cNvPr id="53" name="TextBox 52">
            <a:extLst>
              <a:ext uri="{FF2B5EF4-FFF2-40B4-BE49-F238E27FC236}">
                <a16:creationId xmlns:a16="http://schemas.microsoft.com/office/drawing/2014/main" id="{876E0F3F-B828-A9CC-1014-06EEA69BB56D}"/>
              </a:ext>
            </a:extLst>
          </p:cNvPr>
          <p:cNvSpPr txBox="1"/>
          <p:nvPr/>
        </p:nvSpPr>
        <p:spPr>
          <a:xfrm>
            <a:off x="9016862" y="3667510"/>
            <a:ext cx="2177179" cy="830781"/>
          </a:xfrm>
          <a:prstGeom prst="rect">
            <a:avLst/>
          </a:prstGeom>
          <a:noFill/>
        </p:spPr>
        <p:txBody>
          <a:bodyPr wrap="square">
            <a:spAutoFit/>
          </a:bodyPr>
          <a:lstStyle/>
          <a:p>
            <a:pPr algn="ctr"/>
            <a:r>
              <a:rPr lang="en-US" sz="1600" dirty="0"/>
              <a:t>Chief Veterinary Medicine Office (CVMO)*</a:t>
            </a:r>
          </a:p>
        </p:txBody>
      </p:sp>
      <p:sp>
        <p:nvSpPr>
          <p:cNvPr id="54" name="TextBox 53">
            <a:extLst>
              <a:ext uri="{FF2B5EF4-FFF2-40B4-BE49-F238E27FC236}">
                <a16:creationId xmlns:a16="http://schemas.microsoft.com/office/drawing/2014/main" id="{7A6E74FC-D33C-8071-3C57-873E79514F2B}"/>
              </a:ext>
            </a:extLst>
          </p:cNvPr>
          <p:cNvSpPr txBox="1"/>
          <p:nvPr/>
        </p:nvSpPr>
        <p:spPr>
          <a:xfrm>
            <a:off x="9761916" y="3188200"/>
            <a:ext cx="743518" cy="430775"/>
          </a:xfrm>
          <a:prstGeom prst="rect">
            <a:avLst/>
          </a:prstGeom>
          <a:noFill/>
        </p:spPr>
        <p:txBody>
          <a:bodyPr wrap="square" rtlCol="0">
            <a:spAutoFit/>
          </a:bodyPr>
          <a:lstStyle/>
          <a:p>
            <a:pPr algn="ctr"/>
            <a:r>
              <a:rPr lang="en-US" sz="2199" b="1" dirty="0">
                <a:solidFill>
                  <a:srgbClr val="0070C0"/>
                </a:solidFill>
              </a:rPr>
              <a:t>10</a:t>
            </a:r>
          </a:p>
        </p:txBody>
      </p:sp>
      <p:sp>
        <p:nvSpPr>
          <p:cNvPr id="55" name="Oval 54">
            <a:extLst>
              <a:ext uri="{FF2B5EF4-FFF2-40B4-BE49-F238E27FC236}">
                <a16:creationId xmlns:a16="http://schemas.microsoft.com/office/drawing/2014/main" id="{4D35E03B-C9C0-D852-97F2-522286DDE6A6}"/>
              </a:ext>
            </a:extLst>
          </p:cNvPr>
          <p:cNvSpPr/>
          <p:nvPr/>
        </p:nvSpPr>
        <p:spPr>
          <a:xfrm>
            <a:off x="997959" y="4670094"/>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11</a:t>
            </a:r>
          </a:p>
        </p:txBody>
      </p:sp>
      <p:sp>
        <p:nvSpPr>
          <p:cNvPr id="56" name="TextBox 55">
            <a:extLst>
              <a:ext uri="{FF2B5EF4-FFF2-40B4-BE49-F238E27FC236}">
                <a16:creationId xmlns:a16="http://schemas.microsoft.com/office/drawing/2014/main" id="{D850BFBE-BF75-E3A3-11FC-118407EF5B13}"/>
              </a:ext>
            </a:extLst>
          </p:cNvPr>
          <p:cNvSpPr txBox="1"/>
          <p:nvPr/>
        </p:nvSpPr>
        <p:spPr>
          <a:xfrm>
            <a:off x="90283" y="5341607"/>
            <a:ext cx="2532228" cy="338554"/>
          </a:xfrm>
          <a:prstGeom prst="rect">
            <a:avLst/>
          </a:prstGeom>
          <a:noFill/>
        </p:spPr>
        <p:txBody>
          <a:bodyPr wrap="square">
            <a:spAutoFit/>
          </a:bodyPr>
          <a:lstStyle/>
          <a:p>
            <a:pPr algn="ctr"/>
            <a:r>
              <a:rPr lang="en-US" sz="1600" dirty="0"/>
              <a:t>ORD Eligibility*</a:t>
            </a:r>
          </a:p>
        </p:txBody>
      </p:sp>
      <p:sp>
        <p:nvSpPr>
          <p:cNvPr id="57" name="Oval 56">
            <a:extLst>
              <a:ext uri="{FF2B5EF4-FFF2-40B4-BE49-F238E27FC236}">
                <a16:creationId xmlns:a16="http://schemas.microsoft.com/office/drawing/2014/main" id="{9C62ACCD-B072-D45B-412B-7521D0DDAB3D}"/>
              </a:ext>
            </a:extLst>
          </p:cNvPr>
          <p:cNvSpPr/>
          <p:nvPr/>
        </p:nvSpPr>
        <p:spPr>
          <a:xfrm>
            <a:off x="3186128" y="4670094"/>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12</a:t>
            </a:r>
          </a:p>
        </p:txBody>
      </p:sp>
      <p:sp>
        <p:nvSpPr>
          <p:cNvPr id="58" name="TextBox 57">
            <a:extLst>
              <a:ext uri="{FF2B5EF4-FFF2-40B4-BE49-F238E27FC236}">
                <a16:creationId xmlns:a16="http://schemas.microsoft.com/office/drawing/2014/main" id="{3A744640-77D2-20F4-733D-25A24DD2B197}"/>
              </a:ext>
            </a:extLst>
          </p:cNvPr>
          <p:cNvSpPr txBox="1"/>
          <p:nvPr/>
        </p:nvSpPr>
        <p:spPr>
          <a:xfrm>
            <a:off x="2405632" y="5341607"/>
            <a:ext cx="2177179" cy="584775"/>
          </a:xfrm>
          <a:prstGeom prst="rect">
            <a:avLst/>
          </a:prstGeom>
          <a:noFill/>
        </p:spPr>
        <p:txBody>
          <a:bodyPr wrap="square">
            <a:spAutoFit/>
          </a:bodyPr>
          <a:lstStyle/>
          <a:p>
            <a:pPr algn="ctr"/>
            <a:r>
              <a:rPr lang="en-US" sz="1600" dirty="0"/>
              <a:t>ORD Active Managed Portfolios*</a:t>
            </a:r>
          </a:p>
        </p:txBody>
      </p:sp>
      <p:sp>
        <p:nvSpPr>
          <p:cNvPr id="59" name="Oval 58">
            <a:extLst>
              <a:ext uri="{FF2B5EF4-FFF2-40B4-BE49-F238E27FC236}">
                <a16:creationId xmlns:a16="http://schemas.microsoft.com/office/drawing/2014/main" id="{A3F2DA75-4689-0820-B395-C9CC50D5324F}"/>
              </a:ext>
            </a:extLst>
          </p:cNvPr>
          <p:cNvSpPr/>
          <p:nvPr/>
        </p:nvSpPr>
        <p:spPr>
          <a:xfrm>
            <a:off x="5385936" y="4670094"/>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13</a:t>
            </a:r>
          </a:p>
        </p:txBody>
      </p:sp>
      <p:sp>
        <p:nvSpPr>
          <p:cNvPr id="60" name="TextBox 59">
            <a:extLst>
              <a:ext uri="{FF2B5EF4-FFF2-40B4-BE49-F238E27FC236}">
                <a16:creationId xmlns:a16="http://schemas.microsoft.com/office/drawing/2014/main" id="{799D2DAF-75D5-7F79-1AC8-DF93F803A1BF}"/>
              </a:ext>
            </a:extLst>
          </p:cNvPr>
          <p:cNvSpPr txBox="1"/>
          <p:nvPr/>
        </p:nvSpPr>
        <p:spPr>
          <a:xfrm>
            <a:off x="4668939" y="5341607"/>
            <a:ext cx="2177179" cy="338554"/>
          </a:xfrm>
          <a:prstGeom prst="rect">
            <a:avLst/>
          </a:prstGeom>
          <a:noFill/>
        </p:spPr>
        <p:txBody>
          <a:bodyPr wrap="square">
            <a:spAutoFit/>
          </a:bodyPr>
          <a:lstStyle/>
          <a:p>
            <a:pPr algn="ctr"/>
            <a:r>
              <a:rPr lang="en-US" sz="1600" dirty="0"/>
              <a:t>Sec VA ‘Travel Packs’</a:t>
            </a:r>
          </a:p>
        </p:txBody>
      </p:sp>
      <p:sp>
        <p:nvSpPr>
          <p:cNvPr id="61" name="Oval 60">
            <a:extLst>
              <a:ext uri="{FF2B5EF4-FFF2-40B4-BE49-F238E27FC236}">
                <a16:creationId xmlns:a16="http://schemas.microsoft.com/office/drawing/2014/main" id="{9EDE67F3-14AE-25B0-CD3E-3DF31F17F43B}"/>
              </a:ext>
            </a:extLst>
          </p:cNvPr>
          <p:cNvSpPr/>
          <p:nvPr/>
        </p:nvSpPr>
        <p:spPr>
          <a:xfrm>
            <a:off x="7579926" y="4670094"/>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dirty="0">
                <a:solidFill>
                  <a:srgbClr val="0070C0"/>
                </a:solidFill>
              </a:rPr>
              <a:t>14</a:t>
            </a:r>
          </a:p>
        </p:txBody>
      </p:sp>
      <p:sp>
        <p:nvSpPr>
          <p:cNvPr id="62" name="TextBox 61">
            <a:extLst>
              <a:ext uri="{FF2B5EF4-FFF2-40B4-BE49-F238E27FC236}">
                <a16:creationId xmlns:a16="http://schemas.microsoft.com/office/drawing/2014/main" id="{3CE6D0FA-922B-D246-69E8-FD8CFFAE5175}"/>
              </a:ext>
            </a:extLst>
          </p:cNvPr>
          <p:cNvSpPr txBox="1"/>
          <p:nvPr/>
        </p:nvSpPr>
        <p:spPr>
          <a:xfrm>
            <a:off x="6857831" y="5341607"/>
            <a:ext cx="2177179" cy="584775"/>
          </a:xfrm>
          <a:prstGeom prst="rect">
            <a:avLst/>
          </a:prstGeom>
          <a:noFill/>
        </p:spPr>
        <p:txBody>
          <a:bodyPr wrap="square">
            <a:spAutoFit/>
          </a:bodyPr>
          <a:lstStyle/>
          <a:p>
            <a:pPr algn="ctr"/>
            <a:r>
              <a:rPr lang="en-US" sz="1600" dirty="0"/>
              <a:t>Technology Transfer Program*</a:t>
            </a:r>
          </a:p>
        </p:txBody>
      </p:sp>
      <p:sp>
        <p:nvSpPr>
          <p:cNvPr id="63" name="Oval 62">
            <a:extLst>
              <a:ext uri="{FF2B5EF4-FFF2-40B4-BE49-F238E27FC236}">
                <a16:creationId xmlns:a16="http://schemas.microsoft.com/office/drawing/2014/main" id="{25D3337D-E9B2-207D-5B70-B7901E176485}"/>
              </a:ext>
            </a:extLst>
          </p:cNvPr>
          <p:cNvSpPr/>
          <p:nvPr/>
        </p:nvSpPr>
        <p:spPr>
          <a:xfrm>
            <a:off x="9750764" y="3088108"/>
            <a:ext cx="731520" cy="6400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99" b="1">
                <a:solidFill>
                  <a:srgbClr val="0070C0"/>
                </a:solidFill>
              </a:rPr>
              <a:t>10</a:t>
            </a:r>
            <a:endParaRPr lang="en-US" sz="2199" b="1" dirty="0">
              <a:solidFill>
                <a:srgbClr val="0070C0"/>
              </a:solidFill>
            </a:endParaRPr>
          </a:p>
        </p:txBody>
      </p:sp>
      <p:sp>
        <p:nvSpPr>
          <p:cNvPr id="2" name="Star: 5 Points 1">
            <a:extLst>
              <a:ext uri="{FF2B5EF4-FFF2-40B4-BE49-F238E27FC236}">
                <a16:creationId xmlns:a16="http://schemas.microsoft.com/office/drawing/2014/main" id="{2BE89477-6FD7-691A-F6C1-D91C1FE6201C}"/>
              </a:ext>
            </a:extLst>
          </p:cNvPr>
          <p:cNvSpPr/>
          <p:nvPr/>
        </p:nvSpPr>
        <p:spPr>
          <a:xfrm>
            <a:off x="10152688" y="1280380"/>
            <a:ext cx="491638" cy="50119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E044782-844E-F88D-55A8-CB844A36738F}"/>
              </a:ext>
            </a:extLst>
          </p:cNvPr>
          <p:cNvPicPr>
            <a:picLocks noChangeAspect="1"/>
          </p:cNvPicPr>
          <p:nvPr/>
        </p:nvPicPr>
        <p:blipFill>
          <a:blip r:embed="rId3"/>
          <a:stretch>
            <a:fillRect/>
          </a:stretch>
        </p:blipFill>
        <p:spPr>
          <a:xfrm>
            <a:off x="1421367" y="1272058"/>
            <a:ext cx="530398" cy="542591"/>
          </a:xfrm>
          <a:prstGeom prst="rect">
            <a:avLst/>
          </a:prstGeom>
        </p:spPr>
      </p:pic>
    </p:spTree>
    <p:extLst>
      <p:ext uri="{BB962C8B-B14F-4D97-AF65-F5344CB8AC3E}">
        <p14:creationId xmlns:p14="http://schemas.microsoft.com/office/powerpoint/2010/main" val="201325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256971" y="359318"/>
            <a:ext cx="8732239" cy="752929"/>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Calibri"/>
                <a:cs typeface="Arial"/>
              </a:rPr>
              <a:t>VAIRRS Dashboard Pages and Metrics</a:t>
            </a: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3426523" y="8864462"/>
            <a:ext cx="319295" cy="309355"/>
          </a:xfrm>
        </p:spPr>
        <p:txBody>
          <a:bodyPr>
            <a:noAutofit/>
          </a:bodyPr>
          <a:lstStyle/>
          <a:p>
            <a:endParaRPr lang="en-US" dirty="0"/>
          </a:p>
        </p:txBody>
      </p:sp>
      <p:sp>
        <p:nvSpPr>
          <p:cNvPr id="11" name="Content Placeholder 10">
            <a:extLst>
              <a:ext uri="{FF2B5EF4-FFF2-40B4-BE49-F238E27FC236}">
                <a16:creationId xmlns:a16="http://schemas.microsoft.com/office/drawing/2014/main" id="{C90C02D8-72C3-9028-5B31-88ED1DB0749C}"/>
              </a:ext>
            </a:extLst>
          </p:cNvPr>
          <p:cNvSpPr>
            <a:spLocks noGrp="1"/>
          </p:cNvSpPr>
          <p:nvPr>
            <p:ph idx="10"/>
          </p:nvPr>
        </p:nvSpPr>
        <p:spPr>
          <a:xfrm>
            <a:off x="13824088" y="7861852"/>
            <a:ext cx="1321905" cy="2787535"/>
          </a:xfrm>
        </p:spPr>
        <p:txBody>
          <a:bodyPr>
            <a:normAutofit/>
          </a:bodyPr>
          <a:lstStyle/>
          <a:p>
            <a:endParaRPr lang="en-US" dirty="0"/>
          </a:p>
        </p:txBody>
      </p:sp>
      <p:grpSp>
        <p:nvGrpSpPr>
          <p:cNvPr id="2" name="Group 1">
            <a:extLst>
              <a:ext uri="{FF2B5EF4-FFF2-40B4-BE49-F238E27FC236}">
                <a16:creationId xmlns:a16="http://schemas.microsoft.com/office/drawing/2014/main" id="{B1BD3870-A993-ED9C-9314-FD34A6C56F2A}"/>
              </a:ext>
            </a:extLst>
          </p:cNvPr>
          <p:cNvGrpSpPr/>
          <p:nvPr/>
        </p:nvGrpSpPr>
        <p:grpSpPr>
          <a:xfrm>
            <a:off x="736326" y="1030878"/>
            <a:ext cx="10719349" cy="4796244"/>
            <a:chOff x="963008" y="892738"/>
            <a:chExt cx="10324669" cy="5207702"/>
          </a:xfrm>
        </p:grpSpPr>
        <p:grpSp>
          <p:nvGrpSpPr>
            <p:cNvPr id="4" name="Group 3">
              <a:extLst>
                <a:ext uri="{FF2B5EF4-FFF2-40B4-BE49-F238E27FC236}">
                  <a16:creationId xmlns:a16="http://schemas.microsoft.com/office/drawing/2014/main" id="{6F1DE963-62C5-1379-3D99-6A0875F19C0E}"/>
                </a:ext>
              </a:extLst>
            </p:cNvPr>
            <p:cNvGrpSpPr>
              <a:grpSpLocks noChangeAspect="1"/>
            </p:cNvGrpSpPr>
            <p:nvPr/>
          </p:nvGrpSpPr>
          <p:grpSpPr>
            <a:xfrm>
              <a:off x="963008" y="892738"/>
              <a:ext cx="10324669" cy="5207702"/>
              <a:chOff x="1900239" y="1742955"/>
              <a:chExt cx="8478037" cy="4594688"/>
            </a:xfrm>
          </p:grpSpPr>
          <p:sp>
            <p:nvSpPr>
              <p:cNvPr id="7" name="Rectangle 6">
                <a:extLst>
                  <a:ext uri="{FF2B5EF4-FFF2-40B4-BE49-F238E27FC236}">
                    <a16:creationId xmlns:a16="http://schemas.microsoft.com/office/drawing/2014/main" id="{9BCA58A2-FF72-EDAE-8B8D-45F0965F5FFD}"/>
                  </a:ext>
                </a:extLst>
              </p:cNvPr>
              <p:cNvSpPr/>
              <p:nvPr/>
            </p:nvSpPr>
            <p:spPr bwMode="gray">
              <a:xfrm>
                <a:off x="6226627" y="4111035"/>
                <a:ext cx="4151649" cy="2226608"/>
              </a:xfrm>
              <a:prstGeom prst="rect">
                <a:avLst/>
              </a:prstGeom>
              <a:solidFill>
                <a:sysClr val="window" lastClr="FFFFFF"/>
              </a:solidFill>
              <a:ln w="22225" algn="ctr">
                <a:solidFill>
                  <a:srgbClr val="0071C0"/>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sysClr val="window" lastClr="FFFFFF"/>
                  </a:solidFill>
                  <a:effectLst/>
                  <a:uLnTx/>
                  <a:uFillTx/>
                  <a:ea typeface="+mn-ea"/>
                  <a:cs typeface="Calibri" panose="020F0502020204030204" pitchFamily="34" charset="0"/>
                </a:endParaRPr>
              </a:p>
            </p:txBody>
          </p:sp>
          <p:sp>
            <p:nvSpPr>
              <p:cNvPr id="8" name="Rectangle 7">
                <a:extLst>
                  <a:ext uri="{FF2B5EF4-FFF2-40B4-BE49-F238E27FC236}">
                    <a16:creationId xmlns:a16="http://schemas.microsoft.com/office/drawing/2014/main" id="{6085ECFB-3B40-1426-CCB4-6C9BC2BBA2F8}"/>
                  </a:ext>
                </a:extLst>
              </p:cNvPr>
              <p:cNvSpPr/>
              <p:nvPr/>
            </p:nvSpPr>
            <p:spPr bwMode="gray">
              <a:xfrm>
                <a:off x="1943458" y="1747842"/>
                <a:ext cx="4151649" cy="2226608"/>
              </a:xfrm>
              <a:prstGeom prst="rect">
                <a:avLst/>
              </a:prstGeom>
              <a:solidFill>
                <a:sysClr val="window" lastClr="FFFFFF"/>
              </a:solidFill>
              <a:ln w="22225" algn="ctr">
                <a:solidFill>
                  <a:srgbClr val="003F72"/>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sysClr val="window" lastClr="FFFFFF"/>
                  </a:solidFill>
                  <a:effectLst/>
                  <a:uLnTx/>
                  <a:uFillTx/>
                  <a:ea typeface="+mn-ea"/>
                  <a:cs typeface="Calibri" panose="020F0502020204030204" pitchFamily="34" charset="0"/>
                </a:endParaRPr>
              </a:p>
            </p:txBody>
          </p:sp>
          <p:sp>
            <p:nvSpPr>
              <p:cNvPr id="9" name="Rectangle 8">
                <a:extLst>
                  <a:ext uri="{FF2B5EF4-FFF2-40B4-BE49-F238E27FC236}">
                    <a16:creationId xmlns:a16="http://schemas.microsoft.com/office/drawing/2014/main" id="{53842E9B-859F-1070-4BD5-E327A3CB611D}"/>
                  </a:ext>
                </a:extLst>
              </p:cNvPr>
              <p:cNvSpPr/>
              <p:nvPr/>
            </p:nvSpPr>
            <p:spPr bwMode="gray">
              <a:xfrm>
                <a:off x="6217937" y="1747842"/>
                <a:ext cx="4151649" cy="2226608"/>
              </a:xfrm>
              <a:prstGeom prst="rect">
                <a:avLst/>
              </a:prstGeom>
              <a:solidFill>
                <a:sysClr val="window" lastClr="FFFFFF"/>
              </a:solidFill>
              <a:ln w="22225" algn="ctr">
                <a:solidFill>
                  <a:srgbClr val="A9CA96"/>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sysClr val="window" lastClr="FFFFFF"/>
                  </a:solidFill>
                  <a:effectLst/>
                  <a:uLnTx/>
                  <a:uFillTx/>
                  <a:ea typeface="+mn-ea"/>
                  <a:cs typeface="Calibri" panose="020F0502020204030204" pitchFamily="34" charset="0"/>
                </a:endParaRPr>
              </a:p>
            </p:txBody>
          </p:sp>
          <p:sp>
            <p:nvSpPr>
              <p:cNvPr id="10" name="Rectangle 9">
                <a:extLst>
                  <a:ext uri="{FF2B5EF4-FFF2-40B4-BE49-F238E27FC236}">
                    <a16:creationId xmlns:a16="http://schemas.microsoft.com/office/drawing/2014/main" id="{C08C8C3B-9FF5-D70C-C69E-1BDD0D961257}"/>
                  </a:ext>
                </a:extLst>
              </p:cNvPr>
              <p:cNvSpPr/>
              <p:nvPr/>
            </p:nvSpPr>
            <p:spPr bwMode="gray">
              <a:xfrm>
                <a:off x="1943456" y="4101697"/>
                <a:ext cx="4151649" cy="2226608"/>
              </a:xfrm>
              <a:prstGeom prst="rect">
                <a:avLst/>
              </a:prstGeom>
              <a:solidFill>
                <a:sysClr val="window" lastClr="FFFFFF"/>
              </a:solidFill>
              <a:ln w="22225" algn="ctr">
                <a:solidFill>
                  <a:srgbClr val="FFC000"/>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sysClr val="window" lastClr="FFFFFF"/>
                  </a:solidFill>
                  <a:effectLst/>
                  <a:uLnTx/>
                  <a:uFillTx/>
                  <a:ea typeface="+mn-ea"/>
                  <a:cs typeface="Calibri" panose="020F0502020204030204" pitchFamily="34" charset="0"/>
                </a:endParaRPr>
              </a:p>
            </p:txBody>
          </p:sp>
          <p:sp>
            <p:nvSpPr>
              <p:cNvPr id="12" name="Rectangle 11">
                <a:extLst>
                  <a:ext uri="{FF2B5EF4-FFF2-40B4-BE49-F238E27FC236}">
                    <a16:creationId xmlns:a16="http://schemas.microsoft.com/office/drawing/2014/main" id="{7A65D0AC-F5B3-8E7D-520C-52B0E6A87347}"/>
                  </a:ext>
                </a:extLst>
              </p:cNvPr>
              <p:cNvSpPr/>
              <p:nvPr/>
            </p:nvSpPr>
            <p:spPr bwMode="gray">
              <a:xfrm>
                <a:off x="1959385" y="1742955"/>
                <a:ext cx="4135721" cy="297033"/>
              </a:xfrm>
              <a:prstGeom prst="rect">
                <a:avLst/>
              </a:prstGeom>
              <a:solidFill>
                <a:srgbClr val="003F72"/>
              </a:solidFill>
              <a:ln w="19050" algn="ctr">
                <a:solidFill>
                  <a:srgbClr val="002776"/>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ea typeface="+mn-ea"/>
                    <a:cs typeface="Calibri" panose="020F0502020204030204" pitchFamily="34" charset="0"/>
                  </a:rPr>
                  <a:t>Active Project Detail Page</a:t>
                </a:r>
              </a:p>
            </p:txBody>
          </p:sp>
          <p:sp>
            <p:nvSpPr>
              <p:cNvPr id="13" name="Rectangle 12">
                <a:extLst>
                  <a:ext uri="{FF2B5EF4-FFF2-40B4-BE49-F238E27FC236}">
                    <a16:creationId xmlns:a16="http://schemas.microsoft.com/office/drawing/2014/main" id="{5EB9ED4B-48A1-4DAF-1F4B-DA80B96952A6}"/>
                  </a:ext>
                </a:extLst>
              </p:cNvPr>
              <p:cNvSpPr/>
              <p:nvPr/>
            </p:nvSpPr>
            <p:spPr bwMode="gray">
              <a:xfrm>
                <a:off x="6225955" y="1742955"/>
                <a:ext cx="4135721" cy="297033"/>
              </a:xfrm>
              <a:prstGeom prst="rect">
                <a:avLst/>
              </a:prstGeom>
              <a:solidFill>
                <a:srgbClr val="A9CA96"/>
              </a:solidFill>
              <a:ln w="19050" algn="ctr">
                <a:solidFill>
                  <a:srgbClr val="A9CA96"/>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205493"/>
                    </a:solidFill>
                    <a:effectLst/>
                    <a:uLnTx/>
                    <a:uFillTx/>
                    <a:ea typeface="+mn-ea"/>
                    <a:cs typeface="Calibri" panose="020F0502020204030204" pitchFamily="34" charset="0"/>
                  </a:rPr>
                  <a:t>Active Project Overview Page</a:t>
                </a:r>
              </a:p>
            </p:txBody>
          </p:sp>
          <p:sp>
            <p:nvSpPr>
              <p:cNvPr id="14" name="Rectangle 13">
                <a:extLst>
                  <a:ext uri="{FF2B5EF4-FFF2-40B4-BE49-F238E27FC236}">
                    <a16:creationId xmlns:a16="http://schemas.microsoft.com/office/drawing/2014/main" id="{90AE443E-648C-79FB-6968-AA48AA7A3D95}"/>
                  </a:ext>
                </a:extLst>
              </p:cNvPr>
              <p:cNvSpPr/>
              <p:nvPr/>
            </p:nvSpPr>
            <p:spPr bwMode="gray">
              <a:xfrm>
                <a:off x="1952550" y="4083023"/>
                <a:ext cx="3625166" cy="297033"/>
              </a:xfrm>
              <a:prstGeom prst="rect">
                <a:avLst/>
              </a:prstGeom>
              <a:solidFill>
                <a:srgbClr val="FFC000"/>
              </a:solidFill>
              <a:ln w="19050" algn="ctr">
                <a:solidFill>
                  <a:srgbClr val="FFC000"/>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0" u="none" strike="noStrike" kern="1200" cap="none" spc="0" normalizeH="0" baseline="0" noProof="0">
                    <a:ln>
                      <a:noFill/>
                    </a:ln>
                    <a:solidFill>
                      <a:srgbClr val="205493"/>
                    </a:solidFill>
                    <a:effectLst/>
                    <a:uLnTx/>
                    <a:uFillTx/>
                    <a:ea typeface="+mn-ea"/>
                    <a:cs typeface="Calibri" panose="020F0502020204030204" pitchFamily="34" charset="0"/>
                  </a:rPr>
                  <a:t>Human Subjects Research Page</a:t>
                </a:r>
              </a:p>
            </p:txBody>
          </p:sp>
          <p:sp>
            <p:nvSpPr>
              <p:cNvPr id="15" name="Rectangle 14">
                <a:extLst>
                  <a:ext uri="{FF2B5EF4-FFF2-40B4-BE49-F238E27FC236}">
                    <a16:creationId xmlns:a16="http://schemas.microsoft.com/office/drawing/2014/main" id="{4674DF20-809F-6D5C-0261-34944E24977B}"/>
                  </a:ext>
                </a:extLst>
              </p:cNvPr>
              <p:cNvSpPr/>
              <p:nvPr/>
            </p:nvSpPr>
            <p:spPr bwMode="gray">
              <a:xfrm>
                <a:off x="6637172" y="4083023"/>
                <a:ext cx="3732411" cy="297033"/>
              </a:xfrm>
              <a:prstGeom prst="rect">
                <a:avLst/>
              </a:prstGeom>
              <a:solidFill>
                <a:srgbClr val="0071C0"/>
              </a:solidFill>
              <a:ln w="19050" algn="ctr">
                <a:solidFill>
                  <a:srgbClr val="0071C0"/>
                </a:solid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sysClr val="window" lastClr="FFFFFF"/>
                    </a:solidFill>
                    <a:effectLst/>
                    <a:uLnTx/>
                    <a:uFillTx/>
                    <a:ea typeface="+mn-ea"/>
                    <a:cs typeface="Calibri" panose="020F0502020204030204" pitchFamily="34" charset="0"/>
                  </a:rPr>
                  <a:t>Additional Pages</a:t>
                </a:r>
              </a:p>
            </p:txBody>
          </p:sp>
          <p:sp>
            <p:nvSpPr>
              <p:cNvPr id="16" name="Pie 12">
                <a:extLst>
                  <a:ext uri="{FF2B5EF4-FFF2-40B4-BE49-F238E27FC236}">
                    <a16:creationId xmlns:a16="http://schemas.microsoft.com/office/drawing/2014/main" id="{5D48C98D-6483-03EF-95CE-7E171C3FAC2A}"/>
                  </a:ext>
                </a:extLst>
              </p:cNvPr>
              <p:cNvSpPr>
                <a:spLocks noChangeAspect="1"/>
              </p:cNvSpPr>
              <p:nvPr/>
            </p:nvSpPr>
            <p:spPr>
              <a:xfrm rot="10800000">
                <a:off x="5395794" y="3244482"/>
                <a:ext cx="1539661" cy="1540017"/>
              </a:xfrm>
              <a:prstGeom prst="pie">
                <a:avLst>
                  <a:gd name="adj1" fmla="val 10800000"/>
                  <a:gd name="adj2" fmla="val 16200000"/>
                </a:avLst>
              </a:prstGeom>
              <a:solidFill>
                <a:srgbClr val="0071C0"/>
              </a:solidFill>
              <a:ln w="38100" cap="flat" cmpd="sng" algn="ctr">
                <a:solidFill>
                  <a:sysClr val="window" lastClr="FFFFFF"/>
                </a:solidFill>
                <a:prstDash val="solid"/>
              </a:ln>
              <a:effectLst/>
            </p:spPr>
            <p:txBody>
              <a:bodyPr lIns="45720" tIns="45720" r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ea typeface="+mn-ea"/>
                  <a:cs typeface="Calibri" panose="020F0502020204030204" pitchFamily="34" charset="0"/>
                </a:endParaRPr>
              </a:p>
            </p:txBody>
          </p:sp>
          <p:sp>
            <p:nvSpPr>
              <p:cNvPr id="17" name="Pie 13">
                <a:extLst>
                  <a:ext uri="{FF2B5EF4-FFF2-40B4-BE49-F238E27FC236}">
                    <a16:creationId xmlns:a16="http://schemas.microsoft.com/office/drawing/2014/main" id="{B9B397CC-6EBE-8A12-741E-8A68A7BB2BDC}"/>
                  </a:ext>
                </a:extLst>
              </p:cNvPr>
              <p:cNvSpPr>
                <a:spLocks noChangeAspect="1"/>
              </p:cNvSpPr>
              <p:nvPr/>
            </p:nvSpPr>
            <p:spPr>
              <a:xfrm rot="16200000">
                <a:off x="5395615" y="3244663"/>
                <a:ext cx="1540017" cy="1539661"/>
              </a:xfrm>
              <a:prstGeom prst="pie">
                <a:avLst>
                  <a:gd name="adj1" fmla="val 10800000"/>
                  <a:gd name="adj2" fmla="val 16200000"/>
                </a:avLst>
              </a:prstGeom>
              <a:solidFill>
                <a:srgbClr val="FFC000"/>
              </a:solidFill>
              <a:ln w="38100" cap="flat" cmpd="sng" algn="ctr">
                <a:solidFill>
                  <a:sysClr val="window" lastClr="FFFFFF"/>
                </a:solidFill>
                <a:prstDash val="solid"/>
              </a:ln>
              <a:effectLst/>
            </p:spPr>
            <p:txBody>
              <a:bodyPr lIns="45720" tIns="45720" r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ea typeface="+mn-ea"/>
                  <a:cs typeface="Calibri" panose="020F0502020204030204" pitchFamily="34" charset="0"/>
                </a:endParaRPr>
              </a:p>
            </p:txBody>
          </p:sp>
          <p:sp>
            <p:nvSpPr>
              <p:cNvPr id="18" name="Pie 15">
                <a:extLst>
                  <a:ext uri="{FF2B5EF4-FFF2-40B4-BE49-F238E27FC236}">
                    <a16:creationId xmlns:a16="http://schemas.microsoft.com/office/drawing/2014/main" id="{6BBCD062-7525-BCAF-C8EB-8614274B76F5}"/>
                  </a:ext>
                </a:extLst>
              </p:cNvPr>
              <p:cNvSpPr>
                <a:spLocks noChangeAspect="1"/>
              </p:cNvSpPr>
              <p:nvPr/>
            </p:nvSpPr>
            <p:spPr>
              <a:xfrm>
                <a:off x="5395794" y="3244483"/>
                <a:ext cx="1539661" cy="1540017"/>
              </a:xfrm>
              <a:prstGeom prst="pie">
                <a:avLst>
                  <a:gd name="adj1" fmla="val 10800000"/>
                  <a:gd name="adj2" fmla="val 16200000"/>
                </a:avLst>
              </a:prstGeom>
              <a:solidFill>
                <a:srgbClr val="003F72"/>
              </a:solidFill>
              <a:ln w="38100" cap="flat" cmpd="sng" algn="ctr">
                <a:solidFill>
                  <a:sysClr val="window" lastClr="FFFFFF"/>
                </a:solidFill>
                <a:prstDash val="solid"/>
              </a:ln>
              <a:effectLst/>
            </p:spPr>
            <p:txBody>
              <a:bodyPr lIns="45720" tIns="45720" r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ea typeface="+mn-ea"/>
                  <a:cs typeface="Calibri" panose="020F0502020204030204" pitchFamily="34" charset="0"/>
                </a:endParaRPr>
              </a:p>
            </p:txBody>
          </p:sp>
          <p:cxnSp>
            <p:nvCxnSpPr>
              <p:cNvPr id="19" name="Straight Connector 18">
                <a:extLst>
                  <a:ext uri="{FF2B5EF4-FFF2-40B4-BE49-F238E27FC236}">
                    <a16:creationId xmlns:a16="http://schemas.microsoft.com/office/drawing/2014/main" id="{A5D6E303-FC93-5D08-5B42-76FF2F9D77D4}"/>
                  </a:ext>
                </a:extLst>
              </p:cNvPr>
              <p:cNvCxnSpPr>
                <a:cxnSpLocks/>
                <a:stCxn id="18" idx="2"/>
                <a:endCxn id="16" idx="2"/>
              </p:cNvCxnSpPr>
              <p:nvPr/>
            </p:nvCxnSpPr>
            <p:spPr>
              <a:xfrm flipV="1">
                <a:off x="5395794" y="4014490"/>
                <a:ext cx="1539661" cy="2"/>
              </a:xfrm>
              <a:prstGeom prst="line">
                <a:avLst/>
              </a:prstGeom>
              <a:noFill/>
              <a:ln w="57150" cap="flat" cmpd="sng" algn="ctr">
                <a:solidFill>
                  <a:sysClr val="window" lastClr="FFFFFF"/>
                </a:solidFill>
                <a:prstDash val="solid"/>
              </a:ln>
              <a:effectLst/>
            </p:spPr>
          </p:cxnSp>
          <p:cxnSp>
            <p:nvCxnSpPr>
              <p:cNvPr id="20" name="Straight Connector 19">
                <a:extLst>
                  <a:ext uri="{FF2B5EF4-FFF2-40B4-BE49-F238E27FC236}">
                    <a16:creationId xmlns:a16="http://schemas.microsoft.com/office/drawing/2014/main" id="{84D763A9-5D2D-C811-595C-998EC6B5DA0D}"/>
                  </a:ext>
                </a:extLst>
              </p:cNvPr>
              <p:cNvCxnSpPr>
                <a:cxnSpLocks/>
                <a:stCxn id="17" idx="2"/>
                <a:endCxn id="18" idx="3"/>
              </p:cNvCxnSpPr>
              <p:nvPr/>
            </p:nvCxnSpPr>
            <p:spPr>
              <a:xfrm flipV="1">
                <a:off x="6165624" y="3244483"/>
                <a:ext cx="0" cy="1540019"/>
              </a:xfrm>
              <a:prstGeom prst="line">
                <a:avLst/>
              </a:prstGeom>
              <a:noFill/>
              <a:ln w="57150" cap="flat" cmpd="sng" algn="ctr">
                <a:solidFill>
                  <a:sysClr val="window" lastClr="FFFFFF"/>
                </a:solidFill>
                <a:prstDash val="solid"/>
              </a:ln>
              <a:effectLst/>
            </p:spPr>
          </p:cxnSp>
          <p:sp>
            <p:nvSpPr>
              <p:cNvPr id="21" name="Rectangle 20">
                <a:extLst>
                  <a:ext uri="{FF2B5EF4-FFF2-40B4-BE49-F238E27FC236}">
                    <a16:creationId xmlns:a16="http://schemas.microsoft.com/office/drawing/2014/main" id="{9073A4C0-93CA-23AA-A9C9-88DE34157165}"/>
                  </a:ext>
                </a:extLst>
              </p:cNvPr>
              <p:cNvSpPr/>
              <p:nvPr/>
            </p:nvSpPr>
            <p:spPr>
              <a:xfrm>
                <a:off x="1900239" y="2038984"/>
                <a:ext cx="4194866" cy="119991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PI Name, Title, Risk Level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Funding Code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Initial Approval Date/Expiration Date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Keyword searches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Local Reference Number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TAGs/Filter by TAGS</a:t>
                </a:r>
              </a:p>
            </p:txBody>
          </p:sp>
          <p:sp>
            <p:nvSpPr>
              <p:cNvPr id="22" name="Rectangle 21">
                <a:extLst>
                  <a:ext uri="{FF2B5EF4-FFF2-40B4-BE49-F238E27FC236}">
                    <a16:creationId xmlns:a16="http://schemas.microsoft.com/office/drawing/2014/main" id="{B3AB2536-35B8-83B4-40E1-6C2D37CFC47E}"/>
                  </a:ext>
                </a:extLst>
              </p:cNvPr>
              <p:cNvSpPr/>
              <p:nvPr/>
            </p:nvSpPr>
            <p:spPr>
              <a:xfrm>
                <a:off x="6266670" y="2027918"/>
                <a:ext cx="4064510" cy="19822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Total number of active projects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Total number of projects (all statuses)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Total number of active project by risk level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Total number of active projects by submission type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Number of investigators per site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Total number of active projects by committee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Projects managed by nonprofit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Total number of active projects (funding/admin code, merit award)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endParaRPr>
              </a:p>
            </p:txBody>
          </p:sp>
          <p:sp>
            <p:nvSpPr>
              <p:cNvPr id="23" name="Rectangle 22">
                <a:extLst>
                  <a:ext uri="{FF2B5EF4-FFF2-40B4-BE49-F238E27FC236}">
                    <a16:creationId xmlns:a16="http://schemas.microsoft.com/office/drawing/2014/main" id="{2C9F04C7-06B6-E7F8-7507-5D3D6ECE0D7F}"/>
                  </a:ext>
                </a:extLst>
              </p:cNvPr>
              <p:cNvSpPr/>
              <p:nvPr/>
            </p:nvSpPr>
            <p:spPr>
              <a:xfrm>
                <a:off x="1943455" y="4400673"/>
                <a:ext cx="4020607" cy="175987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Drug or Device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Number of planned subjects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Vulnerable populations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Informed Consent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HIPAA Authorization/Waiver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Repository Information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List the Protocol Compliances (Waivers, Consents, HIPAAs, etc.)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05493"/>
                    </a:solidFill>
                    <a:effectLst/>
                    <a:uLnTx/>
                    <a:uFillTx/>
                    <a:ea typeface="+mn-ea"/>
                    <a:cs typeface="Calibri" panose="020F0502020204030204" pitchFamily="34" charset="0"/>
                  </a:rPr>
                  <a:t>Human or Animal contact</a:t>
                </a:r>
              </a:p>
            </p:txBody>
          </p:sp>
          <p:sp>
            <p:nvSpPr>
              <p:cNvPr id="24" name="Pie 14">
                <a:extLst>
                  <a:ext uri="{FF2B5EF4-FFF2-40B4-BE49-F238E27FC236}">
                    <a16:creationId xmlns:a16="http://schemas.microsoft.com/office/drawing/2014/main" id="{80CFACDD-F48B-E6D4-E2FB-625C2F49F7F3}"/>
                  </a:ext>
                </a:extLst>
              </p:cNvPr>
              <p:cNvSpPr>
                <a:spLocks noChangeAspect="1"/>
              </p:cNvSpPr>
              <p:nvPr/>
            </p:nvSpPr>
            <p:spPr>
              <a:xfrm rot="5400000">
                <a:off x="5395614" y="3244663"/>
                <a:ext cx="1540017" cy="1539661"/>
              </a:xfrm>
              <a:prstGeom prst="pie">
                <a:avLst>
                  <a:gd name="adj1" fmla="val 10800000"/>
                  <a:gd name="adj2" fmla="val 16200000"/>
                </a:avLst>
              </a:prstGeom>
              <a:solidFill>
                <a:srgbClr val="A9CA96"/>
              </a:solidFill>
              <a:ln w="38100" cap="flat" cmpd="sng" algn="ctr">
                <a:solidFill>
                  <a:sysClr val="window" lastClr="FFFFFF"/>
                </a:solidFill>
                <a:prstDash val="solid"/>
              </a:ln>
              <a:effectLst/>
            </p:spPr>
            <p:txBody>
              <a:bodyPr lIns="45720" tIns="45720" r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ea typeface="+mn-ea"/>
                  <a:cs typeface="Calibri" panose="020F0502020204030204" pitchFamily="34" charset="0"/>
                </a:endParaRPr>
              </a:p>
            </p:txBody>
          </p:sp>
        </p:grpSp>
        <p:sp>
          <p:nvSpPr>
            <p:cNvPr id="5" name="Rectangle 4">
              <a:extLst>
                <a:ext uri="{FF2B5EF4-FFF2-40B4-BE49-F238E27FC236}">
                  <a16:creationId xmlns:a16="http://schemas.microsoft.com/office/drawing/2014/main" id="{E88E07D2-763B-CC24-7CAA-5A96ED8807B9}"/>
                </a:ext>
              </a:extLst>
            </p:cNvPr>
            <p:cNvSpPr/>
            <p:nvPr/>
          </p:nvSpPr>
          <p:spPr>
            <a:xfrm>
              <a:off x="6274844" y="3959655"/>
              <a:ext cx="4961143" cy="160043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Project Cover Sheet Completion Page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0" dirty="0">
                  <a:solidFill>
                    <a:srgbClr val="205493"/>
                  </a:solidFill>
                  <a:cs typeface="Calibri" panose="020F0502020204030204" pitchFamily="34" charset="0"/>
                </a:rPr>
                <a:t>Project Personnel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A</a:t>
              </a:r>
              <a:r>
                <a:rPr lang="en-US" sz="1400" b="1" kern="0" dirty="0" err="1">
                  <a:solidFill>
                    <a:srgbClr val="205493"/>
                  </a:solidFill>
                  <a:cs typeface="Calibri" panose="020F0502020204030204" pitchFamily="34" charset="0"/>
                </a:rPr>
                <a:t>nimal</a:t>
              </a:r>
              <a:r>
                <a:rPr lang="en-US" sz="1400" b="1" kern="0" dirty="0">
                  <a:solidFill>
                    <a:srgbClr val="205493"/>
                  </a:solidFill>
                  <a:cs typeface="Calibri" panose="020F0502020204030204" pitchFamily="34" charset="0"/>
                </a:rPr>
                <a:t> Research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Safety</a:t>
              </a:r>
              <a:r>
                <a:rPr lang="en-US" sz="1400" b="1" kern="0" dirty="0">
                  <a:solidFill>
                    <a:srgbClr val="205493"/>
                  </a:solidFill>
                  <a:cs typeface="Calibri" panose="020F0502020204030204" pitchFamily="34" charset="0"/>
                </a:rPr>
                <a:t> Research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kern="0" dirty="0">
                  <a:solidFill>
                    <a:srgbClr val="205493"/>
                  </a:solidFill>
                  <a:cs typeface="Calibri" panose="020F0502020204030204" pitchFamily="34" charset="0"/>
                </a:rPr>
                <a:t>Closed Project Detail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Data Di</a:t>
              </a:r>
              <a:r>
                <a:rPr lang="en-US" sz="1400" b="1" kern="0" dirty="0" err="1">
                  <a:solidFill>
                    <a:srgbClr val="205493"/>
                  </a:solidFill>
                  <a:cs typeface="Calibri" panose="020F0502020204030204" pitchFamily="34" charset="0"/>
                </a:rPr>
                <a:t>ctionary</a:t>
              </a:r>
              <a:endParaRPr lang="en-US" sz="1400" b="1" kern="0" dirty="0">
                <a:solidFill>
                  <a:srgbClr val="205493"/>
                </a:solidFill>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rgbClr val="205493"/>
                  </a:solidFill>
                  <a:effectLst/>
                  <a:uLnTx/>
                  <a:uFillTx/>
                  <a:ea typeface="+mn-ea"/>
                  <a:cs typeface="Calibri" panose="020F0502020204030204" pitchFamily="34" charset="0"/>
                </a:rPr>
                <a:t>Single Project Detail</a:t>
              </a:r>
            </a:p>
          </p:txBody>
        </p:sp>
      </p:grpSp>
    </p:spTree>
    <p:extLst>
      <p:ext uri="{BB962C8B-B14F-4D97-AF65-F5344CB8AC3E}">
        <p14:creationId xmlns:p14="http://schemas.microsoft.com/office/powerpoint/2010/main" val="473254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237092" y="125571"/>
            <a:ext cx="8732239" cy="752929"/>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Calibri"/>
                <a:cs typeface="Arial"/>
              </a:rPr>
              <a:t>CRADO Dashboard</a:t>
            </a: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3426523" y="8864462"/>
            <a:ext cx="319295" cy="309355"/>
          </a:xfrm>
        </p:spPr>
        <p:txBody>
          <a:bodyPr>
            <a:noAutofit/>
          </a:bodyPr>
          <a:lstStyle/>
          <a:p>
            <a:endParaRPr lang="en-US" dirty="0"/>
          </a:p>
        </p:txBody>
      </p:sp>
      <p:sp>
        <p:nvSpPr>
          <p:cNvPr id="11" name="Content Placeholder 10">
            <a:extLst>
              <a:ext uri="{FF2B5EF4-FFF2-40B4-BE49-F238E27FC236}">
                <a16:creationId xmlns:a16="http://schemas.microsoft.com/office/drawing/2014/main" id="{C90C02D8-72C3-9028-5B31-88ED1DB0749C}"/>
              </a:ext>
            </a:extLst>
          </p:cNvPr>
          <p:cNvSpPr>
            <a:spLocks noGrp="1"/>
          </p:cNvSpPr>
          <p:nvPr>
            <p:ph idx="10"/>
          </p:nvPr>
        </p:nvSpPr>
        <p:spPr>
          <a:xfrm>
            <a:off x="13824088" y="7861852"/>
            <a:ext cx="1321905" cy="2787535"/>
          </a:xfrm>
        </p:spPr>
        <p:txBody>
          <a:bodyPr>
            <a:normAutofit/>
          </a:bodyPr>
          <a:lstStyle/>
          <a:p>
            <a:endParaRPr lang="en-US" dirty="0"/>
          </a:p>
        </p:txBody>
      </p:sp>
      <p:pic>
        <p:nvPicPr>
          <p:cNvPr id="25" name="Picture 24">
            <a:extLst>
              <a:ext uri="{FF2B5EF4-FFF2-40B4-BE49-F238E27FC236}">
                <a16:creationId xmlns:a16="http://schemas.microsoft.com/office/drawing/2014/main" id="{F09AA4F8-9FF4-7422-87FB-053C67C9BE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29881" y="878500"/>
            <a:ext cx="8732239" cy="4940609"/>
          </a:xfrm>
          <a:prstGeom prst="rect">
            <a:avLst/>
          </a:prstGeom>
        </p:spPr>
      </p:pic>
    </p:spTree>
    <p:extLst>
      <p:ext uri="{BB962C8B-B14F-4D97-AF65-F5344CB8AC3E}">
        <p14:creationId xmlns:p14="http://schemas.microsoft.com/office/powerpoint/2010/main" val="110872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237092" y="125571"/>
            <a:ext cx="8732239" cy="752929"/>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Calibri"/>
                <a:cs typeface="Arial"/>
              </a:rPr>
              <a:t>CRADO Dashboard</a:t>
            </a: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3426523" y="8864462"/>
            <a:ext cx="319295" cy="309355"/>
          </a:xfrm>
        </p:spPr>
        <p:txBody>
          <a:bodyPr>
            <a:noAutofit/>
          </a:bodyPr>
          <a:lstStyle/>
          <a:p>
            <a:endParaRPr lang="en-US" dirty="0"/>
          </a:p>
        </p:txBody>
      </p:sp>
      <p:sp>
        <p:nvSpPr>
          <p:cNvPr id="11" name="Content Placeholder 10">
            <a:extLst>
              <a:ext uri="{FF2B5EF4-FFF2-40B4-BE49-F238E27FC236}">
                <a16:creationId xmlns:a16="http://schemas.microsoft.com/office/drawing/2014/main" id="{C90C02D8-72C3-9028-5B31-88ED1DB0749C}"/>
              </a:ext>
            </a:extLst>
          </p:cNvPr>
          <p:cNvSpPr>
            <a:spLocks noGrp="1"/>
          </p:cNvSpPr>
          <p:nvPr>
            <p:ph idx="10"/>
          </p:nvPr>
        </p:nvSpPr>
        <p:spPr>
          <a:xfrm>
            <a:off x="13824088" y="7861852"/>
            <a:ext cx="1321905" cy="2787535"/>
          </a:xfrm>
        </p:spPr>
        <p:txBody>
          <a:bodyPr>
            <a:normAutofit/>
          </a:bodyPr>
          <a:lstStyle/>
          <a:p>
            <a:endParaRPr lang="en-US" dirty="0"/>
          </a:p>
        </p:txBody>
      </p:sp>
      <p:pic>
        <p:nvPicPr>
          <p:cNvPr id="2" name="Picture 1">
            <a:extLst>
              <a:ext uri="{FF2B5EF4-FFF2-40B4-BE49-F238E27FC236}">
                <a16:creationId xmlns:a16="http://schemas.microsoft.com/office/drawing/2014/main" id="{91A026C0-F465-10CF-6E74-E1BD89A0F21D}"/>
              </a:ext>
            </a:extLst>
          </p:cNvPr>
          <p:cNvPicPr>
            <a:picLocks noChangeAspect="1"/>
          </p:cNvPicPr>
          <p:nvPr/>
        </p:nvPicPr>
        <p:blipFill>
          <a:blip r:embed="rId3"/>
          <a:stretch>
            <a:fillRect/>
          </a:stretch>
        </p:blipFill>
        <p:spPr>
          <a:xfrm>
            <a:off x="1576843" y="878500"/>
            <a:ext cx="9038315" cy="4929990"/>
          </a:xfrm>
          <a:prstGeom prst="rect">
            <a:avLst/>
          </a:prstGeom>
        </p:spPr>
      </p:pic>
    </p:spTree>
    <p:extLst>
      <p:ext uri="{BB962C8B-B14F-4D97-AF65-F5344CB8AC3E}">
        <p14:creationId xmlns:p14="http://schemas.microsoft.com/office/powerpoint/2010/main" val="608391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237092" y="125571"/>
            <a:ext cx="8732239" cy="752929"/>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Calibri"/>
                <a:cs typeface="Arial"/>
              </a:rPr>
              <a:t>Field Dashboard</a:t>
            </a: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3426523" y="8864462"/>
            <a:ext cx="319295" cy="309355"/>
          </a:xfrm>
        </p:spPr>
        <p:txBody>
          <a:bodyPr>
            <a:noAutofit/>
          </a:bodyPr>
          <a:lstStyle/>
          <a:p>
            <a:endParaRPr lang="en-US" dirty="0"/>
          </a:p>
        </p:txBody>
      </p:sp>
      <p:sp>
        <p:nvSpPr>
          <p:cNvPr id="11" name="Content Placeholder 10">
            <a:extLst>
              <a:ext uri="{FF2B5EF4-FFF2-40B4-BE49-F238E27FC236}">
                <a16:creationId xmlns:a16="http://schemas.microsoft.com/office/drawing/2014/main" id="{C90C02D8-72C3-9028-5B31-88ED1DB0749C}"/>
              </a:ext>
            </a:extLst>
          </p:cNvPr>
          <p:cNvSpPr>
            <a:spLocks noGrp="1"/>
          </p:cNvSpPr>
          <p:nvPr>
            <p:ph idx="10"/>
          </p:nvPr>
        </p:nvSpPr>
        <p:spPr>
          <a:xfrm>
            <a:off x="13824088" y="7861852"/>
            <a:ext cx="1321905" cy="2787535"/>
          </a:xfrm>
        </p:spPr>
        <p:txBody>
          <a:bodyPr>
            <a:normAutofit/>
          </a:bodyPr>
          <a:lstStyle/>
          <a:p>
            <a:endParaRPr lang="en-US" dirty="0"/>
          </a:p>
        </p:txBody>
      </p:sp>
      <p:pic>
        <p:nvPicPr>
          <p:cNvPr id="4" name="Picture 3">
            <a:extLst>
              <a:ext uri="{FF2B5EF4-FFF2-40B4-BE49-F238E27FC236}">
                <a16:creationId xmlns:a16="http://schemas.microsoft.com/office/drawing/2014/main" id="{6DEB6112-9961-B178-91B3-CD8EB8E817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02159" y="878500"/>
            <a:ext cx="8587682" cy="4860062"/>
          </a:xfrm>
          <a:prstGeom prst="rect">
            <a:avLst/>
          </a:prstGeom>
        </p:spPr>
      </p:pic>
    </p:spTree>
    <p:extLst>
      <p:ext uri="{BB962C8B-B14F-4D97-AF65-F5344CB8AC3E}">
        <p14:creationId xmlns:p14="http://schemas.microsoft.com/office/powerpoint/2010/main" val="86844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237092" y="125571"/>
            <a:ext cx="8732239" cy="752929"/>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pc="300" dirty="0">
                <a:solidFill>
                  <a:srgbClr val="003F72"/>
                </a:solidFill>
                <a:latin typeface="Calibri"/>
                <a:cs typeface="Arial"/>
              </a:rPr>
              <a:t>Field Dashboard</a:t>
            </a: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3426523" y="8864462"/>
            <a:ext cx="319295" cy="309355"/>
          </a:xfrm>
        </p:spPr>
        <p:txBody>
          <a:bodyPr>
            <a:noAutofit/>
          </a:bodyPr>
          <a:lstStyle/>
          <a:p>
            <a:endParaRPr lang="en-US" dirty="0"/>
          </a:p>
        </p:txBody>
      </p:sp>
      <p:sp>
        <p:nvSpPr>
          <p:cNvPr id="11" name="Content Placeholder 10">
            <a:extLst>
              <a:ext uri="{FF2B5EF4-FFF2-40B4-BE49-F238E27FC236}">
                <a16:creationId xmlns:a16="http://schemas.microsoft.com/office/drawing/2014/main" id="{C90C02D8-72C3-9028-5B31-88ED1DB0749C}"/>
              </a:ext>
            </a:extLst>
          </p:cNvPr>
          <p:cNvSpPr>
            <a:spLocks noGrp="1"/>
          </p:cNvSpPr>
          <p:nvPr>
            <p:ph idx="10"/>
          </p:nvPr>
        </p:nvSpPr>
        <p:spPr>
          <a:xfrm>
            <a:off x="13824088" y="7861852"/>
            <a:ext cx="1321905" cy="2787535"/>
          </a:xfrm>
        </p:spPr>
        <p:txBody>
          <a:bodyPr>
            <a:normAutofit/>
          </a:bodyPr>
          <a:lstStyle/>
          <a:p>
            <a:endParaRPr lang="en-US" dirty="0"/>
          </a:p>
        </p:txBody>
      </p:sp>
      <p:pic>
        <p:nvPicPr>
          <p:cNvPr id="2" name="Picture 1">
            <a:extLst>
              <a:ext uri="{FF2B5EF4-FFF2-40B4-BE49-F238E27FC236}">
                <a16:creationId xmlns:a16="http://schemas.microsoft.com/office/drawing/2014/main" id="{3E432CAE-3EFA-3916-23B9-C36D5C62DB7D}"/>
              </a:ext>
            </a:extLst>
          </p:cNvPr>
          <p:cNvPicPr>
            <a:picLocks noChangeAspect="1"/>
          </p:cNvPicPr>
          <p:nvPr/>
        </p:nvPicPr>
        <p:blipFill>
          <a:blip r:embed="rId3"/>
          <a:stretch>
            <a:fillRect/>
          </a:stretch>
        </p:blipFill>
        <p:spPr>
          <a:xfrm>
            <a:off x="1680509" y="878500"/>
            <a:ext cx="8830983" cy="4943799"/>
          </a:xfrm>
          <a:prstGeom prst="rect">
            <a:avLst/>
          </a:prstGeom>
        </p:spPr>
      </p:pic>
    </p:spTree>
    <p:extLst>
      <p:ext uri="{BB962C8B-B14F-4D97-AF65-F5344CB8AC3E}">
        <p14:creationId xmlns:p14="http://schemas.microsoft.com/office/powerpoint/2010/main" val="402488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2845D6-F226-C8A6-97C3-AC0D92C50499}"/>
              </a:ext>
            </a:extLst>
          </p:cNvPr>
          <p:cNvSpPr>
            <a:spLocks noGrp="1"/>
          </p:cNvSpPr>
          <p:nvPr>
            <p:ph type="title"/>
          </p:nvPr>
        </p:nvSpPr>
        <p:spPr/>
        <p:txBody>
          <a:bodyPr/>
          <a:lstStyle/>
          <a:p>
            <a:r>
              <a:rPr lang="en-US" dirty="0"/>
              <a:t>References </a:t>
            </a:r>
          </a:p>
        </p:txBody>
      </p:sp>
      <p:sp>
        <p:nvSpPr>
          <p:cNvPr id="7" name="Content Placeholder 6">
            <a:extLst>
              <a:ext uri="{FF2B5EF4-FFF2-40B4-BE49-F238E27FC236}">
                <a16:creationId xmlns:a16="http://schemas.microsoft.com/office/drawing/2014/main" id="{A3ABCC1F-54D9-11CB-7690-442E14F7F741}"/>
              </a:ext>
            </a:extLst>
          </p:cNvPr>
          <p:cNvSpPr>
            <a:spLocks noGrp="1"/>
          </p:cNvSpPr>
          <p:nvPr>
            <p:ph idx="1"/>
          </p:nvPr>
        </p:nvSpPr>
        <p:spPr>
          <a:xfrm>
            <a:off x="951216" y="1295770"/>
            <a:ext cx="10515600" cy="4247991"/>
          </a:xfrm>
        </p:spPr>
        <p:txBody>
          <a:bodyPr>
            <a:normAutofit fontScale="92500" lnSpcReduction="20000"/>
          </a:bodyPr>
          <a:lstStyle/>
          <a:p>
            <a:r>
              <a:rPr lang="en-US" sz="2000" dirty="0"/>
              <a:t>VAIRRS Dashboard Requests: </a:t>
            </a:r>
            <a:r>
              <a:rPr lang="en-US" sz="2000" dirty="0">
                <a:solidFill>
                  <a:schemeClr val="accent1">
                    <a:lumMod val="40000"/>
                    <a:lumOff val="60000"/>
                  </a:schemeClr>
                </a:solidFill>
                <a:hlinkClick r:id="rId2">
                  <a:extLst>
                    <a:ext uri="{A12FA001-AC4F-418D-AE19-62706E023703}">
                      <ahyp:hlinkClr xmlns:ahyp="http://schemas.microsoft.com/office/drawing/2018/hyperlinkcolor" val="tx"/>
                    </a:ext>
                  </a:extLst>
                </a:hlinkClick>
              </a:rPr>
              <a:t>https://dvagov.sharepoint.com/sites/VHAORPPE/VAIRRS/SitePages/VAIRRS-Field-Staff-Dashboard-Request.aspx</a:t>
            </a:r>
            <a:endParaRPr lang="en-US" sz="2000" dirty="0">
              <a:solidFill>
                <a:schemeClr val="accent1">
                  <a:lumMod val="40000"/>
                  <a:lumOff val="60000"/>
                </a:schemeClr>
              </a:solidFill>
            </a:endParaRPr>
          </a:p>
          <a:p>
            <a:r>
              <a:rPr lang="en-US" sz="2000" dirty="0"/>
              <a:t>VAIRRS Website: </a:t>
            </a:r>
            <a:r>
              <a:rPr lang="en-US" sz="2000" dirty="0">
                <a:solidFill>
                  <a:schemeClr val="accent1">
                    <a:lumMod val="40000"/>
                    <a:lumOff val="60000"/>
                  </a:schemeClr>
                </a:solidFill>
                <a:hlinkClick r:id="rId3">
                  <a:extLst>
                    <a:ext uri="{A12FA001-AC4F-418D-AE19-62706E023703}">
                      <ahyp:hlinkClr xmlns:ahyp="http://schemas.microsoft.com/office/drawing/2018/hyperlinkcolor" val="tx"/>
                    </a:ext>
                  </a:extLst>
                </a:hlinkClick>
              </a:rPr>
              <a:t>https://www.research.va.gov/programs/orppe/vairrs/default.cfm</a:t>
            </a:r>
            <a:endParaRPr lang="en-US" sz="2000" dirty="0">
              <a:solidFill>
                <a:schemeClr val="accent1">
                  <a:lumMod val="40000"/>
                  <a:lumOff val="60000"/>
                </a:schemeClr>
              </a:solidFill>
            </a:endParaRPr>
          </a:p>
          <a:p>
            <a:r>
              <a:rPr lang="en-US" sz="2000" dirty="0"/>
              <a:t>VAIRRS SharePoint: </a:t>
            </a:r>
            <a:r>
              <a:rPr lang="en-US" sz="2000" dirty="0">
                <a:solidFill>
                  <a:schemeClr val="accent1">
                    <a:lumMod val="40000"/>
                    <a:lumOff val="60000"/>
                  </a:schemeClr>
                </a:solidFill>
                <a:hlinkClick r:id="rId4">
                  <a:extLst>
                    <a:ext uri="{A12FA001-AC4F-418D-AE19-62706E023703}">
                      <ahyp:hlinkClr xmlns:ahyp="http://schemas.microsoft.com/office/drawing/2018/hyperlinkcolor" val="tx"/>
                    </a:ext>
                  </a:extLst>
                </a:hlinkClick>
              </a:rPr>
              <a:t>https://dvagov.sharepoint.com/sites/VHAORPPE/VAIRRS</a:t>
            </a:r>
            <a:endParaRPr lang="en-US" sz="2000" dirty="0">
              <a:solidFill>
                <a:schemeClr val="accent1">
                  <a:lumMod val="40000"/>
                  <a:lumOff val="60000"/>
                </a:schemeClr>
              </a:solidFill>
            </a:endParaRPr>
          </a:p>
          <a:p>
            <a:r>
              <a:rPr lang="en-US" sz="2000" dirty="0"/>
              <a:t>VAIRRS Webinar Archive: </a:t>
            </a:r>
            <a:r>
              <a:rPr lang="en-US" sz="2000" dirty="0">
                <a:solidFill>
                  <a:schemeClr val="accent1">
                    <a:lumMod val="40000"/>
                    <a:lumOff val="60000"/>
                  </a:schemeClr>
                </a:solidFill>
                <a:hlinkClick r:id="rId5">
                  <a:extLst>
                    <a:ext uri="{A12FA001-AC4F-418D-AE19-62706E023703}">
                      <ahyp:hlinkClr xmlns:ahyp="http://schemas.microsoft.com/office/drawing/2018/hyperlinkcolor" val="tx"/>
                    </a:ext>
                  </a:extLst>
                </a:hlinkClick>
              </a:rPr>
              <a:t>https://www.research.va.gov/programs/orppe/education/webinars/archives.cfm</a:t>
            </a:r>
            <a:endParaRPr lang="en-US" sz="2000" dirty="0">
              <a:solidFill>
                <a:schemeClr val="accent1">
                  <a:lumMod val="40000"/>
                  <a:lumOff val="60000"/>
                </a:schemeClr>
              </a:solidFill>
            </a:endParaRPr>
          </a:p>
          <a:p>
            <a:r>
              <a:rPr lang="en-US" sz="2000" dirty="0"/>
              <a:t>VAIRRS Support Team: </a:t>
            </a:r>
            <a:r>
              <a:rPr lang="en-US" sz="2000" dirty="0">
                <a:solidFill>
                  <a:schemeClr val="accent1">
                    <a:lumMod val="40000"/>
                    <a:lumOff val="60000"/>
                  </a:schemeClr>
                </a:solidFill>
                <a:hlinkClick r:id="rId6">
                  <a:extLst>
                    <a:ext uri="{A12FA001-AC4F-418D-AE19-62706E023703}">
                      <ahyp:hlinkClr xmlns:ahyp="http://schemas.microsoft.com/office/drawing/2018/hyperlinkcolor" val="tx"/>
                    </a:ext>
                  </a:extLst>
                </a:hlinkClick>
              </a:rPr>
              <a:t>VAIRRS@va.gov</a:t>
            </a:r>
            <a:endParaRPr lang="en-US" sz="2000" dirty="0">
              <a:solidFill>
                <a:schemeClr val="accent1">
                  <a:lumMod val="40000"/>
                  <a:lumOff val="60000"/>
                </a:schemeClr>
              </a:solidFill>
            </a:endParaRPr>
          </a:p>
          <a:p>
            <a:r>
              <a:rPr lang="en-US" sz="2000" dirty="0"/>
              <a:t>VAIRRS Newsletter Subscription: </a:t>
            </a:r>
            <a:r>
              <a:rPr lang="en-US" sz="2000" dirty="0">
                <a:solidFill>
                  <a:schemeClr val="accent1">
                    <a:lumMod val="40000"/>
                    <a:lumOff val="60000"/>
                  </a:schemeClr>
                </a:solidFill>
                <a:hlinkClick r:id="rId7">
                  <a:extLst>
                    <a:ext uri="{A12FA001-AC4F-418D-AE19-62706E023703}">
                      <ahyp:hlinkClr xmlns:ahyp="http://schemas.microsoft.com/office/drawing/2018/hyperlinkcolor" val="tx"/>
                    </a:ext>
                  </a:extLst>
                </a:hlinkClick>
              </a:rPr>
              <a:t>https://public.govdelivery.com/accounts/USVHA/subscriber/new?topic_id=USVHA_1952</a:t>
            </a:r>
            <a:endParaRPr lang="en-US" sz="2000" dirty="0">
              <a:solidFill>
                <a:schemeClr val="accent1">
                  <a:lumMod val="40000"/>
                  <a:lumOff val="60000"/>
                </a:schemeClr>
              </a:solidFill>
            </a:endParaRPr>
          </a:p>
          <a:p>
            <a:r>
              <a:rPr lang="en-US" sz="2000" dirty="0"/>
              <a:t>ORPP&amp;E SharePoint Site: </a:t>
            </a:r>
            <a:r>
              <a:rPr lang="en-US" sz="2000" dirty="0">
                <a:solidFill>
                  <a:schemeClr val="accent1">
                    <a:lumMod val="40000"/>
                    <a:lumOff val="60000"/>
                  </a:schemeClr>
                </a:solidFill>
                <a:hlinkClick r:id="rId8">
                  <a:extLst>
                    <a:ext uri="{A12FA001-AC4F-418D-AE19-62706E023703}">
                      <ahyp:hlinkClr xmlns:ahyp="http://schemas.microsoft.com/office/drawing/2018/hyperlinkcolor" val="tx"/>
                    </a:ext>
                  </a:extLst>
                </a:hlinkClick>
              </a:rPr>
              <a:t>https://dvagov.sharepoint.com/sites/VHAORPPE/Field/SitePages/Welcome!.aspx</a:t>
            </a:r>
            <a:endParaRPr lang="en-US" sz="2000" dirty="0">
              <a:solidFill>
                <a:schemeClr val="accent1">
                  <a:lumMod val="40000"/>
                  <a:lumOff val="60000"/>
                </a:schemeClr>
              </a:solidFill>
            </a:endParaRPr>
          </a:p>
        </p:txBody>
      </p:sp>
    </p:spTree>
    <p:extLst>
      <p:ext uri="{BB962C8B-B14F-4D97-AF65-F5344CB8AC3E}">
        <p14:creationId xmlns:p14="http://schemas.microsoft.com/office/powerpoint/2010/main" val="314143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661A-F277-394D-9DA2-A73218BC5DCD}"/>
              </a:ext>
            </a:extLst>
          </p:cNvPr>
          <p:cNvSpPr>
            <a:spLocks noGrp="1"/>
          </p:cNvSpPr>
          <p:nvPr>
            <p:ph type="ctrTitle"/>
          </p:nvPr>
        </p:nvSpPr>
        <p:spPr>
          <a:xfrm>
            <a:off x="-38099" y="1782450"/>
            <a:ext cx="12191999" cy="951546"/>
          </a:xfrm>
        </p:spPr>
        <p:txBody>
          <a:bodyPr/>
          <a:lstStyle/>
          <a:p>
            <a:pPr algn="ctr"/>
            <a:r>
              <a:rPr lang="en-US" sz="4800" dirty="0"/>
              <a:t>Thank you for joining!</a:t>
            </a:r>
          </a:p>
        </p:txBody>
      </p:sp>
      <p:sp>
        <p:nvSpPr>
          <p:cNvPr id="4" name="TextBox 3">
            <a:extLst>
              <a:ext uri="{FF2B5EF4-FFF2-40B4-BE49-F238E27FC236}">
                <a16:creationId xmlns:a16="http://schemas.microsoft.com/office/drawing/2014/main" id="{DE70335D-C8E5-6A92-FAAF-1A2ACBA4D308}"/>
              </a:ext>
            </a:extLst>
          </p:cNvPr>
          <p:cNvSpPr txBox="1"/>
          <p:nvPr/>
        </p:nvSpPr>
        <p:spPr>
          <a:xfrm>
            <a:off x="1009651" y="2967335"/>
            <a:ext cx="10096500" cy="1477328"/>
          </a:xfrm>
          <a:prstGeom prst="rect">
            <a:avLst/>
          </a:prstGeom>
          <a:noFill/>
        </p:spPr>
        <p:txBody>
          <a:bodyPr wrap="square">
            <a:spAutoFit/>
          </a:bodyPr>
          <a:lstStyle/>
          <a:p>
            <a:pPr algn="ctr"/>
            <a:r>
              <a:rPr lang="en-US" sz="3000" i="1" dirty="0">
                <a:solidFill>
                  <a:schemeClr val="bg1"/>
                </a:solidFill>
              </a:rPr>
              <a:t>If you have any questions, please visit our revised training platform, VAIRRS University, and/or contact the VAIRRS Support Team at VAIRRS@va.gov</a:t>
            </a:r>
          </a:p>
        </p:txBody>
      </p:sp>
    </p:spTree>
    <p:extLst>
      <p:ext uri="{BB962C8B-B14F-4D97-AF65-F5344CB8AC3E}">
        <p14:creationId xmlns:p14="http://schemas.microsoft.com/office/powerpoint/2010/main" val="299815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dirty="0">
                <a:latin typeface="+mn-lt"/>
              </a:rPr>
              <a:t>Webinar Housekeeping</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287"/>
          <a:stretch/>
        </p:blipFill>
        <p:spPr>
          <a:xfrm>
            <a:off x="4798474" y="904126"/>
            <a:ext cx="2595053" cy="165667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This session is recorded, and the associated handouts will be available on ORPP&amp;E’s Education and Training website within a week after the webinar.</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Close Captioning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Now available in the new Webex platform. Click the “CC” button at the bottom left of the Webex screen.</a:t>
            </a:r>
          </a:p>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Call in using the number in your Webex chat box or in your registration confirmation email.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Questions will be addressed at the end of the webinar</a:t>
            </a: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Webinar Archive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Most ORPP&amp;E webinars can be found </a:t>
            </a:r>
            <a:r>
              <a:rPr lang="en-US" sz="1600" dirty="0">
                <a:solidFill>
                  <a:prstClr val="black"/>
                </a:solidFill>
                <a:latin typeface="Calibri" panose="020F0502020204030204"/>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here:  </a:t>
            </a:r>
            <a:r>
              <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dirty="0">
              <a:ln>
                <a:noFill/>
              </a:ln>
              <a:solidFill>
                <a:srgbClr val="0071C0"/>
              </a:solidFill>
              <a:effectLst/>
              <a:uLnTx/>
              <a:uFillTx/>
              <a:latin typeface="Calibri" panose="020F0502020204030204"/>
              <a:ea typeface="+mn-ea"/>
              <a:cs typeface="+mn-cs"/>
            </a:endParaRPr>
          </a:p>
          <a:p>
            <a:pPr marL="128588" marR="0" lvl="0" indent="-128588" algn="l" defTabSz="51435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Post-Webinar Evaluation Survey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We are grateful to    everyone who completes the post-webinar evaluation survey, which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961183" y="1829466"/>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dirty="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A9C270-A40C-E3C7-C20A-3A206C16B00C}"/>
              </a:ext>
            </a:extLst>
          </p:cNvPr>
          <p:cNvSpPr txBox="1">
            <a:spLocks/>
          </p:cNvSpPr>
          <p:nvPr/>
        </p:nvSpPr>
        <p:spPr>
          <a:xfrm>
            <a:off x="838200" y="542841"/>
            <a:ext cx="8665564" cy="752929"/>
          </a:xfrm>
          <a:prstGeom prst="rect">
            <a:avLst/>
          </a:prstGeom>
        </p:spPr>
        <p:txBody>
          <a:bodyPr anchor="ctr">
            <a:noAutofit/>
          </a:bodyPr>
          <a:lstStyle>
            <a:lvl1pPr algn="l" defTabSz="914400" rtl="0" eaLnBrk="1" latinLnBrk="0" hangingPunct="1">
              <a:lnSpc>
                <a:spcPct val="90000"/>
              </a:lnSpc>
              <a:spcBef>
                <a:spcPct val="0"/>
              </a:spcBef>
              <a:buNone/>
              <a:defRPr sz="7500" b="1" kern="1200">
                <a:solidFill>
                  <a:schemeClr val="bg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j-ea"/>
                <a:cs typeface="+mj-cs"/>
              </a:rPr>
              <a:t>Contents</a:t>
            </a:r>
          </a:p>
        </p:txBody>
      </p:sp>
      <p:sp>
        <p:nvSpPr>
          <p:cNvPr id="4" name="Content Placeholder 2">
            <a:extLst>
              <a:ext uri="{FF2B5EF4-FFF2-40B4-BE49-F238E27FC236}">
                <a16:creationId xmlns:a16="http://schemas.microsoft.com/office/drawing/2014/main" id="{FB529BE1-C2A4-964E-853C-F71ECAE9BD82}"/>
              </a:ext>
            </a:extLst>
          </p:cNvPr>
          <p:cNvSpPr txBox="1">
            <a:spLocks/>
          </p:cNvSpPr>
          <p:nvPr/>
        </p:nvSpPr>
        <p:spPr>
          <a:xfrm>
            <a:off x="838199" y="1295770"/>
            <a:ext cx="11190317" cy="42479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01	Welcome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02	Announcements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03	</a:t>
            </a:r>
            <a:r>
              <a:rPr lang="en-US" sz="2000" b="1" i="1" dirty="0">
                <a:solidFill>
                  <a:prstClr val="white"/>
                </a:solidFill>
                <a:latin typeface="Calibri" panose="020F0502020204030204"/>
              </a:rPr>
              <a:t>Data Integrity Series: Data Availability</a:t>
            </a:r>
            <a:r>
              <a:rPr lang="en-US" sz="2000" b="1" dirty="0">
                <a:solidFill>
                  <a:prstClr val="white"/>
                </a:solidFill>
                <a:latin typeface="Calibri" panose="020F0502020204030204"/>
              </a:rPr>
              <a: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1" u="none" strike="noStrike" kern="1200" cap="none" spc="0" normalizeH="0" baseline="0" noProof="0" dirty="0">
                <a:ln>
                  <a:noFill/>
                </a:ln>
                <a:solidFill>
                  <a:prstClr val="white"/>
                </a:solidFill>
                <a:effectLst/>
                <a:uLnTx/>
                <a:uFillTx/>
                <a:latin typeface="Calibri" panose="020F0502020204030204"/>
                <a:ea typeface="+mn-ea"/>
                <a:cs typeface="+mn-cs"/>
              </a:rPr>
              <a:t>	Presented </a:t>
            </a:r>
            <a:r>
              <a:rPr lang="en-US" sz="2000" i="1" dirty="0">
                <a:solidFill>
                  <a:prstClr val="white"/>
                </a:solidFill>
                <a:latin typeface="Calibri" panose="020F0502020204030204"/>
              </a:rPr>
              <a:t>by: </a:t>
            </a:r>
            <a:r>
              <a:rPr kumimoji="0" lang="en-US" sz="2000" i="1" u="none" strike="noStrike" kern="1200" cap="none" spc="0" normalizeH="0" baseline="0" noProof="0" dirty="0">
                <a:ln>
                  <a:noFill/>
                </a:ln>
                <a:solidFill>
                  <a:prstClr val="white"/>
                </a:solidFill>
                <a:effectLst/>
                <a:uLnTx/>
                <a:uFillTx/>
                <a:latin typeface="Calibri" panose="020F0502020204030204"/>
                <a:ea typeface="+mn-ea"/>
                <a:cs typeface="+mn-cs"/>
              </a:rPr>
              <a:t>Angela Foster, ORPP&amp;E Program Manager; Alex Devine, VAIRRS Dashboard 	Manager and Nana Bamfo, VAIRRS Dashboard Senior Consultant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1">
            <a:extLst>
              <a:ext uri="{FF2B5EF4-FFF2-40B4-BE49-F238E27FC236}">
                <a16:creationId xmlns:a16="http://schemas.microsoft.com/office/drawing/2014/main" id="{B1317869-F441-714D-8755-329103A4EB9F}"/>
              </a:ext>
            </a:extLst>
          </p:cNvPr>
          <p:cNvSpPr>
            <a:spLocks noGrp="1"/>
          </p:cNvSpPr>
          <p:nvPr>
            <p:ph type="title"/>
          </p:nvPr>
        </p:nvSpPr>
        <p:spPr>
          <a:xfrm>
            <a:off x="371545" y="311012"/>
            <a:ext cx="8665564" cy="752929"/>
          </a:xfrm>
        </p:spPr>
        <p:txBody>
          <a:bodyPr/>
          <a:lstStyle/>
          <a:p>
            <a:r>
              <a:rPr lang="en-US" b="1" dirty="0">
                <a:latin typeface="+mn-lt"/>
              </a:rPr>
              <a:t>Important Announcements </a:t>
            </a:r>
          </a:p>
        </p:txBody>
      </p:sp>
      <p:grpSp>
        <p:nvGrpSpPr>
          <p:cNvPr id="4" name="Group 3">
            <a:extLst>
              <a:ext uri="{FF2B5EF4-FFF2-40B4-BE49-F238E27FC236}">
                <a16:creationId xmlns:a16="http://schemas.microsoft.com/office/drawing/2014/main" id="{DAFBBBD6-591D-48D6-A0E4-345644144C6B}"/>
              </a:ext>
            </a:extLst>
          </p:cNvPr>
          <p:cNvGrpSpPr/>
          <p:nvPr/>
        </p:nvGrpSpPr>
        <p:grpSpPr>
          <a:xfrm>
            <a:off x="222339" y="858563"/>
            <a:ext cx="3869337" cy="4202644"/>
            <a:chOff x="723740" y="2099379"/>
            <a:chExt cx="3862225" cy="2437741"/>
          </a:xfrm>
        </p:grpSpPr>
        <p:sp>
          <p:nvSpPr>
            <p:cNvPr id="19" name="Freeform 21">
              <a:extLst>
                <a:ext uri="{FF2B5EF4-FFF2-40B4-BE49-F238E27FC236}">
                  <a16:creationId xmlns:a16="http://schemas.microsoft.com/office/drawing/2014/main" id="{29DCDAEF-ADE6-4EF1-9812-FC3E3B0E4DAB}"/>
                </a:ext>
              </a:extLst>
            </p:cNvPr>
            <p:cNvSpPr>
              <a:spLocks/>
            </p:cNvSpPr>
            <p:nvPr/>
          </p:nvSpPr>
          <p:spPr bwMode="auto">
            <a:xfrm rot="2700000">
              <a:off x="2812694" y="2080821"/>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FAA05AA-F041-422E-A49E-AF8FDF7B1616}"/>
                </a:ext>
              </a:extLst>
            </p:cNvPr>
            <p:cNvSpPr/>
            <p:nvPr/>
          </p:nvSpPr>
          <p:spPr>
            <a:xfrm>
              <a:off x="723740" y="2226751"/>
              <a:ext cx="3862225" cy="231036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1" name="Freeform 4">
              <a:extLst>
                <a:ext uri="{FF2B5EF4-FFF2-40B4-BE49-F238E27FC236}">
                  <a16:creationId xmlns:a16="http://schemas.microsoft.com/office/drawing/2014/main" id="{86AFC989-F4F5-4AE8-BF74-BF90AC685681}"/>
                </a:ext>
              </a:extLst>
            </p:cNvPr>
            <p:cNvSpPr/>
            <p:nvPr/>
          </p:nvSpPr>
          <p:spPr>
            <a:xfrm>
              <a:off x="2855759" y="2099379"/>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1201A73C-3ECC-46E5-AA6A-FE57535FCEB0}"/>
                </a:ext>
              </a:extLst>
            </p:cNvPr>
            <p:cNvSpPr txBox="1"/>
            <p:nvPr/>
          </p:nvSpPr>
          <p:spPr>
            <a:xfrm>
              <a:off x="767696" y="2264274"/>
              <a:ext cx="2885847" cy="5845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IRB Information Sheet Wizard Update </a:t>
              </a:r>
            </a:p>
          </p:txBody>
        </p:sp>
      </p:grpSp>
      <p:grpSp>
        <p:nvGrpSpPr>
          <p:cNvPr id="43" name="Group 42">
            <a:extLst>
              <a:ext uri="{FF2B5EF4-FFF2-40B4-BE49-F238E27FC236}">
                <a16:creationId xmlns:a16="http://schemas.microsoft.com/office/drawing/2014/main" id="{144DD1DB-CFED-4E4F-9CF3-2B91BCDECE21}"/>
              </a:ext>
            </a:extLst>
          </p:cNvPr>
          <p:cNvGrpSpPr/>
          <p:nvPr/>
        </p:nvGrpSpPr>
        <p:grpSpPr>
          <a:xfrm>
            <a:off x="4171486" y="858563"/>
            <a:ext cx="3869337" cy="4202644"/>
            <a:chOff x="787641" y="2104880"/>
            <a:chExt cx="3712360" cy="2543472"/>
          </a:xfrm>
        </p:grpSpPr>
        <p:sp>
          <p:nvSpPr>
            <p:cNvPr id="44" name="Freeform 21">
              <a:extLst>
                <a:ext uri="{FF2B5EF4-FFF2-40B4-BE49-F238E27FC236}">
                  <a16:creationId xmlns:a16="http://schemas.microsoft.com/office/drawing/2014/main" id="{EA267CC8-314A-4F1C-8A99-C2E459E1DFA1}"/>
                </a:ext>
              </a:extLst>
            </p:cNvPr>
            <p:cNvSpPr>
              <a:spLocks/>
            </p:cNvSpPr>
            <p:nvPr/>
          </p:nvSpPr>
          <p:spPr bwMode="auto">
            <a:xfrm rot="2700000">
              <a:off x="2680078" y="2085543"/>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5B21EF2-6A4C-47E7-A630-EACD59FDFEAA}"/>
                </a:ext>
              </a:extLst>
            </p:cNvPr>
            <p:cNvSpPr/>
            <p:nvPr/>
          </p:nvSpPr>
          <p:spPr>
            <a:xfrm>
              <a:off x="787641" y="2237731"/>
              <a:ext cx="3712360" cy="241062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6" name="Freeform 4">
              <a:extLst>
                <a:ext uri="{FF2B5EF4-FFF2-40B4-BE49-F238E27FC236}">
                  <a16:creationId xmlns:a16="http://schemas.microsoft.com/office/drawing/2014/main" id="{647E3FCF-9DEE-406B-A9AD-798CAB0403EE}"/>
                </a:ext>
              </a:extLst>
            </p:cNvPr>
            <p:cNvSpPr/>
            <p:nvPr/>
          </p:nvSpPr>
          <p:spPr>
            <a:xfrm>
              <a:off x="2761673" y="2104880"/>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AAC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25F770CF-8764-4A82-9140-BB9FB981D4C6}"/>
                </a:ext>
              </a:extLst>
            </p:cNvPr>
            <p:cNvSpPr txBox="1"/>
            <p:nvPr/>
          </p:nvSpPr>
          <p:spPr>
            <a:xfrm>
              <a:off x="875634" y="2297988"/>
              <a:ext cx="2851820" cy="27940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VA Central IRB</a:t>
              </a:r>
            </a:p>
          </p:txBody>
        </p:sp>
      </p:grpSp>
      <p:sp>
        <p:nvSpPr>
          <p:cNvPr id="5" name="TextBox 4">
            <a:extLst>
              <a:ext uri="{FF2B5EF4-FFF2-40B4-BE49-F238E27FC236}">
                <a16:creationId xmlns:a16="http://schemas.microsoft.com/office/drawing/2014/main" id="{BDEDFA24-B60F-47DF-BA85-5DF5A4B93BDB}"/>
              </a:ext>
            </a:extLst>
          </p:cNvPr>
          <p:cNvSpPr txBox="1"/>
          <p:nvPr/>
        </p:nvSpPr>
        <p:spPr>
          <a:xfrm>
            <a:off x="376419" y="5061207"/>
            <a:ext cx="11376213"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Subscribe to the </a:t>
            </a:r>
            <a:r>
              <a:rPr kumimoji="0" lang="en-US" sz="1800" b="1" i="1" u="none" strike="noStrike" kern="1200" cap="none" spc="0" normalizeH="0" baseline="0" noProof="0" dirty="0">
                <a:ln>
                  <a:noFill/>
                </a:ln>
                <a:solidFill>
                  <a:prstClr val="white"/>
                </a:solidFill>
                <a:effectLst/>
                <a:uLnTx/>
                <a:uFillTx/>
                <a:latin typeface="Calibri" panose="020F0502020204030204"/>
                <a:ea typeface="+mn-ea"/>
                <a:cs typeface="+mn-cs"/>
              </a:rPr>
              <a:t>VAIRRS Newsletter </a:t>
            </a: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to keep up with important announcements and program updates: </a:t>
            </a:r>
            <a:r>
              <a:rPr kumimoji="0" lang="en-US" sz="1800" b="0" i="1" u="none" strike="noStrike" kern="1200" cap="none" spc="0" normalizeH="0" baseline="0" noProof="0" dirty="0">
                <a:ln>
                  <a:noFill/>
                </a:ln>
                <a:solidFill>
                  <a:srgbClr val="AFD3EB"/>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https://public.govdelivery.com/accounts/USVHA/subscriber/new?topic_id=USVHA_1952</a:t>
            </a:r>
            <a:r>
              <a:rPr kumimoji="0" lang="en-US" sz="1800" b="0" i="1" u="none" strike="noStrike" kern="1200" cap="none" spc="0" normalizeH="0" baseline="0" noProof="0" dirty="0">
                <a:ln>
                  <a:noFill/>
                </a:ln>
                <a:solidFill>
                  <a:srgbClr val="AFD3EB"/>
                </a:solidFill>
                <a:effectLst/>
                <a:uLnTx/>
                <a:uFillTx/>
                <a:latin typeface="Calibri" panose="020F0502020204030204"/>
                <a:ea typeface="+mn-ea"/>
                <a:cs typeface="+mn-cs"/>
              </a:rPr>
              <a:t> </a:t>
            </a:r>
          </a:p>
        </p:txBody>
      </p:sp>
      <p:grpSp>
        <p:nvGrpSpPr>
          <p:cNvPr id="17" name="Group 16">
            <a:extLst>
              <a:ext uri="{FF2B5EF4-FFF2-40B4-BE49-F238E27FC236}">
                <a16:creationId xmlns:a16="http://schemas.microsoft.com/office/drawing/2014/main" id="{DC9989A0-A538-95A2-5637-C88F0DBEA11E}"/>
              </a:ext>
            </a:extLst>
          </p:cNvPr>
          <p:cNvGrpSpPr/>
          <p:nvPr/>
        </p:nvGrpSpPr>
        <p:grpSpPr>
          <a:xfrm>
            <a:off x="8132537" y="858563"/>
            <a:ext cx="3869337" cy="4202644"/>
            <a:chOff x="723740" y="2100528"/>
            <a:chExt cx="3862225" cy="2476784"/>
          </a:xfrm>
        </p:grpSpPr>
        <p:sp>
          <p:nvSpPr>
            <p:cNvPr id="18" name="Freeform 21">
              <a:extLst>
                <a:ext uri="{FF2B5EF4-FFF2-40B4-BE49-F238E27FC236}">
                  <a16:creationId xmlns:a16="http://schemas.microsoft.com/office/drawing/2014/main" id="{8C157776-4044-5D44-B15F-39E1931BF1FC}"/>
                </a:ext>
              </a:extLst>
            </p:cNvPr>
            <p:cNvSpPr>
              <a:spLocks/>
            </p:cNvSpPr>
            <p:nvPr/>
          </p:nvSpPr>
          <p:spPr bwMode="auto">
            <a:xfrm rot="2700000">
              <a:off x="2782314" y="2076475"/>
              <a:ext cx="448147" cy="515959"/>
            </a:xfrm>
            <a:custGeom>
              <a:avLst/>
              <a:gdLst/>
              <a:ahLst/>
              <a:cxnLst>
                <a:cxn ang="0">
                  <a:pos x="0" y="122"/>
                </a:cxn>
                <a:cxn ang="0">
                  <a:pos x="29" y="239"/>
                </a:cxn>
                <a:cxn ang="0">
                  <a:pos x="248" y="20"/>
                </a:cxn>
                <a:cxn ang="0">
                  <a:pos x="7" y="76"/>
                </a:cxn>
                <a:cxn ang="0">
                  <a:pos x="0" y="122"/>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83EB563-60DE-6F0A-FEDB-2FCD52A4491C}"/>
                </a:ext>
              </a:extLst>
            </p:cNvPr>
            <p:cNvSpPr/>
            <p:nvPr/>
          </p:nvSpPr>
          <p:spPr>
            <a:xfrm>
              <a:off x="723740" y="2226751"/>
              <a:ext cx="3862225" cy="235056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4" name="Freeform 4">
              <a:extLst>
                <a:ext uri="{FF2B5EF4-FFF2-40B4-BE49-F238E27FC236}">
                  <a16:creationId xmlns:a16="http://schemas.microsoft.com/office/drawing/2014/main" id="{10396576-3B7E-638D-6085-D54706B0FF30}"/>
                </a:ext>
              </a:extLst>
            </p:cNvPr>
            <p:cNvSpPr/>
            <p:nvPr/>
          </p:nvSpPr>
          <p:spPr>
            <a:xfrm>
              <a:off x="2858745" y="2100528"/>
              <a:ext cx="1524595" cy="855038"/>
            </a:xfrm>
            <a:custGeom>
              <a:avLst/>
              <a:gdLst>
                <a:gd name="connsiteX0" fmla="*/ 122855 w 1865670"/>
                <a:gd name="connsiteY0" fmla="*/ 1 h 1108831"/>
                <a:gd name="connsiteX1" fmla="*/ 1233131 w 1865670"/>
                <a:gd name="connsiteY1" fmla="*/ 46 h 1108831"/>
                <a:gd name="connsiteX2" fmla="*/ 1333240 w 1865670"/>
                <a:gd name="connsiteY2" fmla="*/ 36452 h 1108831"/>
                <a:gd name="connsiteX3" fmla="*/ 1721549 w 1865670"/>
                <a:gd name="connsiteY3" fmla="*/ 424762 h 1108831"/>
                <a:gd name="connsiteX4" fmla="*/ 1865636 w 1865670"/>
                <a:gd name="connsiteY4" fmla="*/ 280674 h 1108831"/>
                <a:gd name="connsiteX5" fmla="*/ 1865670 w 1865670"/>
                <a:gd name="connsiteY5" fmla="*/ 1108831 h 1108831"/>
                <a:gd name="connsiteX6" fmla="*/ 987460 w 1865670"/>
                <a:gd name="connsiteY6" fmla="*/ 1107279 h 1108831"/>
                <a:gd name="connsiteX7" fmla="*/ 1134580 w 1865670"/>
                <a:gd name="connsiteY7" fmla="*/ 960158 h 1108831"/>
                <a:gd name="connsiteX8" fmla="*/ 285154 w 1865670"/>
                <a:gd name="connsiteY8" fmla="*/ 110732 h 1108831"/>
                <a:gd name="connsiteX9" fmla="*/ 104655 w 1865670"/>
                <a:gd name="connsiteY9" fmla="*/ 33369 h 1108831"/>
                <a:gd name="connsiteX10" fmla="*/ 0 w 1865670"/>
                <a:gd name="connsiteY10" fmla="*/ 86452 h 1108831"/>
                <a:gd name="connsiteX11" fmla="*/ 122855 w 1865670"/>
                <a:gd name="connsiteY11" fmla="*/ 1 h 11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5670" h="1108831">
                  <a:moveTo>
                    <a:pt x="122855" y="1"/>
                  </a:moveTo>
                  <a:cubicBezTo>
                    <a:pt x="122855" y="1"/>
                    <a:pt x="1166393" y="43"/>
                    <a:pt x="1233131" y="46"/>
                  </a:cubicBezTo>
                  <a:cubicBezTo>
                    <a:pt x="1301386" y="-1468"/>
                    <a:pt x="1333240" y="36452"/>
                    <a:pt x="1333240" y="36452"/>
                  </a:cubicBezTo>
                  <a:cubicBezTo>
                    <a:pt x="1333240" y="36452"/>
                    <a:pt x="1333240" y="36452"/>
                    <a:pt x="1721549" y="424762"/>
                  </a:cubicBezTo>
                  <a:lnTo>
                    <a:pt x="1865636" y="280674"/>
                  </a:lnTo>
                  <a:cubicBezTo>
                    <a:pt x="1865636" y="280674"/>
                    <a:pt x="1865636" y="280674"/>
                    <a:pt x="1865670" y="1108831"/>
                  </a:cubicBezTo>
                  <a:cubicBezTo>
                    <a:pt x="1865670" y="1108831"/>
                    <a:pt x="1865670" y="1108831"/>
                    <a:pt x="987460" y="1107279"/>
                  </a:cubicBezTo>
                  <a:cubicBezTo>
                    <a:pt x="987460" y="1107279"/>
                    <a:pt x="987460" y="1107279"/>
                    <a:pt x="1134580" y="960158"/>
                  </a:cubicBezTo>
                  <a:cubicBezTo>
                    <a:pt x="1134580" y="960158"/>
                    <a:pt x="333693" y="159270"/>
                    <a:pt x="285154" y="110732"/>
                  </a:cubicBezTo>
                  <a:cubicBezTo>
                    <a:pt x="235099" y="63710"/>
                    <a:pt x="165326" y="33371"/>
                    <a:pt x="104655" y="33369"/>
                  </a:cubicBezTo>
                  <a:cubicBezTo>
                    <a:pt x="40951" y="33366"/>
                    <a:pt x="0" y="86452"/>
                    <a:pt x="0" y="86452"/>
                  </a:cubicBezTo>
                  <a:cubicBezTo>
                    <a:pt x="54601" y="-1519"/>
                    <a:pt x="122855" y="1"/>
                    <a:pt x="122855" y="1"/>
                  </a:cubicBezTo>
                  <a:close/>
                </a:path>
              </a:pathLst>
            </a:cu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E72"/>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2FB0D4C-8614-7814-BF18-630654835B87}"/>
                </a:ext>
              </a:extLst>
            </p:cNvPr>
            <p:cNvSpPr txBox="1"/>
            <p:nvPr/>
          </p:nvSpPr>
          <p:spPr>
            <a:xfrm>
              <a:off x="851026" y="2268064"/>
              <a:ext cx="3368692" cy="7074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rPr>
                <a:t>VAIRRS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3E72"/>
                  </a:solidFill>
                  <a:latin typeface="Calibri" panose="020F0502020204030204"/>
                  <a:ea typeface="Open Sans" panose="020B0606030504020204" pitchFamily="34" charset="0"/>
                  <a:cs typeface="Segoe UI" panose="020B0502040204020203" pitchFamily="34" charset="0"/>
                </a:rPr>
                <a:t>Strategic Advisory Council</a:t>
              </a:r>
              <a:endParaRPr kumimoji="0" lang="en-US" sz="2400" b="1" i="0" u="none" strike="noStrike" kern="1200" cap="none" spc="0" normalizeH="0" baseline="0" noProof="0" dirty="0">
                <a:ln>
                  <a:noFill/>
                </a:ln>
                <a:solidFill>
                  <a:srgbClr val="003E72"/>
                </a:solidFill>
                <a:effectLst/>
                <a:uLnTx/>
                <a:uFillTx/>
                <a:latin typeface="Calibri" panose="020F0502020204030204"/>
                <a:ea typeface="Open Sans" panose="020B0606030504020204" pitchFamily="34" charset="0"/>
                <a:cs typeface="Segoe UI" panose="020B0502040204020203" pitchFamily="34" charset="0"/>
              </a:endParaRPr>
            </a:p>
          </p:txBody>
        </p:sp>
      </p:grpSp>
      <p:sp>
        <p:nvSpPr>
          <p:cNvPr id="28" name="Inhaltsplatzhalter 4">
            <a:extLst>
              <a:ext uri="{FF2B5EF4-FFF2-40B4-BE49-F238E27FC236}">
                <a16:creationId xmlns:a16="http://schemas.microsoft.com/office/drawing/2014/main" id="{73B77CB6-F24C-9363-A79C-78E961C72FB8}"/>
              </a:ext>
            </a:extLst>
          </p:cNvPr>
          <p:cNvSpPr txBox="1">
            <a:spLocks/>
          </p:cNvSpPr>
          <p:nvPr/>
        </p:nvSpPr>
        <p:spPr>
          <a:xfrm>
            <a:off x="8162089" y="2298097"/>
            <a:ext cx="3657575" cy="2539157"/>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500" dirty="0">
                <a:solidFill>
                  <a:srgbClr val="002060"/>
                </a:solidFill>
                <a:latin typeface="calibri" panose="020F0502020204030204" pitchFamily="34" charset="0"/>
              </a:rPr>
              <a:t>The VAIRRS Strategic Advisory Council (VSAC) recently met to review current personnel tracking processes. The VSAC determined personnel tracking should occur separately from project coversheet tracking. This will provide a more efficient means of updating study personnel and associated training requirements. The VAIRRS team is working on a draft personnel tracking form. Further updates will be provided as development progresses.</a:t>
            </a:r>
            <a:endParaRPr kumimoji="0" lang="en-US" sz="15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mn-cs"/>
            </a:endParaRPr>
          </a:p>
        </p:txBody>
      </p:sp>
      <p:sp>
        <p:nvSpPr>
          <p:cNvPr id="6" name="TextBox 5">
            <a:extLst>
              <a:ext uri="{FF2B5EF4-FFF2-40B4-BE49-F238E27FC236}">
                <a16:creationId xmlns:a16="http://schemas.microsoft.com/office/drawing/2014/main" id="{CCA2D3E0-130C-462B-D988-1B9B4E6E681F}"/>
              </a:ext>
            </a:extLst>
          </p:cNvPr>
          <p:cNvSpPr txBox="1"/>
          <p:nvPr/>
        </p:nvSpPr>
        <p:spPr>
          <a:xfrm>
            <a:off x="190126" y="2298097"/>
            <a:ext cx="3870065" cy="2631490"/>
          </a:xfrm>
          <a:prstGeom prst="rect">
            <a:avLst/>
          </a:prstGeom>
          <a:noFill/>
        </p:spPr>
        <p:txBody>
          <a:bodyPr wrap="square">
            <a:spAutoFit/>
          </a:bodyPr>
          <a:lstStyle/>
          <a:p>
            <a:pPr>
              <a:defRPr/>
            </a:pPr>
            <a:r>
              <a:rPr lang="en-US" sz="1500" dirty="0">
                <a:solidFill>
                  <a:srgbClr val="002060"/>
                </a:solidFill>
              </a:rPr>
              <a:t>Have you checked your sites' IRB Information Sheet wizard completion rate recently? There are currently more than 20 sites with a completion rate of 50% or less. As a reminder, all human research projects must complete the IRB Information Sheet wizard. Projects under the oversight of an affiliate or external IRB are also expected to complete this wizard. Please continue to work with your investigator community to ensure awareness of the IRB Information Sheet requirement. </a:t>
            </a:r>
            <a:endParaRPr lang="en-US" sz="1500" dirty="0">
              <a:solidFill>
                <a:srgbClr val="002060"/>
              </a:solidFill>
              <a:latin typeface="Calibri" panose="020F0502020204030204"/>
            </a:endParaRPr>
          </a:p>
        </p:txBody>
      </p:sp>
      <p:sp>
        <p:nvSpPr>
          <p:cNvPr id="7" name="TextBox 6">
            <a:extLst>
              <a:ext uri="{FF2B5EF4-FFF2-40B4-BE49-F238E27FC236}">
                <a16:creationId xmlns:a16="http://schemas.microsoft.com/office/drawing/2014/main" id="{BC284A3C-1D22-B475-FD57-BE1C6571E198}"/>
              </a:ext>
            </a:extLst>
          </p:cNvPr>
          <p:cNvSpPr txBox="1"/>
          <p:nvPr/>
        </p:nvSpPr>
        <p:spPr>
          <a:xfrm>
            <a:off x="4215206" y="2298097"/>
            <a:ext cx="3855169" cy="2862322"/>
          </a:xfrm>
          <a:prstGeom prst="rect">
            <a:avLst/>
          </a:prstGeom>
          <a:noFill/>
        </p:spPr>
        <p:txBody>
          <a:bodyPr wrap="square">
            <a:spAutoFit/>
          </a:bodyPr>
          <a:lstStyle/>
          <a:p>
            <a:pPr algn="l"/>
            <a:r>
              <a:rPr lang="en-US" sz="1500" b="0" i="0" dirty="0">
                <a:solidFill>
                  <a:srgbClr val="002060"/>
                </a:solidFill>
                <a:effectLst/>
                <a:latin typeface="calibri" panose="020F0502020204030204" pitchFamily="34" charset="0"/>
              </a:rPr>
              <a:t>The VA Central IRB (CIRB) is currently updating all submission forms. The new submission forms will provide improved instructions, better usability and have also eliminated redundant questions in order to provide a more efficient experience for the research team. In addition, the VA CIRB is making minor changes to some of its processes as well as the respective forms. The new VA CIRB submission forms and process changes will be released in two scheduled phases in June. Please keep an eye out for future updates and webinars!</a:t>
            </a:r>
            <a:endParaRPr lang="en-US" sz="15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764334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497D-B5FB-8342-B87B-CDFA4F6A0659}"/>
              </a:ext>
            </a:extLst>
          </p:cNvPr>
          <p:cNvSpPr>
            <a:spLocks noGrp="1"/>
          </p:cNvSpPr>
          <p:nvPr>
            <p:ph type="ctrTitle"/>
          </p:nvPr>
        </p:nvSpPr>
        <p:spPr>
          <a:xfrm>
            <a:off x="2379399" y="2057688"/>
            <a:ext cx="9097758" cy="875609"/>
          </a:xfrm>
        </p:spPr>
        <p:txBody>
          <a:bodyPr lIns="91440" tIns="45720" rIns="91440" bIns="45720" anchor="ctr">
            <a:noAutofit/>
          </a:bodyPr>
          <a:lstStyle/>
          <a:p>
            <a:r>
              <a:rPr lang="en-US" sz="3000" b="0" i="1" dirty="0"/>
              <a:t>Data Integrity Series: </a:t>
            </a:r>
            <a:br>
              <a:rPr lang="en-US" sz="5400" i="1" dirty="0"/>
            </a:br>
            <a:r>
              <a:rPr lang="en-US" sz="4800" dirty="0"/>
              <a:t>Data Availability</a:t>
            </a:r>
          </a:p>
        </p:txBody>
      </p:sp>
      <p:sp>
        <p:nvSpPr>
          <p:cNvPr id="4" name="Text Placeholder 3">
            <a:extLst>
              <a:ext uri="{FF2B5EF4-FFF2-40B4-BE49-F238E27FC236}">
                <a16:creationId xmlns:a16="http://schemas.microsoft.com/office/drawing/2014/main" id="{EA2AEE29-545C-A54E-8496-691762027199}"/>
              </a:ext>
            </a:extLst>
          </p:cNvPr>
          <p:cNvSpPr>
            <a:spLocks noGrp="1"/>
          </p:cNvSpPr>
          <p:nvPr>
            <p:ph type="body" sz="quarter" idx="10"/>
          </p:nvPr>
        </p:nvSpPr>
        <p:spPr>
          <a:xfrm>
            <a:off x="2503224" y="3924704"/>
            <a:ext cx="8382000" cy="1352146"/>
          </a:xfrm>
        </p:spPr>
        <p:txBody>
          <a:bodyPr>
            <a:normAutofit/>
          </a:bodyPr>
          <a:lstStyle/>
          <a:p>
            <a:r>
              <a:rPr lang="en-US" dirty="0"/>
              <a:t>Angela Foster, ORPP&amp;E Program Manager</a:t>
            </a:r>
          </a:p>
          <a:p>
            <a:r>
              <a:rPr lang="en-US" dirty="0"/>
              <a:t>Alex Devine, VAIRRS Dashboard Manager</a:t>
            </a:r>
          </a:p>
          <a:p>
            <a:r>
              <a:rPr lang="en-US" dirty="0"/>
              <a:t>Nana Bamfo, VAIRRS Dashboard Senior Consultant</a:t>
            </a:r>
          </a:p>
        </p:txBody>
      </p:sp>
    </p:spTree>
    <p:extLst>
      <p:ext uri="{BB962C8B-B14F-4D97-AF65-F5344CB8AC3E}">
        <p14:creationId xmlns:p14="http://schemas.microsoft.com/office/powerpoint/2010/main" val="173678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08E8-CC8E-A341-BA44-5FEE8B137C01}"/>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3BCC4282-0D98-CC45-9277-A73BAA1D9795}"/>
              </a:ext>
            </a:extLst>
          </p:cNvPr>
          <p:cNvSpPr>
            <a:spLocks noGrp="1"/>
          </p:cNvSpPr>
          <p:nvPr>
            <p:ph idx="1"/>
          </p:nvPr>
        </p:nvSpPr>
        <p:spPr>
          <a:xfrm>
            <a:off x="838200" y="1370543"/>
            <a:ext cx="10515600" cy="3445114"/>
          </a:xfrm>
        </p:spPr>
        <p:txBody>
          <a:bodyPr>
            <a:normAutofit/>
          </a:bodyPr>
          <a:lstStyle/>
          <a:p>
            <a:pPr marL="0" indent="0">
              <a:buNone/>
            </a:pPr>
            <a:r>
              <a:rPr lang="en-US" sz="2400" dirty="0"/>
              <a:t>This webinar will cover the following topics:</a:t>
            </a:r>
          </a:p>
          <a:p>
            <a:pPr marL="914400" lvl="1" indent="-457200">
              <a:buFont typeface="+mj-lt"/>
              <a:buAutoNum type="arabicPeriod"/>
            </a:pPr>
            <a:r>
              <a:rPr lang="en-US" sz="2400" dirty="0"/>
              <a:t>VAIRRS Data Platforms</a:t>
            </a:r>
          </a:p>
          <a:p>
            <a:pPr marL="914400" lvl="1" indent="-457200">
              <a:buFont typeface="+mj-lt"/>
              <a:buAutoNum type="arabicPeriod"/>
            </a:pPr>
            <a:r>
              <a:rPr lang="en-US" sz="2400" dirty="0"/>
              <a:t>IRBNet Insight Reporting</a:t>
            </a:r>
          </a:p>
          <a:p>
            <a:pPr marL="914400" lvl="1" indent="-457200">
              <a:buFont typeface="+mj-lt"/>
              <a:buAutoNum type="arabicPeriod"/>
            </a:pPr>
            <a:r>
              <a:rPr lang="en-US" sz="2400" dirty="0"/>
              <a:t>VAIRRS Dashboard Overview</a:t>
            </a:r>
          </a:p>
          <a:p>
            <a:pPr marL="914400" lvl="1" indent="-457200">
              <a:buFont typeface="+mj-lt"/>
              <a:buAutoNum type="arabicPeriod"/>
            </a:pPr>
            <a:r>
              <a:rPr lang="en-US" sz="2400" dirty="0"/>
              <a:t>Demonstration</a:t>
            </a:r>
          </a:p>
          <a:p>
            <a:pPr marL="914400" lvl="1" indent="-457200">
              <a:buFont typeface="+mj-lt"/>
              <a:buAutoNum type="arabicPeriod"/>
            </a:pPr>
            <a:endParaRPr lang="en-US" sz="2400" dirty="0"/>
          </a:p>
        </p:txBody>
      </p:sp>
    </p:spTree>
    <p:extLst>
      <p:ext uri="{BB962C8B-B14F-4D97-AF65-F5344CB8AC3E}">
        <p14:creationId xmlns:p14="http://schemas.microsoft.com/office/powerpoint/2010/main" val="330962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336485" y="425720"/>
            <a:ext cx="8732239" cy="752929"/>
          </a:xfrm>
        </p:spPr>
        <p:txBody>
          <a:bodyPr/>
          <a:lstStyle/>
          <a:p>
            <a:r>
              <a:rPr lang="en-US" dirty="0"/>
              <a:t>VAIRRS Data Platforms</a:t>
            </a: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4385650" y="7545321"/>
            <a:ext cx="990600" cy="425521"/>
          </a:xfrm>
        </p:spPr>
        <p:txBody>
          <a:bodyPr>
            <a:noAutofit/>
          </a:bodyPr>
          <a:lstStyle/>
          <a:p>
            <a:endParaRPr lang="en-US" dirty="0"/>
          </a:p>
        </p:txBody>
      </p:sp>
      <p:sp>
        <p:nvSpPr>
          <p:cNvPr id="11" name="Content Placeholder 10">
            <a:extLst>
              <a:ext uri="{FF2B5EF4-FFF2-40B4-BE49-F238E27FC236}">
                <a16:creationId xmlns:a16="http://schemas.microsoft.com/office/drawing/2014/main" id="{C90C02D8-72C3-9028-5B31-88ED1DB0749C}"/>
              </a:ext>
            </a:extLst>
          </p:cNvPr>
          <p:cNvSpPr>
            <a:spLocks noGrp="1"/>
          </p:cNvSpPr>
          <p:nvPr>
            <p:ph idx="10"/>
          </p:nvPr>
        </p:nvSpPr>
        <p:spPr>
          <a:xfrm>
            <a:off x="15376250" y="7257085"/>
            <a:ext cx="178906" cy="288236"/>
          </a:xfrm>
        </p:spPr>
        <p:txBody>
          <a:bodyPr>
            <a:normAutofit fontScale="62500" lnSpcReduction="20000"/>
          </a:bodyPr>
          <a:lstStyle/>
          <a:p>
            <a:endParaRPr lang="en-US" dirty="0"/>
          </a:p>
        </p:txBody>
      </p:sp>
      <p:graphicFrame>
        <p:nvGraphicFramePr>
          <p:cNvPr id="4" name="Content Placeholder 5">
            <a:extLst>
              <a:ext uri="{FF2B5EF4-FFF2-40B4-BE49-F238E27FC236}">
                <a16:creationId xmlns:a16="http://schemas.microsoft.com/office/drawing/2014/main" id="{2D52EFF8-5F4A-4279-BB7C-52759FFD6093}"/>
              </a:ext>
            </a:extLst>
          </p:cNvPr>
          <p:cNvGraphicFramePr>
            <a:graphicFrameLocks/>
          </p:cNvGraphicFramePr>
          <p:nvPr/>
        </p:nvGraphicFramePr>
        <p:xfrm>
          <a:off x="1554893" y="1240857"/>
          <a:ext cx="8604175" cy="4611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445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336485" y="425720"/>
            <a:ext cx="8732239" cy="752929"/>
          </a:xfrm>
        </p:spPr>
        <p:txBody>
          <a:bodyPr/>
          <a:lstStyle/>
          <a:p>
            <a:r>
              <a:rPr lang="en-US" dirty="0"/>
              <a:t>IRBNet Insight Reports Overview</a:t>
            </a: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3426523" y="8864462"/>
            <a:ext cx="319295" cy="309355"/>
          </a:xfrm>
        </p:spPr>
        <p:txBody>
          <a:bodyPr>
            <a:noAutofit/>
          </a:bodyPr>
          <a:lstStyle/>
          <a:p>
            <a:endParaRPr lang="en-US" dirty="0"/>
          </a:p>
        </p:txBody>
      </p:sp>
      <p:sp>
        <p:nvSpPr>
          <p:cNvPr id="11" name="Content Placeholder 10">
            <a:extLst>
              <a:ext uri="{FF2B5EF4-FFF2-40B4-BE49-F238E27FC236}">
                <a16:creationId xmlns:a16="http://schemas.microsoft.com/office/drawing/2014/main" id="{C90C02D8-72C3-9028-5B31-88ED1DB0749C}"/>
              </a:ext>
            </a:extLst>
          </p:cNvPr>
          <p:cNvSpPr>
            <a:spLocks noGrp="1"/>
          </p:cNvSpPr>
          <p:nvPr>
            <p:ph idx="10"/>
          </p:nvPr>
        </p:nvSpPr>
        <p:spPr>
          <a:xfrm>
            <a:off x="873832" y="1376959"/>
            <a:ext cx="9965618" cy="2131554"/>
          </a:xfrm>
        </p:spPr>
        <p:txBody>
          <a:bodyPr>
            <a:normAutofit/>
          </a:bodyPr>
          <a:lstStyle/>
          <a:p>
            <a:pPr marL="342900" indent="-342900">
              <a:buFont typeface="Arial" panose="020B0604020202020204" pitchFamily="34" charset="0"/>
              <a:buChar char="•"/>
            </a:pPr>
            <a:r>
              <a:rPr lang="en-US" sz="2400" dirty="0">
                <a:latin typeface="Calibri"/>
                <a:cs typeface="Arial"/>
              </a:rPr>
              <a:t>Insight Reports are formatted a .csv files </a:t>
            </a:r>
          </a:p>
          <a:p>
            <a:pPr marL="342900" indent="-342900">
              <a:buFont typeface="Arial" panose="020B0604020202020204" pitchFamily="34" charset="0"/>
              <a:buChar char="•"/>
            </a:pPr>
            <a:r>
              <a:rPr lang="en-US" sz="2400" dirty="0">
                <a:latin typeface="Calibri"/>
                <a:cs typeface="Arial"/>
              </a:rPr>
              <a:t>Viewable in Microsoft Excel and other data manipulation tools (MS Access)</a:t>
            </a:r>
          </a:p>
          <a:p>
            <a:pPr marL="342900" indent="-342900">
              <a:buFont typeface="Arial" panose="020B0604020202020204" pitchFamily="34" charset="0"/>
              <a:buChar char="•"/>
            </a:pPr>
            <a:r>
              <a:rPr lang="en-US" sz="2400" dirty="0">
                <a:latin typeface="Calibri"/>
                <a:cs typeface="Arial"/>
              </a:rPr>
              <a:t>Requested by local IRBNet Power User</a:t>
            </a:r>
          </a:p>
          <a:p>
            <a:pPr marL="342900" indent="-342900">
              <a:buFont typeface="Arial" panose="020B0604020202020204" pitchFamily="34" charset="0"/>
              <a:buChar char="•"/>
            </a:pPr>
            <a:r>
              <a:rPr lang="en-US" sz="2400" dirty="0">
                <a:latin typeface="Calibri"/>
                <a:cs typeface="Arial"/>
              </a:rPr>
              <a:t>Available at any cadence (nightly, weekly, monthly)</a:t>
            </a:r>
          </a:p>
          <a:p>
            <a:endParaRPr lang="en-US" dirty="0"/>
          </a:p>
        </p:txBody>
      </p:sp>
    </p:spTree>
    <p:extLst>
      <p:ext uri="{BB962C8B-B14F-4D97-AF65-F5344CB8AC3E}">
        <p14:creationId xmlns:p14="http://schemas.microsoft.com/office/powerpoint/2010/main" val="119074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44E1C3-933D-A011-FD46-F924005492A8}"/>
              </a:ext>
            </a:extLst>
          </p:cNvPr>
          <p:cNvSpPr>
            <a:spLocks noGrp="1"/>
          </p:cNvSpPr>
          <p:nvPr>
            <p:ph type="title"/>
          </p:nvPr>
        </p:nvSpPr>
        <p:spPr>
          <a:xfrm>
            <a:off x="336485" y="425720"/>
            <a:ext cx="8732239" cy="752929"/>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pc="300" dirty="0">
              <a:solidFill>
                <a:srgbClr val="003F72"/>
              </a:solidFill>
              <a:latin typeface="Calibri"/>
              <a:cs typeface="Arial"/>
            </a:endParaRPr>
          </a:p>
        </p:txBody>
      </p:sp>
      <p:sp>
        <p:nvSpPr>
          <p:cNvPr id="6" name="Content Placeholder 5">
            <a:extLst>
              <a:ext uri="{FF2B5EF4-FFF2-40B4-BE49-F238E27FC236}">
                <a16:creationId xmlns:a16="http://schemas.microsoft.com/office/drawing/2014/main" id="{1BBBA6B2-C53D-C807-EE1A-76385585636B}"/>
              </a:ext>
            </a:extLst>
          </p:cNvPr>
          <p:cNvSpPr>
            <a:spLocks noGrp="1"/>
          </p:cNvSpPr>
          <p:nvPr>
            <p:ph idx="11"/>
          </p:nvPr>
        </p:nvSpPr>
        <p:spPr>
          <a:xfrm>
            <a:off x="13426523" y="8864462"/>
            <a:ext cx="319295" cy="309355"/>
          </a:xfrm>
        </p:spPr>
        <p:txBody>
          <a:bodyPr>
            <a:noAutofit/>
          </a:bodyPr>
          <a:lstStyle/>
          <a:p>
            <a:endParaRPr lang="en-US" dirty="0"/>
          </a:p>
        </p:txBody>
      </p:sp>
      <p:pic>
        <p:nvPicPr>
          <p:cNvPr id="2" name="Content Placeholder 1">
            <a:hlinkClick r:id="rId3" action="ppaction://hlinkfile"/>
            <a:extLst>
              <a:ext uri="{FF2B5EF4-FFF2-40B4-BE49-F238E27FC236}">
                <a16:creationId xmlns:a16="http://schemas.microsoft.com/office/drawing/2014/main" id="{05FB418B-98A1-CFC1-3D35-174ADF47970E}"/>
              </a:ext>
            </a:extLst>
          </p:cNvPr>
          <p:cNvPicPr>
            <a:picLocks noGrp="1" noChangeAspect="1"/>
          </p:cNvPicPr>
          <p:nvPr>
            <p:ph idx="10"/>
          </p:nvPr>
        </p:nvPicPr>
        <p:blipFill rotWithShape="1">
          <a:blip r:embed="rId4"/>
          <a:srcRect r="-1" b="8178"/>
          <a:stretch/>
        </p:blipFill>
        <p:spPr>
          <a:xfrm>
            <a:off x="0" y="0"/>
            <a:ext cx="7496904" cy="5913120"/>
          </a:xfrm>
          <a:prstGeom prst="rect">
            <a:avLst/>
          </a:prstGeom>
          <a:ln>
            <a:noFill/>
          </a:ln>
          <a:effectLst>
            <a:softEdge rad="112500"/>
          </a:effectLst>
        </p:spPr>
      </p:pic>
      <p:graphicFrame>
        <p:nvGraphicFramePr>
          <p:cNvPr id="4" name="Content Placeholder 3">
            <a:extLst>
              <a:ext uri="{FF2B5EF4-FFF2-40B4-BE49-F238E27FC236}">
                <a16:creationId xmlns:a16="http://schemas.microsoft.com/office/drawing/2014/main" id="{CA3D637D-F349-44FF-817C-89144AF83F5B}"/>
              </a:ext>
            </a:extLst>
          </p:cNvPr>
          <p:cNvGraphicFramePr>
            <a:graphicFrameLocks/>
          </p:cNvGraphicFramePr>
          <p:nvPr/>
        </p:nvGraphicFramePr>
        <p:xfrm>
          <a:off x="7578259" y="104752"/>
          <a:ext cx="4350774" cy="5716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73747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IRRS Custom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IRRS Custom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VAIRRS Main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7dce447-0566-47ff-8c07-c9b85fda5322">
      <UserInfo>
        <DisplayName>VBA ORD Team Visitors</DisplayName>
        <AccountId>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C147DA-14D9-4983-B6CF-EF7536DF17A5}">
  <ds:schemaRefs>
    <ds:schemaRef ds:uri="http://purl.org/dc/elements/1.1/"/>
    <ds:schemaRef ds:uri="http://schemas.microsoft.com/office/2006/metadata/properties"/>
    <ds:schemaRef ds:uri="b3b97a4c-43ac-46e7-9970-904f1e1efc09"/>
    <ds:schemaRef ds:uri="http://schemas.microsoft.com/office/infopath/2007/PartnerControls"/>
    <ds:schemaRef ds:uri="http://schemas.microsoft.com/office/2006/documentManagement/types"/>
    <ds:schemaRef ds:uri="http://purl.org/dc/dcmitype/"/>
    <ds:schemaRef ds:uri="http://schemas.microsoft.com/sharepoint/v3"/>
    <ds:schemaRef ds:uri="http://schemas.openxmlformats.org/package/2006/metadata/core-properties"/>
    <ds:schemaRef ds:uri="77dce447-0566-47ff-8c07-c9b85fda5322"/>
    <ds:schemaRef ds:uri="http://www.w3.org/XML/1998/namespace"/>
    <ds:schemaRef ds:uri="http://purl.org/dc/terms/"/>
  </ds:schemaRefs>
</ds:datastoreItem>
</file>

<file path=customXml/itemProps2.xml><?xml version="1.0" encoding="utf-8"?>
<ds:datastoreItem xmlns:ds="http://schemas.openxmlformats.org/officeDocument/2006/customXml" ds:itemID="{5BB57568-D15E-41AD-BD6C-9EC61BAAD05A}">
  <ds:schemaRefs>
    <ds:schemaRef ds:uri="http://schemas.microsoft.com/sharepoint/v3/contenttype/forms"/>
  </ds:schemaRefs>
</ds:datastoreItem>
</file>

<file path=customXml/itemProps3.xml><?xml version="1.0" encoding="utf-8"?>
<ds:datastoreItem xmlns:ds="http://schemas.openxmlformats.org/officeDocument/2006/customXml" ds:itemID="{108BDEAE-9FCA-4DB2-8F8B-46A9131D3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17768</TotalTime>
  <Words>1282</Words>
  <Application>Microsoft Office PowerPoint</Application>
  <PresentationFormat>Widescreen</PresentationFormat>
  <Paragraphs>166</Paragraphs>
  <Slides>18</Slides>
  <Notes>13</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30" baseType="lpstr">
      <vt:lpstr>Arial</vt:lpstr>
      <vt:lpstr>Bradley Hand ITC</vt:lpstr>
      <vt:lpstr>Calibri</vt:lpstr>
      <vt:lpstr>Calibri</vt:lpstr>
      <vt:lpstr>Calibri Light</vt:lpstr>
      <vt:lpstr>Wingdings</vt:lpstr>
      <vt:lpstr>VAIRRS Main Slides</vt:lpstr>
      <vt:lpstr>VAIRRS Custom 1</vt:lpstr>
      <vt:lpstr>VAIRRS Custom 2</vt:lpstr>
      <vt:lpstr>1_VAIRRS Main Slides</vt:lpstr>
      <vt:lpstr>VA1</vt:lpstr>
      <vt:lpstr>think-cell Slide</vt:lpstr>
      <vt:lpstr>VA Innovation and Research  Review System (VAIRRS) </vt:lpstr>
      <vt:lpstr>Webinar Housekeeping</vt:lpstr>
      <vt:lpstr>PowerPoint Presentation</vt:lpstr>
      <vt:lpstr>Important Announcements </vt:lpstr>
      <vt:lpstr>Data Integrity Series:  Data Availability</vt:lpstr>
      <vt:lpstr>Objectives</vt:lpstr>
      <vt:lpstr>VAIRRS Data Platforms</vt:lpstr>
      <vt:lpstr>IRBNet Insight Reports Overview</vt:lpstr>
      <vt:lpstr>PowerPoint Presentation</vt:lpstr>
      <vt:lpstr>VAIRRS Dashboards Overview</vt:lpstr>
      <vt:lpstr>VAIRRS Dashboard Stakeholders</vt:lpstr>
      <vt:lpstr>VAIRRS Dashboard Pages and Metrics</vt:lpstr>
      <vt:lpstr>CRADO Dashboard</vt:lpstr>
      <vt:lpstr>CRADO Dashboard</vt:lpstr>
      <vt:lpstr>Field Dashboard</vt:lpstr>
      <vt:lpstr>Field Dashboard</vt:lpstr>
      <vt:lpstr>References </vt:lpstr>
      <vt:lpstr>Thank you for joining!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Integrity Series: Data Availability</dc:title>
  <dc:subject>Data Integrity Series: Data Availability</dc:subject>
  <dc:creator> VAIRRS</dc:creator>
  <cp:keywords>Data Integrity Series: Data Availability</cp:keywords>
  <cp:lastModifiedBy>Rivera, Portia T</cp:lastModifiedBy>
  <cp:revision>35</cp:revision>
  <dcterms:created xsi:type="dcterms:W3CDTF">2021-10-19T21:48:00Z</dcterms:created>
  <dcterms:modified xsi:type="dcterms:W3CDTF">2023-06-05T12:34:23Z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y fmtid="{D5CDD505-2E9C-101B-9397-08002B2CF9AE}" pid="3" name="_ExtendedDescription">
    <vt:lpwstr/>
  </property>
</Properties>
</file>