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heme/theme2.xml" ContentType="application/vnd.openxmlformats-officedocument.theme+xml"/>
  <Override PartName="/ppt/notesSlides/notesSlide1.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21"/>
  </p:notesMasterIdLst>
  <p:sldIdLst>
    <p:sldId id="277" r:id="rId5"/>
    <p:sldId id="349" r:id="rId6"/>
    <p:sldId id="279" r:id="rId7"/>
    <p:sldId id="298" r:id="rId8"/>
    <p:sldId id="299" r:id="rId9"/>
    <p:sldId id="304" r:id="rId10"/>
    <p:sldId id="305" r:id="rId11"/>
    <p:sldId id="306" r:id="rId12"/>
    <p:sldId id="307" r:id="rId13"/>
    <p:sldId id="300" r:id="rId14"/>
    <p:sldId id="301" r:id="rId15"/>
    <p:sldId id="302" r:id="rId16"/>
    <p:sldId id="308" r:id="rId17"/>
    <p:sldId id="309" r:id="rId18"/>
    <p:sldId id="310" r:id="rId19"/>
    <p:sldId id="297" r:id="rId2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35EDB801-0442-4E95-0783-33D82F4F4D70}" name="Workman, Don E." initials="WDE" userId="S::Don.Workman@va.gov::0a3d2f99-f7e7-4296-970f-bb7eab0cd3e8" providerId="AD"/>
  <p188:author id="{66EC395F-2F34-6066-C7E3-BAC20BAC8DD2}" name="Tenhula, Wendy" initials="TW" userId="S::wendy.tenhula@va.gov::2516237c-d134-48ae-980f-0c75f510b772" providerId="AD"/>
  <p188:author id="{64E93262-8E67-8201-43B0-18E4C81CE750}" name="Laracuente, Antonio J" initials="LJ" userId="S::antonio.laracuente03@va.gov::f26025aa-017e-46da-97dd-4f9d498fb15b"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Ferguson, Stephanie L." initials="FSL" lastIdx="10" clrIdx="0">
    <p:extLst>
      <p:ext uri="{19B8F6BF-5375-455C-9EA6-DF929625EA0E}">
        <p15:presenceInfo xmlns:p15="http://schemas.microsoft.com/office/powerpoint/2012/main" userId="S::Stephanie.Ferguson18@va.gov::12a5ede6-b495-4eb3-bb76-c4880202b75e"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A300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11"/>
    <p:restoredTop sz="93469" autoAdjust="0"/>
  </p:normalViewPr>
  <p:slideViewPr>
    <p:cSldViewPr snapToGrid="0">
      <p:cViewPr varScale="1">
        <p:scale>
          <a:sx n="106" d="100"/>
          <a:sy n="106" d="100"/>
        </p:scale>
        <p:origin x="756" y="1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notesMaster" Target="notesMasters/notes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commentAuthors" Target="commentAuthors.xml"/><Relationship Id="rId27" Type="http://schemas.microsoft.com/office/2018/10/relationships/authors" Targe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F0AC809-AD55-4680-9172-8613891DBF43}" type="datetimeFigureOut">
              <a:rPr lang="en-US" smtClean="0"/>
              <a:t>8/7/2023</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025C5C3-08BB-43EB-B130-D52380FEC2AB}" type="slidenum">
              <a:rPr lang="en-US" smtClean="0"/>
              <a:t>‹#›</a:t>
            </a:fld>
            <a:endParaRPr lang="en-US" dirty="0"/>
          </a:p>
        </p:txBody>
      </p:sp>
    </p:spTree>
    <p:extLst>
      <p:ext uri="{BB962C8B-B14F-4D97-AF65-F5344CB8AC3E}">
        <p14:creationId xmlns:p14="http://schemas.microsoft.com/office/powerpoint/2010/main" val="7165353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34EA58A-39E5-4D21-9D36-B59FED999BAC}" type="slidenum">
              <a:rPr lang="en-US" smtClean="0"/>
              <a:t>16</a:t>
            </a:fld>
            <a:endParaRPr lang="en-US" dirty="0"/>
          </a:p>
        </p:txBody>
      </p:sp>
    </p:spTree>
    <p:extLst>
      <p:ext uri="{BB962C8B-B14F-4D97-AF65-F5344CB8AC3E}">
        <p14:creationId xmlns:p14="http://schemas.microsoft.com/office/powerpoint/2010/main" val="214390770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Master" Target="../slideMasters/slideMaster1.xml"/><Relationship Id="rId1" Type="http://schemas.openxmlformats.org/officeDocument/2006/relationships/tags" Target="../tags/tag3.xml"/><Relationship Id="rId4" Type="http://schemas.openxmlformats.org/officeDocument/2006/relationships/image" Target="../media/image4.emf"/></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8B5E9596-4C46-47D4-A545-08389D598C62}" type="datetimeFigureOut">
              <a:rPr lang="en-US" smtClean="0"/>
              <a:t>8/7/2023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0EE7798-284D-44E6-BD33-EC3C7F4CA87C}" type="slidenum">
              <a:rPr lang="en-US" smtClean="0"/>
              <a:t>‹#›</a:t>
            </a:fld>
            <a:endParaRPr lang="en-US" dirty="0"/>
          </a:p>
        </p:txBody>
      </p:sp>
    </p:spTree>
    <p:extLst>
      <p:ext uri="{BB962C8B-B14F-4D97-AF65-F5344CB8AC3E}">
        <p14:creationId xmlns:p14="http://schemas.microsoft.com/office/powerpoint/2010/main" val="940567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B5E9596-4C46-47D4-A545-08389D598C62}" type="datetimeFigureOut">
              <a:rPr lang="en-US" smtClean="0"/>
              <a:t>8/7/2023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0EE7798-284D-44E6-BD33-EC3C7F4CA87C}" type="slidenum">
              <a:rPr lang="en-US" smtClean="0"/>
              <a:t>‹#›</a:t>
            </a:fld>
            <a:endParaRPr lang="en-US" dirty="0"/>
          </a:p>
        </p:txBody>
      </p:sp>
    </p:spTree>
    <p:extLst>
      <p:ext uri="{BB962C8B-B14F-4D97-AF65-F5344CB8AC3E}">
        <p14:creationId xmlns:p14="http://schemas.microsoft.com/office/powerpoint/2010/main" val="39512518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B5E9596-4C46-47D4-A545-08389D598C62}" type="datetimeFigureOut">
              <a:rPr lang="en-US" smtClean="0"/>
              <a:t>8/7/2023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0EE7798-284D-44E6-BD33-EC3C7F4CA87C}" type="slidenum">
              <a:rPr lang="en-US" smtClean="0"/>
              <a:t>‹#›</a:t>
            </a:fld>
            <a:endParaRPr lang="en-US" dirty="0"/>
          </a:p>
        </p:txBody>
      </p:sp>
    </p:spTree>
    <p:extLst>
      <p:ext uri="{BB962C8B-B14F-4D97-AF65-F5344CB8AC3E}">
        <p14:creationId xmlns:p14="http://schemas.microsoft.com/office/powerpoint/2010/main" val="397754070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1_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914400" y="2763838"/>
            <a:ext cx="10363200" cy="1330324"/>
          </a:xfrm>
        </p:spPr>
        <p:txBody>
          <a:bodyPr anchor="ctr">
            <a:normAutofit/>
          </a:bodyPr>
          <a:lstStyle>
            <a:lvl1pPr algn="ctr">
              <a:defRPr sz="4400">
                <a:solidFill>
                  <a:schemeClr val="tx1"/>
                </a:solidFill>
              </a:defRPr>
            </a:lvl1pPr>
          </a:lstStyle>
          <a:p>
            <a:r>
              <a:rPr lang="en-US"/>
              <a:t>CLICK TO EDIT MASTER TITLE STYLE</a:t>
            </a:r>
          </a:p>
        </p:txBody>
      </p:sp>
      <p:sp>
        <p:nvSpPr>
          <p:cNvPr id="3" name="Subtitle 2"/>
          <p:cNvSpPr>
            <a:spLocks noGrp="1"/>
          </p:cNvSpPr>
          <p:nvPr>
            <p:ph type="subTitle" idx="1"/>
          </p:nvPr>
        </p:nvSpPr>
        <p:spPr>
          <a:xfrm>
            <a:off x="1524000" y="4316415"/>
            <a:ext cx="9144000" cy="6905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12" name="Text Placeholder 11">
            <a:extLst>
              <a:ext uri="{FF2B5EF4-FFF2-40B4-BE49-F238E27FC236}">
                <a16:creationId xmlns:a16="http://schemas.microsoft.com/office/drawing/2014/main" id="{AE38B46A-E2D9-F648-8C4B-C6DF64595CDF}"/>
              </a:ext>
            </a:extLst>
          </p:cNvPr>
          <p:cNvSpPr>
            <a:spLocks noGrp="1"/>
          </p:cNvSpPr>
          <p:nvPr>
            <p:ph type="body" sz="quarter" idx="10" hasCustomPrompt="1"/>
          </p:nvPr>
        </p:nvSpPr>
        <p:spPr>
          <a:xfrm>
            <a:off x="1524000" y="5006977"/>
            <a:ext cx="9144000" cy="774700"/>
          </a:xfrm>
        </p:spPr>
        <p:txBody>
          <a:bodyPr>
            <a:normAutofit/>
          </a:bodyPr>
          <a:lstStyle>
            <a:lvl1pPr marL="0" indent="0" algn="ctr">
              <a:buNone/>
              <a:defRPr sz="2000">
                <a:latin typeface="+mj-lt"/>
              </a:defRPr>
            </a:lvl1pPr>
          </a:lstStyle>
          <a:p>
            <a:pPr lvl="0"/>
            <a:r>
              <a:rPr lang="en-US"/>
              <a:t>Briefer: Name and Title</a:t>
            </a:r>
          </a:p>
        </p:txBody>
      </p:sp>
      <p:sp>
        <p:nvSpPr>
          <p:cNvPr id="4" name="Slide Number Placeholder 3">
            <a:extLst>
              <a:ext uri="{FF2B5EF4-FFF2-40B4-BE49-F238E27FC236}">
                <a16:creationId xmlns:a16="http://schemas.microsoft.com/office/drawing/2014/main" id="{6405287A-C762-B04C-8C78-1932680E8B86}"/>
              </a:ext>
            </a:extLst>
          </p:cNvPr>
          <p:cNvSpPr>
            <a:spLocks noGrp="1"/>
          </p:cNvSpPr>
          <p:nvPr>
            <p:ph type="sldNum" sz="quarter" idx="11"/>
          </p:nvPr>
        </p:nvSpPr>
        <p:spPr/>
        <p:txBody>
          <a:bodyPr/>
          <a:lstStyle/>
          <a:p>
            <a:fld id="{50EE7798-284D-44E6-BD33-EC3C7F4CA87C}" type="slidenum">
              <a:rPr lang="en-US" smtClean="0"/>
              <a:t>‹#›</a:t>
            </a:fld>
            <a:endParaRPr lang="en-US" dirty="0"/>
          </a:p>
        </p:txBody>
      </p:sp>
      <p:pic>
        <p:nvPicPr>
          <p:cNvPr id="6" name="Picture 5">
            <a:extLst>
              <a:ext uri="{FF2B5EF4-FFF2-40B4-BE49-F238E27FC236}">
                <a16:creationId xmlns:a16="http://schemas.microsoft.com/office/drawing/2014/main" id="{3DCF8BCC-BFA1-F642-84C1-3DEA215A8FE4}"/>
              </a:ext>
              <a:ext uri="{C183D7F6-B498-43B3-948B-1728B52AA6E4}">
                <adec:decorative xmlns:adec="http://schemas.microsoft.com/office/drawing/2017/decorative" val="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227320" y="1076323"/>
            <a:ext cx="1737360" cy="1633538"/>
          </a:xfrm>
          <a:prstGeom prst="rect">
            <a:avLst/>
          </a:prstGeom>
        </p:spPr>
      </p:pic>
    </p:spTree>
    <p:extLst>
      <p:ext uri="{BB962C8B-B14F-4D97-AF65-F5344CB8AC3E}">
        <p14:creationId xmlns:p14="http://schemas.microsoft.com/office/powerpoint/2010/main" val="1502554298"/>
      </p:ext>
    </p:extLst>
  </p:cSld>
  <p:clrMapOvr>
    <a:masterClrMapping/>
  </p:clrMapOvr>
  <p:extLst>
    <p:ext uri="{DCECCB84-F9BA-43D5-87BE-67443E8EF086}">
      <p15:sldGuideLst xmlns:p15="http://schemas.microsoft.com/office/powerpoint/2012/main">
        <p15:guide id="1" orient="horz" pos="3984">
          <p15:clr>
            <a:srgbClr val="FBAE40"/>
          </p15:clr>
        </p15:guide>
        <p15:guide id="2" pos="3840">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Title and Content w/ Alt Tex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838200" y="118873"/>
            <a:ext cx="10515600" cy="752929"/>
          </a:xfrm>
        </p:spPr>
        <p:txBody>
          <a:bodyPr/>
          <a:lstStyle/>
          <a:p>
            <a:r>
              <a:rPr lang="en-US"/>
              <a:t>Click to edit master title style</a:t>
            </a:r>
          </a:p>
        </p:txBody>
      </p:sp>
      <p:sp>
        <p:nvSpPr>
          <p:cNvPr id="3" name="Content Placeholder 2"/>
          <p:cNvSpPr>
            <a:spLocks noGrp="1"/>
          </p:cNvSpPr>
          <p:nvPr>
            <p:ph idx="1"/>
          </p:nvPr>
        </p:nvSpPr>
        <p:spPr>
          <a:xfrm>
            <a:off x="838200" y="1133857"/>
            <a:ext cx="10515600" cy="4818857"/>
          </a:xfrm>
        </p:spPr>
        <p:txBody>
          <a:bodyPr/>
          <a:lstStyle>
            <a:lvl1pPr>
              <a:lnSpc>
                <a:spcPct val="110000"/>
              </a:lnSpc>
              <a:defRPr/>
            </a:lvl1pPr>
            <a:lvl2pPr>
              <a:lnSpc>
                <a:spcPct val="110000"/>
              </a:lnSpc>
              <a:defRPr/>
            </a:lvl2pPr>
            <a:lvl3pPr>
              <a:lnSpc>
                <a:spcPct val="110000"/>
              </a:lnSpc>
              <a:defRPr/>
            </a:lvl3pPr>
            <a:lvl4pPr>
              <a:lnSpc>
                <a:spcPct val="110000"/>
              </a:lnSpc>
              <a:defRPr/>
            </a:lvl4pPr>
            <a:lvl5pPr>
              <a:lnSpc>
                <a:spcPct val="110000"/>
              </a:lnSpc>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8FD912DB-CF58-2B44-B78F-FA5C3CCFF15B}"/>
              </a:ext>
            </a:extLst>
          </p:cNvPr>
          <p:cNvSpPr>
            <a:spLocks noGrp="1"/>
          </p:cNvSpPr>
          <p:nvPr>
            <p:ph type="body" sz="quarter" idx="13" hasCustomPrompt="1"/>
          </p:nvPr>
        </p:nvSpPr>
        <p:spPr>
          <a:xfrm>
            <a:off x="-3383279" y="982664"/>
            <a:ext cx="3108113" cy="5064125"/>
          </a:xfrm>
        </p:spPr>
        <p:txBody>
          <a:bodyPr/>
          <a:lstStyle>
            <a:lvl1pPr>
              <a:defRPr/>
            </a:lvl1pPr>
          </a:lstStyle>
          <a:p>
            <a:pPr lvl="0"/>
            <a:r>
              <a:rPr lang="en-US"/>
              <a:t>Insert alt text for complex graphic</a:t>
            </a:r>
          </a:p>
        </p:txBody>
      </p:sp>
      <p:sp>
        <p:nvSpPr>
          <p:cNvPr id="6" name="Slide Number Placeholder 5"/>
          <p:cNvSpPr>
            <a:spLocks noGrp="1"/>
          </p:cNvSpPr>
          <p:nvPr>
            <p:ph type="sldNum" sz="quarter" idx="12"/>
          </p:nvPr>
        </p:nvSpPr>
        <p:spPr/>
        <p:txBody>
          <a:bodyPr/>
          <a:lstStyle/>
          <a:p>
            <a:fld id="{50EE7798-284D-44E6-BD33-EC3C7F4CA87C}" type="slidenum">
              <a:rPr lang="en-US" smtClean="0"/>
              <a:t>‹#›</a:t>
            </a:fld>
            <a:endParaRPr lang="en-US" dirty="0"/>
          </a:p>
        </p:txBody>
      </p:sp>
    </p:spTree>
    <p:extLst>
      <p:ext uri="{BB962C8B-B14F-4D97-AF65-F5344CB8AC3E}">
        <p14:creationId xmlns:p14="http://schemas.microsoft.com/office/powerpoint/2010/main" val="311808136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itle and two content holders vertical">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838200" y="118873"/>
            <a:ext cx="10515600" cy="752929"/>
          </a:xfrm>
        </p:spPr>
        <p:txBody>
          <a:bodyPr/>
          <a:lstStyle/>
          <a:p>
            <a:r>
              <a:rPr lang="en-US"/>
              <a:t>Click to edit master title style</a:t>
            </a:r>
          </a:p>
        </p:txBody>
      </p:sp>
      <p:sp>
        <p:nvSpPr>
          <p:cNvPr id="3" name="Content Placeholder 2"/>
          <p:cNvSpPr>
            <a:spLocks noGrp="1"/>
          </p:cNvSpPr>
          <p:nvPr>
            <p:ph idx="1"/>
          </p:nvPr>
        </p:nvSpPr>
        <p:spPr>
          <a:xfrm>
            <a:off x="838200" y="1133857"/>
            <a:ext cx="10515600" cy="2076935"/>
          </a:xfrm>
        </p:spPr>
        <p:txBody>
          <a:bodyPr/>
          <a:lstStyle>
            <a:lvl1pPr>
              <a:lnSpc>
                <a:spcPct val="110000"/>
              </a:lnSpc>
              <a:defRPr/>
            </a:lvl1pPr>
            <a:lvl2pPr>
              <a:lnSpc>
                <a:spcPct val="110000"/>
              </a:lnSpc>
              <a:defRPr/>
            </a:lvl2pPr>
            <a:lvl3pPr>
              <a:lnSpc>
                <a:spcPct val="110000"/>
              </a:lnSpc>
              <a:defRPr/>
            </a:lvl3pPr>
            <a:lvl4pPr>
              <a:lnSpc>
                <a:spcPct val="110000"/>
              </a:lnSpc>
              <a:defRPr/>
            </a:lvl4pPr>
            <a:lvl5pPr>
              <a:lnSpc>
                <a:spcPct val="110000"/>
              </a:lnSpc>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Content Placeholder 2">
            <a:extLst>
              <a:ext uri="{FF2B5EF4-FFF2-40B4-BE49-F238E27FC236}">
                <a16:creationId xmlns:a16="http://schemas.microsoft.com/office/drawing/2014/main" id="{09A16403-64DA-D349-9AAF-2952A411FC8C}"/>
              </a:ext>
            </a:extLst>
          </p:cNvPr>
          <p:cNvSpPr>
            <a:spLocks noGrp="1"/>
          </p:cNvSpPr>
          <p:nvPr>
            <p:ph idx="13"/>
          </p:nvPr>
        </p:nvSpPr>
        <p:spPr>
          <a:xfrm>
            <a:off x="838200" y="3523766"/>
            <a:ext cx="10515600" cy="2076935"/>
          </a:xfrm>
        </p:spPr>
        <p:txBody>
          <a:bodyPr/>
          <a:lstStyle>
            <a:lvl1pPr>
              <a:lnSpc>
                <a:spcPct val="110000"/>
              </a:lnSpc>
              <a:defRPr/>
            </a:lvl1pPr>
            <a:lvl2pPr>
              <a:lnSpc>
                <a:spcPct val="110000"/>
              </a:lnSpc>
              <a:defRPr/>
            </a:lvl2pPr>
            <a:lvl3pPr>
              <a:lnSpc>
                <a:spcPct val="110000"/>
              </a:lnSpc>
              <a:defRPr/>
            </a:lvl3pPr>
            <a:lvl4pPr>
              <a:lnSpc>
                <a:spcPct val="110000"/>
              </a:lnSpc>
              <a:defRPr/>
            </a:lvl4pPr>
            <a:lvl5pPr>
              <a:lnSpc>
                <a:spcPct val="110000"/>
              </a:lnSpc>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12"/>
          </p:nvPr>
        </p:nvSpPr>
        <p:spPr/>
        <p:txBody>
          <a:bodyPr/>
          <a:lstStyle/>
          <a:p>
            <a:fld id="{50EE7798-284D-44E6-BD33-EC3C7F4CA87C}" type="slidenum">
              <a:rPr lang="en-US" smtClean="0"/>
              <a:t>‹#›</a:t>
            </a:fld>
            <a:endParaRPr lang="en-US" dirty="0"/>
          </a:p>
        </p:txBody>
      </p:sp>
    </p:spTree>
    <p:extLst>
      <p:ext uri="{BB962C8B-B14F-4D97-AF65-F5344CB8AC3E}">
        <p14:creationId xmlns:p14="http://schemas.microsoft.com/office/powerpoint/2010/main" val="70046495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itle, Content, and Sidebar Callou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838200" y="118873"/>
            <a:ext cx="10515600" cy="752929"/>
          </a:xfrm>
        </p:spPr>
        <p:txBody>
          <a:bodyPr/>
          <a:lstStyle/>
          <a:p>
            <a:r>
              <a:rPr lang="en-US"/>
              <a:t>Click to edit master title style</a:t>
            </a:r>
          </a:p>
        </p:txBody>
      </p:sp>
      <p:sp>
        <p:nvSpPr>
          <p:cNvPr id="3" name="Content Placeholder 2"/>
          <p:cNvSpPr>
            <a:spLocks noGrp="1"/>
          </p:cNvSpPr>
          <p:nvPr>
            <p:ph idx="1"/>
          </p:nvPr>
        </p:nvSpPr>
        <p:spPr>
          <a:xfrm>
            <a:off x="838202" y="1133856"/>
            <a:ext cx="6878781" cy="4830526"/>
          </a:xfrm>
        </p:spPr>
        <p:txBody>
          <a:bodyPr/>
          <a:lstStyle>
            <a:lvl1pPr>
              <a:lnSpc>
                <a:spcPct val="110000"/>
              </a:lnSpc>
              <a:defRPr/>
            </a:lvl1pPr>
            <a:lvl2pPr>
              <a:lnSpc>
                <a:spcPct val="110000"/>
              </a:lnSpc>
              <a:defRPr/>
            </a:lvl2pPr>
            <a:lvl3pPr>
              <a:lnSpc>
                <a:spcPct val="110000"/>
              </a:lnSpc>
              <a:defRPr/>
            </a:lvl3pPr>
            <a:lvl4pPr>
              <a:lnSpc>
                <a:spcPct val="110000"/>
              </a:lnSpc>
              <a:defRPr/>
            </a:lvl4pPr>
            <a:lvl5pPr>
              <a:lnSpc>
                <a:spcPct val="110000"/>
              </a:lnSpc>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cxnSp>
        <p:nvCxnSpPr>
          <p:cNvPr id="5" name="Straight Connector 4">
            <a:extLst>
              <a:ext uri="{FF2B5EF4-FFF2-40B4-BE49-F238E27FC236}">
                <a16:creationId xmlns:a16="http://schemas.microsoft.com/office/drawing/2014/main" id="{13EDEFD9-BFED-434F-8D05-9CA4431F495F}"/>
              </a:ext>
            </a:extLst>
          </p:cNvPr>
          <p:cNvCxnSpPr/>
          <p:nvPr/>
        </p:nvCxnSpPr>
        <p:spPr>
          <a:xfrm>
            <a:off x="7790688" y="1133856"/>
            <a:ext cx="0" cy="4830526"/>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7" name="Content Placeholder 2">
            <a:extLst>
              <a:ext uri="{FF2B5EF4-FFF2-40B4-BE49-F238E27FC236}">
                <a16:creationId xmlns:a16="http://schemas.microsoft.com/office/drawing/2014/main" id="{6710610B-BCCF-034B-B401-A7C2A95FDABD}"/>
              </a:ext>
            </a:extLst>
          </p:cNvPr>
          <p:cNvSpPr>
            <a:spLocks noGrp="1"/>
          </p:cNvSpPr>
          <p:nvPr>
            <p:ph idx="13"/>
          </p:nvPr>
        </p:nvSpPr>
        <p:spPr>
          <a:xfrm>
            <a:off x="7854696" y="1133857"/>
            <a:ext cx="3499104" cy="2586089"/>
          </a:xfrm>
        </p:spPr>
        <p:txBody>
          <a:bodyPr/>
          <a:lstStyle>
            <a:lvl1pPr marL="0" indent="0">
              <a:lnSpc>
                <a:spcPct val="110000"/>
              </a:lnSpc>
              <a:buNone/>
              <a:defRPr/>
            </a:lvl1pPr>
          </a:lstStyle>
          <a:p>
            <a:pPr lvl="0"/>
            <a:r>
              <a:rPr lang="en-US"/>
              <a:t>Click to edit Master text styles</a:t>
            </a:r>
          </a:p>
        </p:txBody>
      </p:sp>
      <p:sp>
        <p:nvSpPr>
          <p:cNvPr id="8" name="Content Placeholder 2">
            <a:extLst>
              <a:ext uri="{FF2B5EF4-FFF2-40B4-BE49-F238E27FC236}">
                <a16:creationId xmlns:a16="http://schemas.microsoft.com/office/drawing/2014/main" id="{11EE1AA3-98A0-E149-81B7-A4FC8FBABDDB}"/>
              </a:ext>
            </a:extLst>
          </p:cNvPr>
          <p:cNvSpPr>
            <a:spLocks noGrp="1"/>
          </p:cNvSpPr>
          <p:nvPr>
            <p:ph idx="14"/>
          </p:nvPr>
        </p:nvSpPr>
        <p:spPr>
          <a:xfrm>
            <a:off x="7854697" y="3719946"/>
            <a:ext cx="3499104" cy="2244437"/>
          </a:xfrm>
        </p:spPr>
        <p:txBody>
          <a:bodyPr/>
          <a:lstStyle>
            <a:lvl1pPr marL="0" indent="0">
              <a:lnSpc>
                <a:spcPct val="110000"/>
              </a:lnSpc>
              <a:buNone/>
              <a:defRPr/>
            </a:lvl1pPr>
          </a:lstStyle>
          <a:p>
            <a:pPr lvl="0"/>
            <a:r>
              <a:rPr lang="en-US"/>
              <a:t>Click to edit Master text styles</a:t>
            </a:r>
          </a:p>
        </p:txBody>
      </p:sp>
      <p:sp>
        <p:nvSpPr>
          <p:cNvPr id="6" name="Slide Number Placeholder 5"/>
          <p:cNvSpPr>
            <a:spLocks noGrp="1"/>
          </p:cNvSpPr>
          <p:nvPr>
            <p:ph type="sldNum" sz="quarter" idx="12"/>
          </p:nvPr>
        </p:nvSpPr>
        <p:spPr/>
        <p:txBody>
          <a:bodyPr/>
          <a:lstStyle/>
          <a:p>
            <a:fld id="{50EE7798-284D-44E6-BD33-EC3C7F4CA87C}" type="slidenum">
              <a:rPr lang="en-US" smtClean="0"/>
              <a:t>‹#›</a:t>
            </a:fld>
            <a:endParaRPr lang="en-US" dirty="0"/>
          </a:p>
        </p:txBody>
      </p:sp>
    </p:spTree>
    <p:extLst>
      <p:ext uri="{BB962C8B-B14F-4D97-AF65-F5344CB8AC3E}">
        <p14:creationId xmlns:p14="http://schemas.microsoft.com/office/powerpoint/2010/main" val="240266346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p:cSld name="Title, Content, and Two Supporting Images">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838200" y="118873"/>
            <a:ext cx="10515600" cy="752929"/>
          </a:xfrm>
        </p:spPr>
        <p:txBody>
          <a:bodyPr/>
          <a:lstStyle/>
          <a:p>
            <a:r>
              <a:rPr lang="en-US"/>
              <a:t>Click to edit master title style</a:t>
            </a:r>
          </a:p>
        </p:txBody>
      </p:sp>
      <p:sp>
        <p:nvSpPr>
          <p:cNvPr id="3" name="Content Placeholder 2"/>
          <p:cNvSpPr>
            <a:spLocks noGrp="1"/>
          </p:cNvSpPr>
          <p:nvPr>
            <p:ph idx="1"/>
          </p:nvPr>
        </p:nvSpPr>
        <p:spPr>
          <a:xfrm>
            <a:off x="838202" y="1133856"/>
            <a:ext cx="4438649" cy="4830526"/>
          </a:xfrm>
        </p:spPr>
        <p:txBody>
          <a:bodyPr/>
          <a:lstStyle>
            <a:lvl1pPr>
              <a:lnSpc>
                <a:spcPct val="110000"/>
              </a:lnSpc>
              <a:defRPr/>
            </a:lvl1pPr>
            <a:lvl2pPr>
              <a:lnSpc>
                <a:spcPct val="110000"/>
              </a:lnSpc>
              <a:defRPr/>
            </a:lvl2pPr>
            <a:lvl3pPr>
              <a:lnSpc>
                <a:spcPct val="110000"/>
              </a:lnSpc>
              <a:defRPr/>
            </a:lvl3pPr>
            <a:lvl4pPr>
              <a:lnSpc>
                <a:spcPct val="110000"/>
              </a:lnSpc>
              <a:defRPr/>
            </a:lvl4pPr>
            <a:lvl5pPr>
              <a:lnSpc>
                <a:spcPct val="110000"/>
              </a:lnSpc>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Content Placeholder 2">
            <a:extLst>
              <a:ext uri="{FF2B5EF4-FFF2-40B4-BE49-F238E27FC236}">
                <a16:creationId xmlns:a16="http://schemas.microsoft.com/office/drawing/2014/main" id="{6710610B-BCCF-034B-B401-A7C2A95FDABD}"/>
              </a:ext>
            </a:extLst>
          </p:cNvPr>
          <p:cNvSpPr>
            <a:spLocks noGrp="1"/>
          </p:cNvSpPr>
          <p:nvPr>
            <p:ph idx="13"/>
          </p:nvPr>
        </p:nvSpPr>
        <p:spPr>
          <a:xfrm>
            <a:off x="5486400" y="1133857"/>
            <a:ext cx="5867400" cy="2586089"/>
          </a:xfrm>
        </p:spPr>
        <p:txBody>
          <a:bodyPr/>
          <a:lstStyle>
            <a:lvl1pPr marL="0" indent="0">
              <a:lnSpc>
                <a:spcPct val="110000"/>
              </a:lnSpc>
              <a:buNone/>
              <a:defRPr/>
            </a:lvl1pPr>
          </a:lstStyle>
          <a:p>
            <a:pPr lvl="0"/>
            <a:r>
              <a:rPr lang="en-US"/>
              <a:t>Click to edit Master text styles</a:t>
            </a:r>
          </a:p>
        </p:txBody>
      </p:sp>
      <p:sp>
        <p:nvSpPr>
          <p:cNvPr id="8" name="Content Placeholder 2">
            <a:extLst>
              <a:ext uri="{FF2B5EF4-FFF2-40B4-BE49-F238E27FC236}">
                <a16:creationId xmlns:a16="http://schemas.microsoft.com/office/drawing/2014/main" id="{11EE1AA3-98A0-E149-81B7-A4FC8FBABDDB}"/>
              </a:ext>
            </a:extLst>
          </p:cNvPr>
          <p:cNvSpPr>
            <a:spLocks noGrp="1"/>
          </p:cNvSpPr>
          <p:nvPr>
            <p:ph idx="14"/>
          </p:nvPr>
        </p:nvSpPr>
        <p:spPr>
          <a:xfrm>
            <a:off x="5486401" y="3719946"/>
            <a:ext cx="5867401" cy="2244437"/>
          </a:xfrm>
        </p:spPr>
        <p:txBody>
          <a:bodyPr/>
          <a:lstStyle>
            <a:lvl1pPr marL="0" indent="0">
              <a:lnSpc>
                <a:spcPct val="110000"/>
              </a:lnSpc>
              <a:buNone/>
              <a:defRPr/>
            </a:lvl1pPr>
          </a:lstStyle>
          <a:p>
            <a:pPr lvl="0"/>
            <a:r>
              <a:rPr lang="en-US"/>
              <a:t>Click to edit Master text styles</a:t>
            </a:r>
          </a:p>
        </p:txBody>
      </p:sp>
      <p:sp>
        <p:nvSpPr>
          <p:cNvPr id="6" name="Slide Number Placeholder 5"/>
          <p:cNvSpPr>
            <a:spLocks noGrp="1"/>
          </p:cNvSpPr>
          <p:nvPr>
            <p:ph type="sldNum" sz="quarter" idx="12"/>
          </p:nvPr>
        </p:nvSpPr>
        <p:spPr/>
        <p:txBody>
          <a:bodyPr/>
          <a:lstStyle/>
          <a:p>
            <a:fld id="{50EE7798-284D-44E6-BD33-EC3C7F4CA87C}" type="slidenum">
              <a:rPr lang="en-US" smtClean="0"/>
              <a:t>‹#›</a:t>
            </a:fld>
            <a:endParaRPr lang="en-US" dirty="0"/>
          </a:p>
        </p:txBody>
      </p:sp>
    </p:spTree>
    <p:extLst>
      <p:ext uri="{BB962C8B-B14F-4D97-AF65-F5344CB8AC3E}">
        <p14:creationId xmlns:p14="http://schemas.microsoft.com/office/powerpoint/2010/main" val="194799937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p:cSld name="Title, Content, and Three Columns">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838200" y="118873"/>
            <a:ext cx="10515600" cy="752929"/>
          </a:xfrm>
        </p:spPr>
        <p:txBody>
          <a:bodyPr/>
          <a:lstStyle/>
          <a:p>
            <a:r>
              <a:rPr lang="en-US"/>
              <a:t>Click to edit master title style</a:t>
            </a:r>
          </a:p>
        </p:txBody>
      </p:sp>
      <p:sp>
        <p:nvSpPr>
          <p:cNvPr id="3" name="Content Placeholder 1"/>
          <p:cNvSpPr>
            <a:spLocks noGrp="1"/>
          </p:cNvSpPr>
          <p:nvPr>
            <p:ph idx="1"/>
          </p:nvPr>
        </p:nvSpPr>
        <p:spPr>
          <a:xfrm>
            <a:off x="838201" y="1133856"/>
            <a:ext cx="10515599" cy="1858726"/>
          </a:xfrm>
        </p:spPr>
        <p:txBody>
          <a:bodyPr/>
          <a:lstStyle>
            <a:lvl1pPr>
              <a:lnSpc>
                <a:spcPct val="110000"/>
              </a:lnSpc>
              <a:defRPr/>
            </a:lvl1pPr>
            <a:lvl2pPr>
              <a:lnSpc>
                <a:spcPct val="110000"/>
              </a:lnSpc>
              <a:defRPr/>
            </a:lvl2pPr>
            <a:lvl3pPr>
              <a:lnSpc>
                <a:spcPct val="110000"/>
              </a:lnSpc>
              <a:defRPr/>
            </a:lvl3pPr>
            <a:lvl4pPr>
              <a:lnSpc>
                <a:spcPct val="110000"/>
              </a:lnSpc>
              <a:defRPr/>
            </a:lvl4pPr>
            <a:lvl5pPr>
              <a:lnSpc>
                <a:spcPct val="110000"/>
              </a:lnSpc>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Content Placeholder 2">
            <a:extLst>
              <a:ext uri="{FF2B5EF4-FFF2-40B4-BE49-F238E27FC236}">
                <a16:creationId xmlns:a16="http://schemas.microsoft.com/office/drawing/2014/main" id="{6710610B-BCCF-034B-B401-A7C2A95FDABD}"/>
              </a:ext>
            </a:extLst>
          </p:cNvPr>
          <p:cNvSpPr>
            <a:spLocks noGrp="1"/>
          </p:cNvSpPr>
          <p:nvPr>
            <p:ph idx="13"/>
          </p:nvPr>
        </p:nvSpPr>
        <p:spPr>
          <a:xfrm>
            <a:off x="838200" y="3087348"/>
            <a:ext cx="3413760" cy="1391135"/>
          </a:xfrm>
        </p:spPr>
        <p:txBody>
          <a:bodyPr/>
          <a:lstStyle>
            <a:lvl1pPr marL="0" indent="0">
              <a:lnSpc>
                <a:spcPct val="110000"/>
              </a:lnSpc>
              <a:buNone/>
              <a:defRPr/>
            </a:lvl1pPr>
          </a:lstStyle>
          <a:p>
            <a:pPr lvl="0"/>
            <a:r>
              <a:rPr lang="en-US"/>
              <a:t>Click to edit Master text styles</a:t>
            </a:r>
          </a:p>
        </p:txBody>
      </p:sp>
      <p:sp>
        <p:nvSpPr>
          <p:cNvPr id="9" name="Content Placeholder 2b">
            <a:extLst>
              <a:ext uri="{FF2B5EF4-FFF2-40B4-BE49-F238E27FC236}">
                <a16:creationId xmlns:a16="http://schemas.microsoft.com/office/drawing/2014/main" id="{7ADB0280-2725-5348-9620-05FFA815C35A}"/>
              </a:ext>
            </a:extLst>
          </p:cNvPr>
          <p:cNvSpPr>
            <a:spLocks noGrp="1"/>
          </p:cNvSpPr>
          <p:nvPr>
            <p:ph idx="15"/>
          </p:nvPr>
        </p:nvSpPr>
        <p:spPr>
          <a:xfrm>
            <a:off x="838200" y="4573248"/>
            <a:ext cx="3413760" cy="1388641"/>
          </a:xfrm>
        </p:spPr>
        <p:txBody>
          <a:bodyPr/>
          <a:lstStyle>
            <a:lvl1pPr marL="0" indent="0">
              <a:lnSpc>
                <a:spcPct val="110000"/>
              </a:lnSpc>
              <a:buNone/>
              <a:defRPr/>
            </a:lvl1pPr>
          </a:lstStyle>
          <a:p>
            <a:pPr lvl="0"/>
            <a:r>
              <a:rPr lang="en-US"/>
              <a:t>Click to edit Master text styles</a:t>
            </a:r>
          </a:p>
        </p:txBody>
      </p:sp>
      <p:sp>
        <p:nvSpPr>
          <p:cNvPr id="8" name="Content Placeholder 3">
            <a:extLst>
              <a:ext uri="{FF2B5EF4-FFF2-40B4-BE49-F238E27FC236}">
                <a16:creationId xmlns:a16="http://schemas.microsoft.com/office/drawing/2014/main" id="{11EE1AA3-98A0-E149-81B7-A4FC8FBABDDB}"/>
              </a:ext>
            </a:extLst>
          </p:cNvPr>
          <p:cNvSpPr>
            <a:spLocks noGrp="1"/>
          </p:cNvSpPr>
          <p:nvPr>
            <p:ph idx="14"/>
          </p:nvPr>
        </p:nvSpPr>
        <p:spPr>
          <a:xfrm>
            <a:off x="4389119" y="3088594"/>
            <a:ext cx="3413760" cy="1389888"/>
          </a:xfrm>
        </p:spPr>
        <p:txBody>
          <a:bodyPr/>
          <a:lstStyle>
            <a:lvl1pPr marL="0" indent="0">
              <a:lnSpc>
                <a:spcPct val="110000"/>
              </a:lnSpc>
              <a:buNone/>
              <a:defRPr/>
            </a:lvl1pPr>
          </a:lstStyle>
          <a:p>
            <a:pPr lvl="0"/>
            <a:r>
              <a:rPr lang="en-US"/>
              <a:t>Click to edit Master text styles</a:t>
            </a:r>
          </a:p>
        </p:txBody>
      </p:sp>
      <p:sp>
        <p:nvSpPr>
          <p:cNvPr id="13" name="Content Placeholder 3b">
            <a:extLst>
              <a:ext uri="{FF2B5EF4-FFF2-40B4-BE49-F238E27FC236}">
                <a16:creationId xmlns:a16="http://schemas.microsoft.com/office/drawing/2014/main" id="{C41BE50D-B3FE-114C-BA57-58A4DEA04B56}"/>
              </a:ext>
            </a:extLst>
          </p:cNvPr>
          <p:cNvSpPr>
            <a:spLocks noGrp="1"/>
          </p:cNvSpPr>
          <p:nvPr>
            <p:ph idx="16"/>
          </p:nvPr>
        </p:nvSpPr>
        <p:spPr>
          <a:xfrm>
            <a:off x="4389119" y="4574494"/>
            <a:ext cx="3413760" cy="1389888"/>
          </a:xfrm>
        </p:spPr>
        <p:txBody>
          <a:bodyPr/>
          <a:lstStyle>
            <a:lvl1pPr marL="0" indent="0">
              <a:lnSpc>
                <a:spcPct val="110000"/>
              </a:lnSpc>
              <a:buNone/>
              <a:defRPr/>
            </a:lvl1pPr>
          </a:lstStyle>
          <a:p>
            <a:pPr lvl="0"/>
            <a:r>
              <a:rPr lang="en-US"/>
              <a:t>Click to edit Master text styles</a:t>
            </a:r>
          </a:p>
        </p:txBody>
      </p:sp>
      <p:sp>
        <p:nvSpPr>
          <p:cNvPr id="14" name="Content Placeholder 4">
            <a:extLst>
              <a:ext uri="{FF2B5EF4-FFF2-40B4-BE49-F238E27FC236}">
                <a16:creationId xmlns:a16="http://schemas.microsoft.com/office/drawing/2014/main" id="{255A5921-CC24-C744-992F-90BB2C7F7737}"/>
              </a:ext>
            </a:extLst>
          </p:cNvPr>
          <p:cNvSpPr>
            <a:spLocks noGrp="1"/>
          </p:cNvSpPr>
          <p:nvPr>
            <p:ph idx="17"/>
          </p:nvPr>
        </p:nvSpPr>
        <p:spPr>
          <a:xfrm>
            <a:off x="7940039" y="3089841"/>
            <a:ext cx="3413760" cy="1389888"/>
          </a:xfrm>
        </p:spPr>
        <p:txBody>
          <a:bodyPr/>
          <a:lstStyle>
            <a:lvl1pPr marL="0" indent="0">
              <a:lnSpc>
                <a:spcPct val="110000"/>
              </a:lnSpc>
              <a:buNone/>
              <a:defRPr/>
            </a:lvl1pPr>
          </a:lstStyle>
          <a:p>
            <a:pPr lvl="0"/>
            <a:r>
              <a:rPr lang="en-US"/>
              <a:t>Click to edit Master text styles</a:t>
            </a:r>
          </a:p>
        </p:txBody>
      </p:sp>
      <p:sp>
        <p:nvSpPr>
          <p:cNvPr id="15" name="Content Placeholder 4b">
            <a:extLst>
              <a:ext uri="{FF2B5EF4-FFF2-40B4-BE49-F238E27FC236}">
                <a16:creationId xmlns:a16="http://schemas.microsoft.com/office/drawing/2014/main" id="{1F9DC565-F7CD-4D49-BBFE-54E017FCDBC7}"/>
              </a:ext>
            </a:extLst>
          </p:cNvPr>
          <p:cNvSpPr>
            <a:spLocks noGrp="1"/>
          </p:cNvSpPr>
          <p:nvPr>
            <p:ph idx="18"/>
          </p:nvPr>
        </p:nvSpPr>
        <p:spPr>
          <a:xfrm>
            <a:off x="7940039" y="4573247"/>
            <a:ext cx="3413760" cy="1389888"/>
          </a:xfrm>
        </p:spPr>
        <p:txBody>
          <a:bodyPr/>
          <a:lstStyle>
            <a:lvl1pPr marL="0" indent="0">
              <a:lnSpc>
                <a:spcPct val="110000"/>
              </a:lnSpc>
              <a:buNone/>
              <a:defRPr/>
            </a:lvl1pPr>
          </a:lstStyle>
          <a:p>
            <a:pPr lvl="0"/>
            <a:r>
              <a:rPr lang="en-US"/>
              <a:t>Click to edit Master text styles</a:t>
            </a:r>
          </a:p>
        </p:txBody>
      </p:sp>
      <p:sp>
        <p:nvSpPr>
          <p:cNvPr id="6" name="Slide Number Placeholder 5"/>
          <p:cNvSpPr>
            <a:spLocks noGrp="1"/>
          </p:cNvSpPr>
          <p:nvPr>
            <p:ph type="sldNum" sz="quarter" idx="12"/>
          </p:nvPr>
        </p:nvSpPr>
        <p:spPr/>
        <p:txBody>
          <a:bodyPr/>
          <a:lstStyle/>
          <a:p>
            <a:fld id="{50EE7798-284D-44E6-BD33-EC3C7F4CA87C}" type="slidenum">
              <a:rPr lang="en-US" smtClean="0"/>
              <a:t>‹#›</a:t>
            </a:fld>
            <a:endParaRPr lang="en-US" dirty="0"/>
          </a:p>
        </p:txBody>
      </p:sp>
    </p:spTree>
    <p:extLst>
      <p:ext uri="{BB962C8B-B14F-4D97-AF65-F5344CB8AC3E}">
        <p14:creationId xmlns:p14="http://schemas.microsoft.com/office/powerpoint/2010/main" val="40509100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p:cSld name="Title, Header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19B824-BC4D-BC4E-8F89-78915197848F}"/>
              </a:ext>
            </a:extLst>
          </p:cNvPr>
          <p:cNvSpPr>
            <a:spLocks noGrp="1"/>
          </p:cNvSpPr>
          <p:nvPr>
            <p:ph type="title" hasCustomPrompt="1"/>
          </p:nvPr>
        </p:nvSpPr>
        <p:spPr>
          <a:xfrm>
            <a:off x="838200" y="118873"/>
            <a:ext cx="10515600" cy="752929"/>
          </a:xfrm>
        </p:spPr>
        <p:txBody>
          <a:bodyPr/>
          <a:lstStyle>
            <a:lvl1pPr>
              <a:defRPr/>
            </a:lvl1pPr>
          </a:lstStyle>
          <a:p>
            <a:r>
              <a:rPr lang="en-US"/>
              <a:t>Click to edit master title style</a:t>
            </a:r>
          </a:p>
        </p:txBody>
      </p:sp>
      <p:sp>
        <p:nvSpPr>
          <p:cNvPr id="6" name="Text Placeholder 2">
            <a:extLst>
              <a:ext uri="{FF2B5EF4-FFF2-40B4-BE49-F238E27FC236}">
                <a16:creationId xmlns:a16="http://schemas.microsoft.com/office/drawing/2014/main" id="{D126D2C3-64E2-7440-99AC-F8DC77F0E964}"/>
              </a:ext>
            </a:extLst>
          </p:cNvPr>
          <p:cNvSpPr>
            <a:spLocks noGrp="1"/>
          </p:cNvSpPr>
          <p:nvPr>
            <p:ph type="body" idx="1" hasCustomPrompt="1"/>
          </p:nvPr>
        </p:nvSpPr>
        <p:spPr>
          <a:xfrm>
            <a:off x="839789" y="1137442"/>
            <a:ext cx="10514011" cy="421194"/>
          </a:xfrm>
        </p:spPr>
        <p:txBody>
          <a:bodyPr anchor="t"/>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Sub-heading</a:t>
            </a:r>
          </a:p>
        </p:txBody>
      </p:sp>
      <p:sp>
        <p:nvSpPr>
          <p:cNvPr id="7" name="Content Placeholder 2">
            <a:extLst>
              <a:ext uri="{FF2B5EF4-FFF2-40B4-BE49-F238E27FC236}">
                <a16:creationId xmlns:a16="http://schemas.microsoft.com/office/drawing/2014/main" id="{33D4B0C3-AED5-1149-A608-D92E5AF5417A}"/>
              </a:ext>
            </a:extLst>
          </p:cNvPr>
          <p:cNvSpPr>
            <a:spLocks noGrp="1"/>
          </p:cNvSpPr>
          <p:nvPr>
            <p:ph idx="11"/>
          </p:nvPr>
        </p:nvSpPr>
        <p:spPr>
          <a:xfrm>
            <a:off x="838200" y="1641764"/>
            <a:ext cx="10515600" cy="4281993"/>
          </a:xfrm>
        </p:spPr>
        <p:txBody>
          <a:bodyPr/>
          <a:lstStyle>
            <a:lvl1pPr>
              <a:lnSpc>
                <a:spcPct val="110000"/>
              </a:lnSpc>
              <a:defRPr/>
            </a:lvl1pPr>
            <a:lvl2pPr>
              <a:lnSpc>
                <a:spcPct val="110000"/>
              </a:lnSpc>
              <a:defRPr/>
            </a:lvl2pPr>
            <a:lvl3pPr>
              <a:lnSpc>
                <a:spcPct val="110000"/>
              </a:lnSpc>
              <a:defRPr/>
            </a:lvl3pPr>
            <a:lvl4pPr>
              <a:lnSpc>
                <a:spcPct val="110000"/>
              </a:lnSpc>
              <a:defRPr/>
            </a:lvl4pPr>
            <a:lvl5pPr>
              <a:lnSpc>
                <a:spcPct val="110000"/>
              </a:lnSpc>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Slide Number Placeholder 2">
            <a:extLst>
              <a:ext uri="{FF2B5EF4-FFF2-40B4-BE49-F238E27FC236}">
                <a16:creationId xmlns:a16="http://schemas.microsoft.com/office/drawing/2014/main" id="{4A79C999-42AF-3D4F-A523-E1CD40483976}"/>
              </a:ext>
            </a:extLst>
          </p:cNvPr>
          <p:cNvSpPr>
            <a:spLocks noGrp="1"/>
          </p:cNvSpPr>
          <p:nvPr>
            <p:ph type="sldNum" sz="quarter" idx="10"/>
          </p:nvPr>
        </p:nvSpPr>
        <p:spPr/>
        <p:txBody>
          <a:bodyPr/>
          <a:lstStyle/>
          <a:p>
            <a:fld id="{50EE7798-284D-44E6-BD33-EC3C7F4CA87C}" type="slidenum">
              <a:rPr lang="en-US" smtClean="0"/>
              <a:t>‹#›</a:t>
            </a:fld>
            <a:endParaRPr lang="en-US" dirty="0"/>
          </a:p>
        </p:txBody>
      </p:sp>
    </p:spTree>
    <p:extLst>
      <p:ext uri="{BB962C8B-B14F-4D97-AF65-F5344CB8AC3E}">
        <p14:creationId xmlns:p14="http://schemas.microsoft.com/office/powerpoint/2010/main" val="44961942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p:cSld name="Title, Two subheadings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19B824-BC4D-BC4E-8F89-78915197848F}"/>
              </a:ext>
            </a:extLst>
          </p:cNvPr>
          <p:cNvSpPr>
            <a:spLocks noGrp="1"/>
          </p:cNvSpPr>
          <p:nvPr>
            <p:ph type="title" hasCustomPrompt="1"/>
          </p:nvPr>
        </p:nvSpPr>
        <p:spPr>
          <a:xfrm>
            <a:off x="838200" y="118873"/>
            <a:ext cx="10515600" cy="752929"/>
          </a:xfrm>
        </p:spPr>
        <p:txBody>
          <a:bodyPr/>
          <a:lstStyle>
            <a:lvl1pPr>
              <a:defRPr/>
            </a:lvl1pPr>
          </a:lstStyle>
          <a:p>
            <a:r>
              <a:rPr lang="en-US"/>
              <a:t>Click to edit master title style</a:t>
            </a:r>
          </a:p>
        </p:txBody>
      </p:sp>
      <p:sp>
        <p:nvSpPr>
          <p:cNvPr id="6" name="Text Placeholder 2">
            <a:extLst>
              <a:ext uri="{FF2B5EF4-FFF2-40B4-BE49-F238E27FC236}">
                <a16:creationId xmlns:a16="http://schemas.microsoft.com/office/drawing/2014/main" id="{D126D2C3-64E2-7440-99AC-F8DC77F0E964}"/>
              </a:ext>
            </a:extLst>
          </p:cNvPr>
          <p:cNvSpPr>
            <a:spLocks noGrp="1"/>
          </p:cNvSpPr>
          <p:nvPr>
            <p:ph type="body" idx="1" hasCustomPrompt="1"/>
          </p:nvPr>
        </p:nvSpPr>
        <p:spPr>
          <a:xfrm>
            <a:off x="839789" y="1137442"/>
            <a:ext cx="10514011" cy="421194"/>
          </a:xfrm>
        </p:spPr>
        <p:txBody>
          <a:bodyPr anchor="t"/>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Sub-heading</a:t>
            </a:r>
          </a:p>
        </p:txBody>
      </p:sp>
      <p:sp>
        <p:nvSpPr>
          <p:cNvPr id="7" name="Content Placeholder 2">
            <a:extLst>
              <a:ext uri="{FF2B5EF4-FFF2-40B4-BE49-F238E27FC236}">
                <a16:creationId xmlns:a16="http://schemas.microsoft.com/office/drawing/2014/main" id="{33D4B0C3-AED5-1149-A608-D92E5AF5417A}"/>
              </a:ext>
            </a:extLst>
          </p:cNvPr>
          <p:cNvSpPr>
            <a:spLocks noGrp="1"/>
          </p:cNvSpPr>
          <p:nvPr>
            <p:ph idx="11"/>
          </p:nvPr>
        </p:nvSpPr>
        <p:spPr>
          <a:xfrm>
            <a:off x="838200" y="1641765"/>
            <a:ext cx="10515600" cy="1735281"/>
          </a:xfrm>
        </p:spPr>
        <p:txBody>
          <a:bodyPr/>
          <a:lstStyle>
            <a:lvl1pPr>
              <a:lnSpc>
                <a:spcPct val="110000"/>
              </a:lnSpc>
              <a:defRPr/>
            </a:lvl1pPr>
            <a:lvl2pPr>
              <a:lnSpc>
                <a:spcPct val="110000"/>
              </a:lnSpc>
              <a:defRPr/>
            </a:lvl2pPr>
            <a:lvl3pPr>
              <a:lnSpc>
                <a:spcPct val="110000"/>
              </a:lnSpc>
              <a:defRPr/>
            </a:lvl3pPr>
            <a:lvl4pPr>
              <a:lnSpc>
                <a:spcPct val="110000"/>
              </a:lnSpc>
              <a:defRPr/>
            </a:lvl4pPr>
            <a:lvl5pPr>
              <a:lnSpc>
                <a:spcPct val="110000"/>
              </a:lnSpc>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Text Placeholder 2">
            <a:extLst>
              <a:ext uri="{FF2B5EF4-FFF2-40B4-BE49-F238E27FC236}">
                <a16:creationId xmlns:a16="http://schemas.microsoft.com/office/drawing/2014/main" id="{902669C5-C031-0949-BCEF-538915E07FD2}"/>
              </a:ext>
            </a:extLst>
          </p:cNvPr>
          <p:cNvSpPr>
            <a:spLocks noGrp="1"/>
          </p:cNvSpPr>
          <p:nvPr>
            <p:ph type="body" idx="12" hasCustomPrompt="1"/>
          </p:nvPr>
        </p:nvSpPr>
        <p:spPr>
          <a:xfrm>
            <a:off x="839789" y="3589697"/>
            <a:ext cx="10514011" cy="421194"/>
          </a:xfrm>
        </p:spPr>
        <p:txBody>
          <a:bodyPr anchor="t"/>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Sub-heading</a:t>
            </a:r>
          </a:p>
        </p:txBody>
      </p:sp>
      <p:sp>
        <p:nvSpPr>
          <p:cNvPr id="9" name="Content Placeholder 2">
            <a:extLst>
              <a:ext uri="{FF2B5EF4-FFF2-40B4-BE49-F238E27FC236}">
                <a16:creationId xmlns:a16="http://schemas.microsoft.com/office/drawing/2014/main" id="{85809810-9DB7-E84D-9C39-5D795F1B7EEB}"/>
              </a:ext>
            </a:extLst>
          </p:cNvPr>
          <p:cNvSpPr>
            <a:spLocks noGrp="1"/>
          </p:cNvSpPr>
          <p:nvPr>
            <p:ph idx="13"/>
          </p:nvPr>
        </p:nvSpPr>
        <p:spPr>
          <a:xfrm>
            <a:off x="838200" y="4094020"/>
            <a:ext cx="10515600" cy="1735281"/>
          </a:xfrm>
        </p:spPr>
        <p:txBody>
          <a:bodyPr/>
          <a:lstStyle>
            <a:lvl1pPr>
              <a:lnSpc>
                <a:spcPct val="110000"/>
              </a:lnSpc>
              <a:defRPr/>
            </a:lvl1pPr>
            <a:lvl2pPr>
              <a:lnSpc>
                <a:spcPct val="110000"/>
              </a:lnSpc>
              <a:defRPr/>
            </a:lvl2pPr>
            <a:lvl3pPr>
              <a:lnSpc>
                <a:spcPct val="110000"/>
              </a:lnSpc>
              <a:defRPr/>
            </a:lvl3pPr>
            <a:lvl4pPr>
              <a:lnSpc>
                <a:spcPct val="110000"/>
              </a:lnSpc>
              <a:defRPr/>
            </a:lvl4pPr>
            <a:lvl5pPr>
              <a:lnSpc>
                <a:spcPct val="110000"/>
              </a:lnSpc>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Slide Number Placeholder 2">
            <a:extLst>
              <a:ext uri="{FF2B5EF4-FFF2-40B4-BE49-F238E27FC236}">
                <a16:creationId xmlns:a16="http://schemas.microsoft.com/office/drawing/2014/main" id="{4A79C999-42AF-3D4F-A523-E1CD40483976}"/>
              </a:ext>
            </a:extLst>
          </p:cNvPr>
          <p:cNvSpPr>
            <a:spLocks noGrp="1"/>
          </p:cNvSpPr>
          <p:nvPr>
            <p:ph type="sldNum" sz="quarter" idx="10"/>
          </p:nvPr>
        </p:nvSpPr>
        <p:spPr/>
        <p:txBody>
          <a:bodyPr/>
          <a:lstStyle/>
          <a:p>
            <a:fld id="{50EE7798-284D-44E6-BD33-EC3C7F4CA87C}" type="slidenum">
              <a:rPr lang="en-US" smtClean="0"/>
              <a:t>‹#›</a:t>
            </a:fld>
            <a:endParaRPr lang="en-US" dirty="0"/>
          </a:p>
        </p:txBody>
      </p:sp>
    </p:spTree>
    <p:extLst>
      <p:ext uri="{BB962C8B-B14F-4D97-AF65-F5344CB8AC3E}">
        <p14:creationId xmlns:p14="http://schemas.microsoft.com/office/powerpoint/2010/main" val="3501323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graphicFrame>
        <p:nvGraphicFramePr>
          <p:cNvPr id="8" name="Object 7" hidden="1">
            <a:extLst>
              <a:ext uri="{FF2B5EF4-FFF2-40B4-BE49-F238E27FC236}">
                <a16:creationId xmlns:a16="http://schemas.microsoft.com/office/drawing/2014/main" id="{6DD2AB52-3520-4185-840D-69649027815F}"/>
              </a:ext>
            </a:extLst>
          </p:cNvPr>
          <p:cNvGraphicFramePr>
            <a:graphicFrameLocks noChangeAspect="1"/>
          </p:cNvGraphicFramePr>
          <p:nvPr>
            <p:custDataLst>
              <p:tags r:id="rId1"/>
            </p:custDataLst>
            <p:extLst>
              <p:ext uri="{D42A27DB-BD31-4B8C-83A1-F6EECF244321}">
                <p14:modId xmlns:p14="http://schemas.microsoft.com/office/powerpoint/2010/main" val="1619608407"/>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3" imgW="395" imgH="394" progId="TCLayout.ActiveDocument.1">
                  <p:embed/>
                </p:oleObj>
              </mc:Choice>
              <mc:Fallback>
                <p:oleObj name="think-cell Slide" r:id="rId3" imgW="395" imgH="394" progId="TCLayout.ActiveDocument.1">
                  <p:embed/>
                  <p:pic>
                    <p:nvPicPr>
                      <p:cNvPr id="8" name="Object 7" hidden="1">
                        <a:extLst>
                          <a:ext uri="{FF2B5EF4-FFF2-40B4-BE49-F238E27FC236}">
                            <a16:creationId xmlns:a16="http://schemas.microsoft.com/office/drawing/2014/main" id="{6DD2AB52-3520-4185-840D-69649027815F}"/>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2" name="Title 1"/>
          <p:cNvSpPr>
            <a:spLocks noGrp="1"/>
          </p:cNvSpPr>
          <p:nvPr>
            <p:ph type="title"/>
          </p:nvPr>
        </p:nvSpPr>
        <p:spPr>
          <a:xfrm>
            <a:off x="285750" y="166264"/>
            <a:ext cx="10515600" cy="618385"/>
          </a:xfrm>
        </p:spPr>
        <p:txBody>
          <a:bodyPr vert="horz"/>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B5E9596-4C46-47D4-A545-08389D598C62}" type="datetimeFigureOut">
              <a:rPr lang="en-US" smtClean="0"/>
              <a:t>8/7/2023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0EE7798-284D-44E6-BD33-EC3C7F4CA87C}" type="slidenum">
              <a:rPr lang="en-US" smtClean="0"/>
              <a:t>‹#›</a:t>
            </a:fld>
            <a:endParaRPr lang="en-US" dirty="0"/>
          </a:p>
        </p:txBody>
      </p:sp>
    </p:spTree>
    <p:extLst>
      <p:ext uri="{BB962C8B-B14F-4D97-AF65-F5344CB8AC3E}">
        <p14:creationId xmlns:p14="http://schemas.microsoft.com/office/powerpoint/2010/main" val="386166139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p:cSld name="Title and Two Columns Horizontal">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normAutofit/>
          </a:bodyPr>
          <a:lstStyle>
            <a:lvl1pPr>
              <a:defRPr sz="3600"/>
            </a:lvl1pPr>
          </a:lstStyle>
          <a:p>
            <a:r>
              <a:rPr lang="en-US"/>
              <a:t>Click to edit master title style</a:t>
            </a:r>
          </a:p>
        </p:txBody>
      </p:sp>
      <p:sp>
        <p:nvSpPr>
          <p:cNvPr id="3" name="Content Placeholder 2"/>
          <p:cNvSpPr>
            <a:spLocks noGrp="1"/>
          </p:cNvSpPr>
          <p:nvPr>
            <p:ph sz="half" idx="1"/>
          </p:nvPr>
        </p:nvSpPr>
        <p:spPr>
          <a:xfrm>
            <a:off x="838200" y="1079501"/>
            <a:ext cx="5181600" cy="4831442"/>
          </a:xfrm>
        </p:spPr>
        <p:txBody>
          <a:bodyPr/>
          <a:lstStyle>
            <a:lvl1pPr>
              <a:lnSpc>
                <a:spcPct val="110000"/>
              </a:lnSpc>
              <a:defRPr/>
            </a:lvl1pPr>
            <a:lvl2pPr>
              <a:lnSpc>
                <a:spcPct val="110000"/>
              </a:lnSpc>
              <a:defRPr/>
            </a:lvl2pPr>
            <a:lvl3pPr>
              <a:lnSpc>
                <a:spcPct val="110000"/>
              </a:lnSpc>
              <a:defRPr/>
            </a:lvl3pPr>
            <a:lvl4pPr>
              <a:lnSpc>
                <a:spcPct val="110000"/>
              </a:lnSpc>
              <a:defRPr/>
            </a:lvl4pPr>
            <a:lvl5pPr>
              <a:lnSpc>
                <a:spcPct val="110000"/>
              </a:lnSpc>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079501"/>
            <a:ext cx="5181600" cy="4831443"/>
          </a:xfrm>
        </p:spPr>
        <p:txBody>
          <a:bodyPr/>
          <a:lstStyle>
            <a:lvl1pPr>
              <a:lnSpc>
                <a:spcPct val="110000"/>
              </a:lnSpc>
              <a:defRPr/>
            </a:lvl1pPr>
            <a:lvl2pPr>
              <a:lnSpc>
                <a:spcPct val="110000"/>
              </a:lnSpc>
              <a:defRPr/>
            </a:lvl2pPr>
            <a:lvl3pPr>
              <a:lnSpc>
                <a:spcPct val="110000"/>
              </a:lnSpc>
              <a:defRPr/>
            </a:lvl3pPr>
            <a:lvl4pPr>
              <a:lnSpc>
                <a:spcPct val="110000"/>
              </a:lnSpc>
              <a:defRPr/>
            </a:lvl4pPr>
            <a:lvl5pPr>
              <a:lnSpc>
                <a:spcPct val="110000"/>
              </a:lnSpc>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6"/>
          <p:cNvSpPr>
            <a:spLocks noGrp="1"/>
          </p:cNvSpPr>
          <p:nvPr>
            <p:ph type="sldNum" sz="quarter" idx="12"/>
          </p:nvPr>
        </p:nvSpPr>
        <p:spPr/>
        <p:txBody>
          <a:bodyPr/>
          <a:lstStyle/>
          <a:p>
            <a:fld id="{50EE7798-284D-44E6-BD33-EC3C7F4CA87C}" type="slidenum">
              <a:rPr lang="en-US" smtClean="0"/>
              <a:t>‹#›</a:t>
            </a:fld>
            <a:endParaRPr lang="en-US" dirty="0"/>
          </a:p>
        </p:txBody>
      </p:sp>
    </p:spTree>
    <p:extLst>
      <p:ext uri="{BB962C8B-B14F-4D97-AF65-F5344CB8AC3E}">
        <p14:creationId xmlns:p14="http://schemas.microsoft.com/office/powerpoint/2010/main" val="404085288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p:cSld name="Title and three content holders">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838200" y="119743"/>
            <a:ext cx="10515600" cy="752929"/>
          </a:xfrm>
        </p:spPr>
        <p:txBody>
          <a:bodyPr/>
          <a:lstStyle/>
          <a:p>
            <a:r>
              <a:rPr lang="en-US"/>
              <a:t>Click to edit master title style</a:t>
            </a:r>
          </a:p>
        </p:txBody>
      </p:sp>
      <p:sp>
        <p:nvSpPr>
          <p:cNvPr id="4" name="Content Placeholder 1">
            <a:extLst>
              <a:ext uri="{FF2B5EF4-FFF2-40B4-BE49-F238E27FC236}">
                <a16:creationId xmlns:a16="http://schemas.microsoft.com/office/drawing/2014/main" id="{2EBA3E1E-B72D-5841-BE68-B0030368BE0B}"/>
              </a:ext>
            </a:extLst>
          </p:cNvPr>
          <p:cNvSpPr>
            <a:spLocks noGrp="1"/>
          </p:cNvSpPr>
          <p:nvPr>
            <p:ph sz="quarter" idx="13"/>
          </p:nvPr>
        </p:nvSpPr>
        <p:spPr>
          <a:xfrm>
            <a:off x="838200" y="1058864"/>
            <a:ext cx="5471584" cy="211747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Content Placeholder 2">
            <a:extLst>
              <a:ext uri="{FF2B5EF4-FFF2-40B4-BE49-F238E27FC236}">
                <a16:creationId xmlns:a16="http://schemas.microsoft.com/office/drawing/2014/main" id="{72D7FA09-D982-8A4E-B298-316DB9B05D14}"/>
              </a:ext>
            </a:extLst>
          </p:cNvPr>
          <p:cNvSpPr>
            <a:spLocks noGrp="1"/>
          </p:cNvSpPr>
          <p:nvPr>
            <p:ph sz="quarter" idx="14"/>
          </p:nvPr>
        </p:nvSpPr>
        <p:spPr>
          <a:xfrm>
            <a:off x="838200" y="3401011"/>
            <a:ext cx="5471584" cy="253523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Content Placeholder 3">
            <a:extLst>
              <a:ext uri="{FF2B5EF4-FFF2-40B4-BE49-F238E27FC236}">
                <a16:creationId xmlns:a16="http://schemas.microsoft.com/office/drawing/2014/main" id="{5DDD0237-E847-CA45-B519-10F5341252AA}"/>
              </a:ext>
            </a:extLst>
          </p:cNvPr>
          <p:cNvSpPr>
            <a:spLocks noGrp="1"/>
          </p:cNvSpPr>
          <p:nvPr>
            <p:ph sz="quarter" idx="15"/>
          </p:nvPr>
        </p:nvSpPr>
        <p:spPr>
          <a:xfrm>
            <a:off x="6485021" y="1058864"/>
            <a:ext cx="5471584" cy="487738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4"/>
          <p:cNvSpPr>
            <a:spLocks noGrp="1"/>
          </p:cNvSpPr>
          <p:nvPr>
            <p:ph type="sldNum" sz="quarter" idx="12"/>
          </p:nvPr>
        </p:nvSpPr>
        <p:spPr/>
        <p:txBody>
          <a:bodyPr/>
          <a:lstStyle/>
          <a:p>
            <a:fld id="{50EE7798-284D-44E6-BD33-EC3C7F4CA87C}" type="slidenum">
              <a:rPr lang="en-US" smtClean="0"/>
              <a:t>‹#›</a:t>
            </a:fld>
            <a:endParaRPr lang="en-US" dirty="0"/>
          </a:p>
        </p:txBody>
      </p:sp>
    </p:spTree>
    <p:extLst>
      <p:ext uri="{BB962C8B-B14F-4D97-AF65-F5344CB8AC3E}">
        <p14:creationId xmlns:p14="http://schemas.microsoft.com/office/powerpoint/2010/main" val="32366262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B5E9596-4C46-47D4-A545-08389D598C62}" type="datetimeFigureOut">
              <a:rPr lang="en-US" smtClean="0"/>
              <a:t>8/7/2023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0EE7798-284D-44E6-BD33-EC3C7F4CA87C}" type="slidenum">
              <a:rPr lang="en-US" smtClean="0"/>
              <a:t>‹#›</a:t>
            </a:fld>
            <a:endParaRPr lang="en-US" dirty="0"/>
          </a:p>
        </p:txBody>
      </p:sp>
      <p:cxnSp>
        <p:nvCxnSpPr>
          <p:cNvPr id="7" name="Straight Connector 6" descr="&quot;&quot;">
            <a:extLst>
              <a:ext uri="{FF2B5EF4-FFF2-40B4-BE49-F238E27FC236}">
                <a16:creationId xmlns:a16="http://schemas.microsoft.com/office/drawing/2014/main" id="{BEAC91FE-22FD-4E6A-87EB-4B75B31CDEB8}"/>
              </a:ext>
            </a:extLst>
          </p:cNvPr>
          <p:cNvCxnSpPr/>
          <p:nvPr/>
        </p:nvCxnSpPr>
        <p:spPr>
          <a:xfrm>
            <a:off x="831851" y="3571876"/>
            <a:ext cx="10515600" cy="0"/>
          </a:xfrm>
          <a:prstGeom prst="line">
            <a:avLst/>
          </a:prstGeom>
          <a:ln>
            <a:solidFill>
              <a:srgbClr val="003F7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608690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8B5E9596-4C46-47D4-A545-08389D598C62}" type="datetimeFigureOut">
              <a:rPr lang="en-US" smtClean="0"/>
              <a:t>8/7/2023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0EE7798-284D-44E6-BD33-EC3C7F4CA87C}" type="slidenum">
              <a:rPr lang="en-US" smtClean="0"/>
              <a:t>‹#›</a:t>
            </a:fld>
            <a:endParaRPr lang="en-US" dirty="0"/>
          </a:p>
        </p:txBody>
      </p:sp>
    </p:spTree>
    <p:extLst>
      <p:ext uri="{BB962C8B-B14F-4D97-AF65-F5344CB8AC3E}">
        <p14:creationId xmlns:p14="http://schemas.microsoft.com/office/powerpoint/2010/main" val="9126333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8B5E9596-4C46-47D4-A545-08389D598C62}" type="datetimeFigureOut">
              <a:rPr lang="en-US" smtClean="0"/>
              <a:t>8/7/2023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50EE7798-284D-44E6-BD33-EC3C7F4CA87C}" type="slidenum">
              <a:rPr lang="en-US" smtClean="0"/>
              <a:t>‹#›</a:t>
            </a:fld>
            <a:endParaRPr lang="en-US" dirty="0"/>
          </a:p>
        </p:txBody>
      </p:sp>
    </p:spTree>
    <p:extLst>
      <p:ext uri="{BB962C8B-B14F-4D97-AF65-F5344CB8AC3E}">
        <p14:creationId xmlns:p14="http://schemas.microsoft.com/office/powerpoint/2010/main" val="41649228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8B5E9596-4C46-47D4-A545-08389D598C62}" type="datetimeFigureOut">
              <a:rPr lang="en-US" smtClean="0"/>
              <a:t>8/7/2023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50EE7798-284D-44E6-BD33-EC3C7F4CA87C}" type="slidenum">
              <a:rPr lang="en-US" smtClean="0"/>
              <a:t>‹#›</a:t>
            </a:fld>
            <a:endParaRPr lang="en-US" dirty="0"/>
          </a:p>
        </p:txBody>
      </p:sp>
    </p:spTree>
    <p:extLst>
      <p:ext uri="{BB962C8B-B14F-4D97-AF65-F5344CB8AC3E}">
        <p14:creationId xmlns:p14="http://schemas.microsoft.com/office/powerpoint/2010/main" val="9224977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B5E9596-4C46-47D4-A545-08389D598C62}" type="datetimeFigureOut">
              <a:rPr lang="en-US" smtClean="0"/>
              <a:t>8/7/2023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50EE7798-284D-44E6-BD33-EC3C7F4CA87C}" type="slidenum">
              <a:rPr lang="en-US" smtClean="0"/>
              <a:t>‹#›</a:t>
            </a:fld>
            <a:endParaRPr lang="en-US" dirty="0"/>
          </a:p>
        </p:txBody>
      </p:sp>
    </p:spTree>
    <p:extLst>
      <p:ext uri="{BB962C8B-B14F-4D97-AF65-F5344CB8AC3E}">
        <p14:creationId xmlns:p14="http://schemas.microsoft.com/office/powerpoint/2010/main" val="32749799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B5E9596-4C46-47D4-A545-08389D598C62}" type="datetimeFigureOut">
              <a:rPr lang="en-US" smtClean="0"/>
              <a:t>8/7/2023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0EE7798-284D-44E6-BD33-EC3C7F4CA87C}" type="slidenum">
              <a:rPr lang="en-US" smtClean="0"/>
              <a:t>‹#›</a:t>
            </a:fld>
            <a:endParaRPr lang="en-US" dirty="0"/>
          </a:p>
        </p:txBody>
      </p:sp>
    </p:spTree>
    <p:extLst>
      <p:ext uri="{BB962C8B-B14F-4D97-AF65-F5344CB8AC3E}">
        <p14:creationId xmlns:p14="http://schemas.microsoft.com/office/powerpoint/2010/main" val="39655656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B5E9596-4C46-47D4-A545-08389D598C62}" type="datetimeFigureOut">
              <a:rPr lang="en-US" smtClean="0"/>
              <a:t>8/7/2023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0EE7798-284D-44E6-BD33-EC3C7F4CA87C}" type="slidenum">
              <a:rPr lang="en-US" smtClean="0"/>
              <a:t>‹#›</a:t>
            </a:fld>
            <a:endParaRPr lang="en-US" dirty="0"/>
          </a:p>
        </p:txBody>
      </p:sp>
    </p:spTree>
    <p:extLst>
      <p:ext uri="{BB962C8B-B14F-4D97-AF65-F5344CB8AC3E}">
        <p14:creationId xmlns:p14="http://schemas.microsoft.com/office/powerpoint/2010/main" val="9224370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image" Target="../media/image1.emf"/><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oleObject" Target="../embeddings/oleObject1.bin"/><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tags" Target="../tags/tag2.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tags" Target="../tags/tag1.xml"/><Relationship Id="rId28" Type="http://schemas.openxmlformats.org/officeDocument/2006/relationships/image" Target="../media/image3.png"/><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theme" Target="../theme/theme1.xml"/><Relationship Id="rId27"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graphicFrame>
        <p:nvGraphicFramePr>
          <p:cNvPr id="13" name="Object 12" hidden="1">
            <a:extLst>
              <a:ext uri="{FF2B5EF4-FFF2-40B4-BE49-F238E27FC236}">
                <a16:creationId xmlns:a16="http://schemas.microsoft.com/office/drawing/2014/main" id="{BCCC815A-F2C9-434C-A69F-6B52C370B91D}"/>
              </a:ext>
            </a:extLst>
          </p:cNvPr>
          <p:cNvGraphicFramePr>
            <a:graphicFrameLocks noChangeAspect="1"/>
          </p:cNvGraphicFramePr>
          <p:nvPr>
            <p:custDataLst>
              <p:tags r:id="rId23"/>
            </p:custDataLst>
            <p:extLst>
              <p:ext uri="{D42A27DB-BD31-4B8C-83A1-F6EECF244321}">
                <p14:modId xmlns:p14="http://schemas.microsoft.com/office/powerpoint/2010/main" val="3601188780"/>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25" imgW="395" imgH="396" progId="TCLayout.ActiveDocument.1">
                  <p:embed/>
                </p:oleObj>
              </mc:Choice>
              <mc:Fallback>
                <p:oleObj name="think-cell Slide" r:id="rId25" imgW="395" imgH="396" progId="TCLayout.ActiveDocument.1">
                  <p:embed/>
                  <p:pic>
                    <p:nvPicPr>
                      <p:cNvPr id="13" name="Object 12" hidden="1">
                        <a:extLst>
                          <a:ext uri="{FF2B5EF4-FFF2-40B4-BE49-F238E27FC236}">
                            <a16:creationId xmlns:a16="http://schemas.microsoft.com/office/drawing/2014/main" id="{BCCC815A-F2C9-434C-A69F-6B52C370B91D}"/>
                          </a:ext>
                        </a:extLst>
                      </p:cNvPr>
                      <p:cNvPicPr/>
                      <p:nvPr/>
                    </p:nvPicPr>
                    <p:blipFill>
                      <a:blip r:embed="rId26"/>
                      <a:stretch>
                        <a:fillRect/>
                      </a:stretch>
                    </p:blipFill>
                    <p:spPr>
                      <a:xfrm>
                        <a:off x="1588" y="1588"/>
                        <a:ext cx="1588" cy="1588"/>
                      </a:xfrm>
                      <a:prstGeom prst="rect">
                        <a:avLst/>
                      </a:prstGeom>
                    </p:spPr>
                  </p:pic>
                </p:oleObj>
              </mc:Fallback>
            </mc:AlternateContent>
          </a:graphicData>
        </a:graphic>
      </p:graphicFrame>
      <p:sp>
        <p:nvSpPr>
          <p:cNvPr id="12" name="Rectangle 11" hidden="1">
            <a:extLst>
              <a:ext uri="{FF2B5EF4-FFF2-40B4-BE49-F238E27FC236}">
                <a16:creationId xmlns:a16="http://schemas.microsoft.com/office/drawing/2014/main" id="{7E99BCBC-83A5-40D0-8DE3-4DB102CDECA1}"/>
              </a:ext>
            </a:extLst>
          </p:cNvPr>
          <p:cNvSpPr/>
          <p:nvPr>
            <p:custDataLst>
              <p:tags r:id="rId24"/>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numCol="1" spcCol="0" rtlCol="0" anchor="ctr" anchorCtr="0">
            <a:noAutofit/>
          </a:bodyPr>
          <a:lstStyle/>
          <a:p>
            <a:pPr marL="0" lvl="0" indent="0" algn="ctr"/>
            <a:endParaRPr lang="en-US" sz="4400" b="0" i="0" baseline="0" dirty="0">
              <a:latin typeface="Calibri Light" panose="020F0302020204030204" pitchFamily="34" charset="0"/>
              <a:ea typeface="+mj-ea"/>
              <a:cs typeface="+mj-cs"/>
              <a:sym typeface="Calibri Light" panose="020F0302020204030204" pitchFamily="34" charset="0"/>
            </a:endParaRPr>
          </a:p>
        </p:txBody>
      </p:sp>
      <p:sp>
        <p:nvSpPr>
          <p:cNvPr id="3" name="Text Placeholder 2"/>
          <p:cNvSpPr>
            <a:spLocks noGrp="1"/>
          </p:cNvSpPr>
          <p:nvPr>
            <p:ph type="body" idx="1"/>
          </p:nvPr>
        </p:nvSpPr>
        <p:spPr>
          <a:xfrm>
            <a:off x="371475" y="1361621"/>
            <a:ext cx="10515600" cy="4351338"/>
          </a:xfrm>
          <a:prstGeom prst="rect">
            <a:avLst/>
          </a:prstGeom>
        </p:spPr>
        <p:txBody>
          <a:bodyPr vert="horz" lIns="91440" tIns="45720" rIns="91440" bIns="45720" rtlCol="0">
            <a:no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B5E9596-4C46-47D4-A545-08389D598C62}" type="datetimeFigureOut">
              <a:rPr lang="en-US" smtClean="0"/>
              <a:t>8/7/2023</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EE7798-284D-44E6-BD33-EC3C7F4CA87C}" type="slidenum">
              <a:rPr lang="en-US" smtClean="0"/>
              <a:t>‹#›</a:t>
            </a:fld>
            <a:endParaRPr lang="en-US" dirty="0"/>
          </a:p>
        </p:txBody>
      </p:sp>
      <p:sp>
        <p:nvSpPr>
          <p:cNvPr id="7" name="Rectangle 6" descr="&quot;&quot;">
            <a:extLst>
              <a:ext uri="{FF2B5EF4-FFF2-40B4-BE49-F238E27FC236}">
                <a16:creationId xmlns:a16="http://schemas.microsoft.com/office/drawing/2014/main" id="{9A344643-0805-4A78-8519-399E280674A5}"/>
              </a:ext>
            </a:extLst>
          </p:cNvPr>
          <p:cNvSpPr/>
          <p:nvPr/>
        </p:nvSpPr>
        <p:spPr>
          <a:xfrm>
            <a:off x="0" y="0"/>
            <a:ext cx="12192000" cy="872671"/>
          </a:xfrm>
          <a:prstGeom prst="rect">
            <a:avLst/>
          </a:prstGeom>
          <a:solidFill>
            <a:srgbClr val="002F5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8" name="Rectangle 7">
            <a:extLst>
              <a:ext uri="{FF2B5EF4-FFF2-40B4-BE49-F238E27FC236}">
                <a16:creationId xmlns:a16="http://schemas.microsoft.com/office/drawing/2014/main" id="{451C4A79-7B67-4263-9C21-0F0F093D2ECB}"/>
              </a:ext>
            </a:extLst>
          </p:cNvPr>
          <p:cNvSpPr/>
          <p:nvPr/>
        </p:nvSpPr>
        <p:spPr>
          <a:xfrm>
            <a:off x="0" y="6140681"/>
            <a:ext cx="12192000" cy="731839"/>
          </a:xfrm>
          <a:prstGeom prst="rect">
            <a:avLst/>
          </a:prstGeom>
          <a:solidFill>
            <a:srgbClr val="002F56"/>
          </a:solidFill>
          <a:ln>
            <a:noFill/>
          </a:ln>
          <a:effectLst/>
        </p:spPr>
        <p:style>
          <a:lnRef idx="1">
            <a:schemeClr val="accent1"/>
          </a:lnRef>
          <a:fillRef idx="3">
            <a:schemeClr val="accent1"/>
          </a:fillRef>
          <a:effectRef idx="2">
            <a:schemeClr val="accent1"/>
          </a:effectRef>
          <a:fontRef idx="minor">
            <a:schemeClr val="lt1"/>
          </a:fontRef>
        </p:style>
        <p:txBody>
          <a:bodyPr lIns="91440" tIns="45720" rIns="91440" bIns="45720" rtlCol="0" anchor="ctr"/>
          <a:lstStyle/>
          <a:p>
            <a:pPr algn="ctr" defTabSz="457200"/>
            <a:endParaRPr lang="en-US" sz="1800" dirty="0">
              <a:solidFill>
                <a:prstClr val="white"/>
              </a:solidFill>
            </a:endParaRPr>
          </a:p>
        </p:txBody>
      </p:sp>
      <p:pic>
        <p:nvPicPr>
          <p:cNvPr id="9" name="Picture 2" descr="Choose VA logo">
            <a:extLst>
              <a:ext uri="{FF2B5EF4-FFF2-40B4-BE49-F238E27FC236}">
                <a16:creationId xmlns:a16="http://schemas.microsoft.com/office/drawing/2014/main" id="{ED68DA6A-5DF1-4139-9A45-26BF50A0D2A3}"/>
              </a:ext>
            </a:extLst>
          </p:cNvPr>
          <p:cNvPicPr>
            <a:picLocks noChangeAspect="1" noChangeArrowheads="1"/>
          </p:cNvPicPr>
          <p:nvPr/>
        </p:nvPicPr>
        <p:blipFill>
          <a:blip r:embed="rId27" cstate="print">
            <a:extLst>
              <a:ext uri="{28A0092B-C50C-407E-A947-70E740481C1C}">
                <a14:useLocalDpi xmlns:a14="http://schemas.microsoft.com/office/drawing/2010/main"/>
              </a:ext>
            </a:extLst>
          </a:blip>
          <a:srcRect/>
          <a:stretch>
            <a:fillRect/>
          </a:stretch>
        </p:blipFill>
        <p:spPr bwMode="auto">
          <a:xfrm>
            <a:off x="203201" y="6191250"/>
            <a:ext cx="2368550" cy="548640"/>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10" descr="Seal and logo for the U.S. Department of Veterans Affairs">
            <a:extLst>
              <a:ext uri="{FF2B5EF4-FFF2-40B4-BE49-F238E27FC236}">
                <a16:creationId xmlns:a16="http://schemas.microsoft.com/office/drawing/2014/main" id="{89C54729-2C98-4A73-B5EB-4446016F3463}"/>
              </a:ext>
            </a:extLst>
          </p:cNvPr>
          <p:cNvPicPr>
            <a:picLocks noChangeAspect="1"/>
          </p:cNvPicPr>
          <p:nvPr/>
        </p:nvPicPr>
        <p:blipFill>
          <a:blip r:embed="rId28" cstate="print">
            <a:extLst>
              <a:ext uri="{28A0092B-C50C-407E-A947-70E740481C1C}">
                <a14:useLocalDpi xmlns:a14="http://schemas.microsoft.com/office/drawing/2010/main"/>
              </a:ext>
            </a:extLst>
          </a:blip>
          <a:stretch>
            <a:fillRect/>
          </a:stretch>
        </p:blipFill>
        <p:spPr>
          <a:xfrm>
            <a:off x="8743950" y="6184206"/>
            <a:ext cx="2940051" cy="641708"/>
          </a:xfrm>
          <a:prstGeom prst="rect">
            <a:avLst/>
          </a:prstGeom>
        </p:spPr>
      </p:pic>
      <p:sp>
        <p:nvSpPr>
          <p:cNvPr id="2" name="Title Placeholder 1"/>
          <p:cNvSpPr>
            <a:spLocks noGrp="1"/>
          </p:cNvSpPr>
          <p:nvPr>
            <p:ph type="title"/>
          </p:nvPr>
        </p:nvSpPr>
        <p:spPr>
          <a:xfrm>
            <a:off x="390525" y="97245"/>
            <a:ext cx="10515600" cy="680223"/>
          </a:xfrm>
          <a:prstGeom prst="rect">
            <a:avLst/>
          </a:prstGeom>
        </p:spPr>
        <p:txBody>
          <a:bodyPr vert="horz" lIns="91440" tIns="45720" rIns="91440" bIns="45720" rtlCol="0" anchor="ctr">
            <a:noAutofit/>
          </a:bodyPr>
          <a:lstStyle/>
          <a:p>
            <a:r>
              <a:rPr lang="en-US"/>
              <a:t>Click to edit Master title style</a:t>
            </a:r>
          </a:p>
        </p:txBody>
      </p:sp>
    </p:spTree>
    <p:extLst>
      <p:ext uri="{BB962C8B-B14F-4D97-AF65-F5344CB8AC3E}">
        <p14:creationId xmlns:p14="http://schemas.microsoft.com/office/powerpoint/2010/main" val="134000243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 id="2147483678" r:id="rId18"/>
    <p:sldLayoutId id="2147483679" r:id="rId19"/>
    <p:sldLayoutId id="2147483680" r:id="rId20"/>
    <p:sldLayoutId id="2147483681" r:id="rId21"/>
  </p:sldLayoutIdLst>
  <p:txStyles>
    <p:titleStyle>
      <a:lvl1pPr algn="l" defTabSz="914400" rtl="0" eaLnBrk="1" latinLnBrk="0" hangingPunct="1">
        <a:lnSpc>
          <a:spcPct val="90000"/>
        </a:lnSpc>
        <a:spcBef>
          <a:spcPct val="0"/>
        </a:spcBef>
        <a:buNone/>
        <a:defRPr sz="3600" b="1" kern="1200">
          <a:solidFill>
            <a:schemeClr val="bg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s://www.research.va.gov/programs/orppe/vacentralirb/sop.cfm"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www.research.va.gov/programs/orppe/vacentralirb/CIRB-Table-of-Reporting-Requirements.pdf"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www.research.va.gov/programs/orppe/vacentralirb/facility_nformation.cfm"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s://gcc02.safelinks.protection.outlook.com/?url=https%3A%2F%2Fdvagov.sharepoint.com%2Fsites%2FVHAORPPE%2FVA%2520Central%2520IRB%2520Local%2520Site%2520Liaison%2520Information%2FForms%2FAllItems.aspx%3Fid%3D%252Fsites%252FVHAORPPE%252FVA%2520Central%2520IRB%2520Local%2520Site%2520Liaison%2520Information%252FMOU%2520Information%2520and%2520Templates%26viewid%3Dff4848b9-32f7-4224-bec4-f98f8aeb58fb&amp;data=05%7C01%7C%7Cd937a400d6114eded26008db927acdc2%7Ce95f1b23abaf45ee821db7ab251ab3bf%7C0%7C0%7C638264828362250303%7CUnknown%7CTWFpbGZsb3d8eyJWIjoiMC4wLjAwMDAiLCJQIjoiV2luMzIiLCJBTiI6Ik1haWwiLCJXVCI6Mn0%3D%7C3000%7C%7C%7C&amp;sdata=JcAt1lTWbxKL3ar6%2F0BGlz14fmn4rB9DOOugaysLYkw%3D&amp;reserved=0"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mailto:Lindsey.Martin2@va.gov"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xml"/><Relationship Id="rId1" Type="http://schemas.openxmlformats.org/officeDocument/2006/relationships/slideLayout" Target="../slideLayouts/slideLayout2.xml"/><Relationship Id="rId5" Type="http://schemas.openxmlformats.org/officeDocument/2006/relationships/hyperlink" Target="https://en.wikipedia.org/wiki/File:Questionmark.svg" TargetMode="External"/><Relationship Id="rId4" Type="http://schemas.openxmlformats.org/officeDocument/2006/relationships/image" Target="../media/image9.png"/></Relationships>
</file>

<file path=ppt/slides/_rels/slide2.xml.rels><?xml version="1.0" encoding="UTF-8" standalone="yes"?>
<Relationships xmlns="http://schemas.openxmlformats.org/package/2006/relationships"><Relationship Id="rId3" Type="http://schemas.openxmlformats.org/officeDocument/2006/relationships/hyperlink" Target="https://www.research.va.gov/programs/orppe/education/webinars/archives.cfm" TargetMode="External"/><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mailto:OROHRP@va.gov"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C941DF-193A-435B-8421-CB7C40252F41}"/>
              </a:ext>
            </a:extLst>
          </p:cNvPr>
          <p:cNvSpPr>
            <a:spLocks noGrp="1"/>
          </p:cNvSpPr>
          <p:nvPr>
            <p:ph type="ctrTitle"/>
          </p:nvPr>
        </p:nvSpPr>
        <p:spPr>
          <a:xfrm>
            <a:off x="424543" y="694943"/>
            <a:ext cx="11027228" cy="2847965"/>
          </a:xfrm>
        </p:spPr>
        <p:txBody>
          <a:bodyPr vert="horz" lIns="91440" tIns="45720" rIns="91440" bIns="45720" rtlCol="0" anchor="ctr">
            <a:normAutofit/>
          </a:bodyPr>
          <a:lstStyle/>
          <a:p>
            <a:br>
              <a:rPr lang="en-US" sz="3400" kern="1200" dirty="0">
                <a:solidFill>
                  <a:schemeClr val="tx1"/>
                </a:solidFill>
                <a:latin typeface="+mj-lt"/>
                <a:ea typeface="+mj-ea"/>
                <a:cs typeface="+mj-cs"/>
              </a:rPr>
            </a:br>
            <a:r>
              <a:rPr lang="en-US" sz="4800" kern="1200" dirty="0">
                <a:solidFill>
                  <a:schemeClr val="tx1"/>
                </a:solidFill>
                <a:effectLst>
                  <a:outerShdw blurRad="38100" dist="38100" dir="2700000" algn="tl">
                    <a:srgbClr val="000000">
                      <a:alpha val="43137"/>
                    </a:srgbClr>
                  </a:outerShdw>
                </a:effectLst>
                <a:latin typeface="+mj-lt"/>
                <a:ea typeface="+mj-ea"/>
                <a:cs typeface="+mj-cs"/>
              </a:rPr>
              <a:t>VA Central IRB </a:t>
            </a:r>
            <a:br>
              <a:rPr lang="en-US" sz="4800" kern="1200" dirty="0">
                <a:solidFill>
                  <a:schemeClr val="tx1"/>
                </a:solidFill>
                <a:effectLst>
                  <a:outerShdw blurRad="38100" dist="38100" dir="2700000" algn="tl">
                    <a:srgbClr val="000000">
                      <a:alpha val="43137"/>
                    </a:srgbClr>
                  </a:outerShdw>
                </a:effectLst>
                <a:latin typeface="+mj-lt"/>
                <a:ea typeface="+mj-ea"/>
                <a:cs typeface="+mj-cs"/>
              </a:rPr>
            </a:br>
            <a:r>
              <a:rPr lang="en-US" sz="4800" kern="1200" dirty="0">
                <a:solidFill>
                  <a:schemeClr val="tx1"/>
                </a:solidFill>
                <a:effectLst>
                  <a:outerShdw blurRad="38100" dist="38100" dir="2700000" algn="tl">
                    <a:srgbClr val="000000">
                      <a:alpha val="43137"/>
                    </a:srgbClr>
                  </a:outerShdw>
                </a:effectLst>
                <a:latin typeface="+mj-lt"/>
                <a:ea typeface="+mj-ea"/>
                <a:cs typeface="+mj-cs"/>
              </a:rPr>
              <a:t>Revised MOU, Version 07/20/2023 </a:t>
            </a:r>
            <a:br>
              <a:rPr lang="en-US" sz="4000" kern="1200" dirty="0">
                <a:solidFill>
                  <a:schemeClr val="tx1"/>
                </a:solidFill>
                <a:effectLst>
                  <a:outerShdw blurRad="38100" dist="38100" dir="2700000" algn="tl">
                    <a:srgbClr val="000000">
                      <a:alpha val="43137"/>
                    </a:srgbClr>
                  </a:outerShdw>
                </a:effectLst>
                <a:ea typeface="+mj-ea"/>
                <a:cs typeface="+mj-cs"/>
              </a:rPr>
            </a:br>
            <a:endParaRPr lang="en-US" sz="4000" b="1" kern="1200" dirty="0">
              <a:solidFill>
                <a:schemeClr val="tx1"/>
              </a:solidFill>
              <a:effectLst>
                <a:outerShdw blurRad="38100" dist="38100" dir="2700000" algn="tl">
                  <a:srgbClr val="000000">
                    <a:alpha val="43137"/>
                  </a:srgbClr>
                </a:outerShdw>
              </a:effectLst>
              <a:latin typeface="+mn-lt"/>
              <a:ea typeface="+mj-ea"/>
              <a:cs typeface="+mj-cs"/>
            </a:endParaRPr>
          </a:p>
        </p:txBody>
      </p:sp>
      <p:sp>
        <p:nvSpPr>
          <p:cNvPr id="3" name="Subtitle 2">
            <a:extLst>
              <a:ext uri="{FF2B5EF4-FFF2-40B4-BE49-F238E27FC236}">
                <a16:creationId xmlns:a16="http://schemas.microsoft.com/office/drawing/2014/main" id="{59C66D95-5A21-441B-B45F-6BF7AE26B43C}"/>
              </a:ext>
            </a:extLst>
          </p:cNvPr>
          <p:cNvSpPr>
            <a:spLocks noGrp="1"/>
          </p:cNvSpPr>
          <p:nvPr>
            <p:ph type="subTitle" idx="1"/>
          </p:nvPr>
        </p:nvSpPr>
        <p:spPr>
          <a:xfrm>
            <a:off x="2220686" y="3771934"/>
            <a:ext cx="7721967" cy="2281416"/>
          </a:xfrm>
        </p:spPr>
        <p:txBody>
          <a:bodyPr vert="horz" lIns="91440" tIns="45720" rIns="91440" bIns="45720" rtlCol="0" anchor="ctr">
            <a:normAutofit/>
          </a:bodyPr>
          <a:lstStyle/>
          <a:p>
            <a:r>
              <a:rPr lang="en-US" sz="2200" dirty="0">
                <a:effectLst/>
              </a:rPr>
              <a:t>Office of Research </a:t>
            </a:r>
            <a:r>
              <a:rPr lang="en-US" sz="2200" dirty="0"/>
              <a:t>Protections, Policy, &amp; Education (ORPP&amp;E)                      VHA Office of Research and Development (ORD)</a:t>
            </a:r>
            <a:endParaRPr lang="en-US" sz="2200" dirty="0">
              <a:effectLst/>
            </a:endParaRPr>
          </a:p>
          <a:p>
            <a:r>
              <a:rPr lang="en-US" sz="2200" dirty="0"/>
              <a:t>August 1, 2023</a:t>
            </a:r>
          </a:p>
          <a:p>
            <a:pPr indent="-228600" algn="l">
              <a:buFont typeface="Arial" panose="020B0604020202020204" pitchFamily="34" charset="0"/>
              <a:buChar char="•"/>
            </a:pPr>
            <a:endParaRPr lang="en-US" sz="2200" dirty="0"/>
          </a:p>
        </p:txBody>
      </p:sp>
    </p:spTree>
    <p:extLst>
      <p:ext uri="{BB962C8B-B14F-4D97-AF65-F5344CB8AC3E}">
        <p14:creationId xmlns:p14="http://schemas.microsoft.com/office/powerpoint/2010/main" val="75355578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9DD6AE-1DDC-113C-FC29-A33405ADDF6D}"/>
              </a:ext>
            </a:extLst>
          </p:cNvPr>
          <p:cNvSpPr>
            <a:spLocks noGrp="1"/>
          </p:cNvSpPr>
          <p:nvPr>
            <p:ph type="title"/>
          </p:nvPr>
        </p:nvSpPr>
        <p:spPr/>
        <p:txBody>
          <a:bodyPr/>
          <a:lstStyle/>
          <a:p>
            <a:br>
              <a:rPr lang="en-US" sz="3600" dirty="0"/>
            </a:br>
            <a:r>
              <a:rPr lang="en-US" sz="3600" dirty="0"/>
              <a:t>Modified VA Central IRB SOPs</a:t>
            </a:r>
            <a:br>
              <a:rPr lang="en-US" sz="3600" dirty="0"/>
            </a:br>
            <a:endParaRPr lang="en-US" dirty="0"/>
          </a:p>
        </p:txBody>
      </p:sp>
      <p:sp>
        <p:nvSpPr>
          <p:cNvPr id="3" name="Content Placeholder 2">
            <a:extLst>
              <a:ext uri="{FF2B5EF4-FFF2-40B4-BE49-F238E27FC236}">
                <a16:creationId xmlns:a16="http://schemas.microsoft.com/office/drawing/2014/main" id="{DAE76945-1CFF-94C8-84E2-4DACF3C16383}"/>
              </a:ext>
            </a:extLst>
          </p:cNvPr>
          <p:cNvSpPr>
            <a:spLocks noGrp="1"/>
          </p:cNvSpPr>
          <p:nvPr>
            <p:ph idx="1"/>
          </p:nvPr>
        </p:nvSpPr>
        <p:spPr/>
        <p:txBody>
          <a:bodyPr/>
          <a:lstStyle/>
          <a:p>
            <a:r>
              <a:rPr lang="en-US" dirty="0"/>
              <a:t>All VA Central IRB SOPs have been combined into a single document</a:t>
            </a:r>
          </a:p>
          <a:p>
            <a:r>
              <a:rPr lang="en-US" dirty="0"/>
              <a:t>Initial Version 10.1, dated March 30, 2023</a:t>
            </a:r>
          </a:p>
          <a:p>
            <a:r>
              <a:rPr lang="en-US" dirty="0"/>
              <a:t>Updated Version 10.2, dated July 20, 2023</a:t>
            </a:r>
          </a:p>
          <a:p>
            <a:pPr lvl="1"/>
            <a:r>
              <a:rPr lang="en-US" dirty="0"/>
              <a:t>Modified to match the terms of the new MOU, Version July 20, 2023</a:t>
            </a:r>
          </a:p>
          <a:p>
            <a:pPr marL="0" indent="0">
              <a:buNone/>
            </a:pPr>
            <a:endParaRPr lang="en-US" dirty="0"/>
          </a:p>
          <a:p>
            <a:pPr marL="0" indent="0">
              <a:buNone/>
            </a:pPr>
            <a:r>
              <a:rPr lang="en-US" dirty="0"/>
              <a:t>Posted online:  </a:t>
            </a:r>
            <a:r>
              <a:rPr lang="en-US" dirty="0">
                <a:hlinkClick r:id="rId2"/>
              </a:rPr>
              <a:t>VA Central IRB: Standard Operating Procedures (SOPs)</a:t>
            </a:r>
            <a:endParaRPr lang="en-US" dirty="0"/>
          </a:p>
        </p:txBody>
      </p:sp>
    </p:spTree>
    <p:extLst>
      <p:ext uri="{BB962C8B-B14F-4D97-AF65-F5344CB8AC3E}">
        <p14:creationId xmlns:p14="http://schemas.microsoft.com/office/powerpoint/2010/main" val="387000557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9DD6AE-1DDC-113C-FC29-A33405ADDF6D}"/>
              </a:ext>
            </a:extLst>
          </p:cNvPr>
          <p:cNvSpPr>
            <a:spLocks noGrp="1"/>
          </p:cNvSpPr>
          <p:nvPr>
            <p:ph type="title"/>
          </p:nvPr>
        </p:nvSpPr>
        <p:spPr>
          <a:xfrm>
            <a:off x="235673" y="148157"/>
            <a:ext cx="10515600" cy="618385"/>
          </a:xfrm>
        </p:spPr>
        <p:txBody>
          <a:bodyPr/>
          <a:lstStyle/>
          <a:p>
            <a:r>
              <a:rPr lang="en-US" sz="3600" dirty="0"/>
              <a:t>Revised VA CIRB Table of Reporting Requirements</a:t>
            </a:r>
            <a:endParaRPr lang="en-US" dirty="0"/>
          </a:p>
        </p:txBody>
      </p:sp>
      <p:sp>
        <p:nvSpPr>
          <p:cNvPr id="3" name="Content Placeholder 2">
            <a:extLst>
              <a:ext uri="{FF2B5EF4-FFF2-40B4-BE49-F238E27FC236}">
                <a16:creationId xmlns:a16="http://schemas.microsoft.com/office/drawing/2014/main" id="{DAE76945-1CFF-94C8-84E2-4DACF3C16383}"/>
              </a:ext>
            </a:extLst>
          </p:cNvPr>
          <p:cNvSpPr>
            <a:spLocks noGrp="1"/>
          </p:cNvSpPr>
          <p:nvPr>
            <p:ph idx="1"/>
          </p:nvPr>
        </p:nvSpPr>
        <p:spPr/>
        <p:txBody>
          <a:bodyPr/>
          <a:lstStyle/>
          <a:p>
            <a:r>
              <a:rPr lang="en-US" dirty="0"/>
              <a:t>Updated to provide specific information about numerous types of reports, in compliance with Directive 1058.01 timeframes.</a:t>
            </a:r>
          </a:p>
          <a:p>
            <a:endParaRPr lang="en-US" dirty="0"/>
          </a:p>
          <a:p>
            <a:endParaRPr lang="en-US" dirty="0"/>
          </a:p>
          <a:p>
            <a:pPr marL="0" indent="0">
              <a:buNone/>
            </a:pPr>
            <a:r>
              <a:rPr lang="en-US" dirty="0"/>
              <a:t>Posted online: </a:t>
            </a:r>
            <a:r>
              <a:rPr lang="en-US" dirty="0">
                <a:hlinkClick r:id="rId2"/>
              </a:rPr>
              <a:t>CIRB-Table-of-Reporting-Requirements.pdf (va.gov)</a:t>
            </a:r>
            <a:endParaRPr lang="en-US" dirty="0"/>
          </a:p>
        </p:txBody>
      </p:sp>
    </p:spTree>
    <p:extLst>
      <p:ext uri="{BB962C8B-B14F-4D97-AF65-F5344CB8AC3E}">
        <p14:creationId xmlns:p14="http://schemas.microsoft.com/office/powerpoint/2010/main" val="126106976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9DD6AE-1DDC-113C-FC29-A33405ADDF6D}"/>
              </a:ext>
            </a:extLst>
          </p:cNvPr>
          <p:cNvSpPr>
            <a:spLocks noGrp="1"/>
          </p:cNvSpPr>
          <p:nvPr>
            <p:ph type="title"/>
          </p:nvPr>
        </p:nvSpPr>
        <p:spPr>
          <a:xfrm>
            <a:off x="258589" y="356386"/>
            <a:ext cx="10515600" cy="618385"/>
          </a:xfrm>
        </p:spPr>
        <p:txBody>
          <a:bodyPr/>
          <a:lstStyle/>
          <a:p>
            <a:r>
              <a:rPr lang="en-US" sz="3600" dirty="0"/>
              <a:t>Revised RCO Information Sheet</a:t>
            </a:r>
            <a:br>
              <a:rPr lang="en-US" sz="3600" dirty="0"/>
            </a:br>
            <a:endParaRPr lang="en-US" dirty="0"/>
          </a:p>
        </p:txBody>
      </p:sp>
      <p:sp>
        <p:nvSpPr>
          <p:cNvPr id="3" name="Content Placeholder 2">
            <a:extLst>
              <a:ext uri="{FF2B5EF4-FFF2-40B4-BE49-F238E27FC236}">
                <a16:creationId xmlns:a16="http://schemas.microsoft.com/office/drawing/2014/main" id="{DAE76945-1CFF-94C8-84E2-4DACF3C16383}"/>
              </a:ext>
            </a:extLst>
          </p:cNvPr>
          <p:cNvSpPr>
            <a:spLocks noGrp="1"/>
          </p:cNvSpPr>
          <p:nvPr>
            <p:ph idx="1"/>
          </p:nvPr>
        </p:nvSpPr>
        <p:spPr/>
        <p:txBody>
          <a:bodyPr/>
          <a:lstStyle/>
          <a:p>
            <a:r>
              <a:rPr lang="en-US" dirty="0"/>
              <a:t>Specific information for RCOs on the processes to be used for reporting to the VA Central IRB</a:t>
            </a:r>
          </a:p>
          <a:p>
            <a:pPr marL="0" indent="0">
              <a:buNone/>
            </a:pPr>
            <a:endParaRPr lang="en-US" dirty="0"/>
          </a:p>
          <a:p>
            <a:pPr marL="0" indent="0">
              <a:buNone/>
            </a:pPr>
            <a:endParaRPr lang="en-US" dirty="0"/>
          </a:p>
          <a:p>
            <a:pPr marL="0" indent="0">
              <a:buNone/>
            </a:pPr>
            <a:r>
              <a:rPr lang="en-US" dirty="0"/>
              <a:t>Posted online: bottom bullet on: </a:t>
            </a:r>
            <a:r>
              <a:rPr lang="en-US" dirty="0">
                <a:hlinkClick r:id="rId2"/>
              </a:rPr>
              <a:t>Facility Information (va.gov)</a:t>
            </a:r>
            <a:endParaRPr lang="en-US" dirty="0"/>
          </a:p>
        </p:txBody>
      </p:sp>
    </p:spTree>
    <p:extLst>
      <p:ext uri="{BB962C8B-B14F-4D97-AF65-F5344CB8AC3E}">
        <p14:creationId xmlns:p14="http://schemas.microsoft.com/office/powerpoint/2010/main" val="88386091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617261-D13A-6BFA-36CB-D08183C6DCFE}"/>
              </a:ext>
            </a:extLst>
          </p:cNvPr>
          <p:cNvSpPr>
            <a:spLocks noGrp="1"/>
          </p:cNvSpPr>
          <p:nvPr>
            <p:ph type="title"/>
          </p:nvPr>
        </p:nvSpPr>
        <p:spPr/>
        <p:txBody>
          <a:bodyPr/>
          <a:lstStyle/>
          <a:p>
            <a:r>
              <a:rPr lang="en-US" dirty="0"/>
              <a:t>Processing the modified MOU</a:t>
            </a:r>
          </a:p>
        </p:txBody>
      </p:sp>
      <p:sp>
        <p:nvSpPr>
          <p:cNvPr id="3" name="Content Placeholder 2">
            <a:extLst>
              <a:ext uri="{FF2B5EF4-FFF2-40B4-BE49-F238E27FC236}">
                <a16:creationId xmlns:a16="http://schemas.microsoft.com/office/drawing/2014/main" id="{DC27C28F-44FF-5CD4-5740-93AA28871008}"/>
              </a:ext>
            </a:extLst>
          </p:cNvPr>
          <p:cNvSpPr>
            <a:spLocks noGrp="1"/>
          </p:cNvSpPr>
          <p:nvPr>
            <p:ph idx="1"/>
          </p:nvPr>
        </p:nvSpPr>
        <p:spPr/>
        <p:txBody>
          <a:bodyPr/>
          <a:lstStyle/>
          <a:p>
            <a:pPr marL="0" indent="0">
              <a:buNone/>
            </a:pPr>
            <a:r>
              <a:rPr lang="en-US" dirty="0"/>
              <a:t>1. Select the correct Word versions of the VA Central IRB MOU (with and without NPC) from the Site Liaison folder:</a:t>
            </a:r>
          </a:p>
          <a:p>
            <a:pPr marL="0" indent="0">
              <a:buNone/>
            </a:pPr>
            <a:r>
              <a:rPr lang="en-US" sz="1800" u="sng" dirty="0">
                <a:solidFill>
                  <a:srgbClr val="0000FF"/>
                </a:solidFill>
                <a:effectLst/>
                <a:latin typeface="Arial" panose="020B0604020202020204" pitchFamily="34" charset="0"/>
                <a:ea typeface="Calibri" panose="020F0502020204030204" pitchFamily="34" charset="0"/>
                <a:hlinkClick r:id="rId2"/>
              </a:rPr>
              <a:t>Protections Policy and Education - MOU Information and Templates - All Documents (sharepoint.com)</a:t>
            </a:r>
            <a:endParaRPr lang="en-US" sz="1800" dirty="0">
              <a:effectLst/>
              <a:latin typeface="Calibri" panose="020F0502020204030204" pitchFamily="34" charset="0"/>
              <a:ea typeface="Calibri" panose="020F0502020204030204" pitchFamily="34" charset="0"/>
            </a:endParaRPr>
          </a:p>
          <a:p>
            <a:pPr marL="0" indent="0">
              <a:buNone/>
            </a:pPr>
            <a:r>
              <a:rPr lang="en-US" i="1" dirty="0"/>
              <a:t>Note</a:t>
            </a:r>
            <a:r>
              <a:rPr lang="en-US" dirty="0"/>
              <a:t>: only appointed Site Liaisons have permission to access this folder</a:t>
            </a:r>
          </a:p>
          <a:p>
            <a:pPr marL="0" indent="0">
              <a:buNone/>
            </a:pPr>
            <a:endParaRPr lang="en-US" dirty="0"/>
          </a:p>
          <a:p>
            <a:pPr marL="0" indent="0">
              <a:buNone/>
            </a:pPr>
            <a:r>
              <a:rPr lang="en-US" dirty="0"/>
              <a:t>2. Modify site specific information (e.g., name of your local facility and the NPC, if applicable).  Change “</a:t>
            </a:r>
            <a:r>
              <a:rPr lang="en-US" dirty="0">
                <a:effectLst/>
                <a:ea typeface="Times New Roman" panose="02020603050405020304" pitchFamily="18" charset="0"/>
              </a:rPr>
              <a:t>{NAME OF LOCAL VETERANS AFFAIRS (VA) FACILITY}” to the name of your Medical Center or Healthcare System (whatever name is on your FWA).  </a:t>
            </a:r>
            <a:r>
              <a:rPr lang="en-US" dirty="0"/>
              <a:t>Use the “Find and Replace” feature  (Ctrl-H).</a:t>
            </a:r>
          </a:p>
          <a:p>
            <a:pPr marL="0" indent="0">
              <a:buNone/>
            </a:pPr>
            <a:endParaRPr lang="en-US" dirty="0"/>
          </a:p>
        </p:txBody>
      </p:sp>
    </p:spTree>
    <p:extLst>
      <p:ext uri="{BB962C8B-B14F-4D97-AF65-F5344CB8AC3E}">
        <p14:creationId xmlns:p14="http://schemas.microsoft.com/office/powerpoint/2010/main" val="417207302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617261-D13A-6BFA-36CB-D08183C6DCFE}"/>
              </a:ext>
            </a:extLst>
          </p:cNvPr>
          <p:cNvSpPr>
            <a:spLocks noGrp="1"/>
          </p:cNvSpPr>
          <p:nvPr>
            <p:ph type="title"/>
          </p:nvPr>
        </p:nvSpPr>
        <p:spPr/>
        <p:txBody>
          <a:bodyPr/>
          <a:lstStyle/>
          <a:p>
            <a:r>
              <a:rPr lang="en-US" dirty="0"/>
              <a:t>Processing the modified MOU</a:t>
            </a:r>
          </a:p>
        </p:txBody>
      </p:sp>
      <p:sp>
        <p:nvSpPr>
          <p:cNvPr id="3" name="Content Placeholder 2">
            <a:extLst>
              <a:ext uri="{FF2B5EF4-FFF2-40B4-BE49-F238E27FC236}">
                <a16:creationId xmlns:a16="http://schemas.microsoft.com/office/drawing/2014/main" id="{DC27C28F-44FF-5CD4-5740-93AA28871008}"/>
              </a:ext>
            </a:extLst>
          </p:cNvPr>
          <p:cNvSpPr>
            <a:spLocks noGrp="1"/>
          </p:cNvSpPr>
          <p:nvPr>
            <p:ph idx="1"/>
          </p:nvPr>
        </p:nvSpPr>
        <p:spPr/>
        <p:txBody>
          <a:bodyPr/>
          <a:lstStyle/>
          <a:p>
            <a:pPr marL="0" indent="0">
              <a:buNone/>
            </a:pPr>
            <a:r>
              <a:rPr lang="en-US" dirty="0"/>
              <a:t>3. Once the Word file has been modified, “save as Adobe pdf file”.  Then open the pdf using Adobe Acrobat or Adobe Acrobat Pro, and “Enable all features.”  Go to the Tools menus and select “Prepare Form” and “Start.” After the document is processed, scroll to the last page and you should have it ready for electronic signatures, like this:</a:t>
            </a:r>
          </a:p>
          <a:p>
            <a:pPr marL="0" indent="0">
              <a:buNone/>
            </a:pPr>
            <a:endParaRPr lang="en-US" dirty="0"/>
          </a:p>
          <a:p>
            <a:pPr marL="0" indent="0">
              <a:buNone/>
            </a:pPr>
            <a:endParaRPr lang="en-US" dirty="0"/>
          </a:p>
          <a:p>
            <a:pPr marL="0" indent="0">
              <a:buNone/>
            </a:pPr>
            <a:r>
              <a:rPr lang="en-US" dirty="0"/>
              <a:t> </a:t>
            </a:r>
          </a:p>
        </p:txBody>
      </p:sp>
      <p:pic>
        <p:nvPicPr>
          <p:cNvPr id="5" name="Picture 4">
            <a:extLst>
              <a:ext uri="{FF2B5EF4-FFF2-40B4-BE49-F238E27FC236}">
                <a16:creationId xmlns:a16="http://schemas.microsoft.com/office/drawing/2014/main" id="{33F8CCC8-7442-5126-794A-667CE622B764}"/>
              </a:ext>
            </a:extLst>
          </p:cNvPr>
          <p:cNvPicPr>
            <a:picLocks noChangeAspect="1"/>
          </p:cNvPicPr>
          <p:nvPr/>
        </p:nvPicPr>
        <p:blipFill>
          <a:blip r:embed="rId2"/>
          <a:stretch>
            <a:fillRect/>
          </a:stretch>
        </p:blipFill>
        <p:spPr>
          <a:xfrm>
            <a:off x="3675705" y="3320358"/>
            <a:ext cx="6192205" cy="2763570"/>
          </a:xfrm>
          <a:prstGeom prst="rect">
            <a:avLst/>
          </a:prstGeom>
        </p:spPr>
      </p:pic>
    </p:spTree>
    <p:extLst>
      <p:ext uri="{BB962C8B-B14F-4D97-AF65-F5344CB8AC3E}">
        <p14:creationId xmlns:p14="http://schemas.microsoft.com/office/powerpoint/2010/main" val="75507505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617261-D13A-6BFA-36CB-D08183C6DCFE}"/>
              </a:ext>
            </a:extLst>
          </p:cNvPr>
          <p:cNvSpPr>
            <a:spLocks noGrp="1"/>
          </p:cNvSpPr>
          <p:nvPr>
            <p:ph type="title"/>
          </p:nvPr>
        </p:nvSpPr>
        <p:spPr/>
        <p:txBody>
          <a:bodyPr/>
          <a:lstStyle/>
          <a:p>
            <a:r>
              <a:rPr lang="en-US" dirty="0"/>
              <a:t>Processing the modified MOU</a:t>
            </a:r>
          </a:p>
        </p:txBody>
      </p:sp>
      <p:sp>
        <p:nvSpPr>
          <p:cNvPr id="3" name="Content Placeholder 2">
            <a:extLst>
              <a:ext uri="{FF2B5EF4-FFF2-40B4-BE49-F238E27FC236}">
                <a16:creationId xmlns:a16="http://schemas.microsoft.com/office/drawing/2014/main" id="{DC27C28F-44FF-5CD4-5740-93AA28871008}"/>
              </a:ext>
            </a:extLst>
          </p:cNvPr>
          <p:cNvSpPr>
            <a:spLocks noGrp="1"/>
          </p:cNvSpPr>
          <p:nvPr>
            <p:ph idx="1"/>
          </p:nvPr>
        </p:nvSpPr>
        <p:spPr/>
        <p:txBody>
          <a:bodyPr/>
          <a:lstStyle/>
          <a:p>
            <a:pPr marL="0" indent="0">
              <a:buNone/>
            </a:pPr>
            <a:r>
              <a:rPr lang="en-US" dirty="0"/>
              <a:t>4. Once signed by the Facility Director and the NPC Director (if applicable), return the file to the VA Central IRB Office by email to </a:t>
            </a:r>
            <a:r>
              <a:rPr lang="en-US" dirty="0">
                <a:hlinkClick r:id="rId2"/>
              </a:rPr>
              <a:t>Lindsey.Martin2@va.gov</a:t>
            </a:r>
            <a:r>
              <a:rPr lang="en-US" dirty="0"/>
              <a:t>.  Lindsey will verify the signatory officials are consistent with the persons listed on the FWAs and will assign an expiration date for the MOU.  The file will be forwarded to the VA Central Office HPA who will sign the file and it will be returned to the VA Central IRB Liaison and to ORO by email.</a:t>
            </a:r>
          </a:p>
          <a:p>
            <a:pPr marL="0" indent="0">
              <a:buNone/>
            </a:pPr>
            <a:endParaRPr lang="en-US" dirty="0"/>
          </a:p>
          <a:p>
            <a:pPr marL="0" indent="0">
              <a:buNone/>
            </a:pPr>
            <a:r>
              <a:rPr lang="en-US" dirty="0"/>
              <a:t>Please do not hesitate to send questions about the MOU process to Lindsey Martin at </a:t>
            </a:r>
            <a:r>
              <a:rPr lang="en-US" dirty="0">
                <a:hlinkClick r:id="rId2"/>
              </a:rPr>
              <a:t>Lindsey.Martin2@va.gov</a:t>
            </a:r>
            <a:r>
              <a:rPr lang="en-US" dirty="0"/>
              <a:t> </a:t>
            </a:r>
          </a:p>
        </p:txBody>
      </p:sp>
    </p:spTree>
    <p:extLst>
      <p:ext uri="{BB962C8B-B14F-4D97-AF65-F5344CB8AC3E}">
        <p14:creationId xmlns:p14="http://schemas.microsoft.com/office/powerpoint/2010/main" val="264081254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DA340CEF-5B4A-47CA-AFA9-E9970220F05B}"/>
              </a:ext>
            </a:extLst>
          </p:cNvPr>
          <p:cNvPicPr>
            <a:picLocks noChangeAspect="1"/>
          </p:cNvPicPr>
          <p:nvPr/>
        </p:nvPicPr>
        <p:blipFill>
          <a:blip r:embed="rId3"/>
          <a:stretch>
            <a:fillRect/>
          </a:stretch>
        </p:blipFill>
        <p:spPr>
          <a:xfrm>
            <a:off x="6247832" y="999320"/>
            <a:ext cx="4230991" cy="4188315"/>
          </a:xfrm>
          <a:prstGeom prst="rect">
            <a:avLst/>
          </a:prstGeom>
        </p:spPr>
      </p:pic>
      <p:pic>
        <p:nvPicPr>
          <p:cNvPr id="5" name="Content Placeholder 4">
            <a:extLst>
              <a:ext uri="{FF2B5EF4-FFF2-40B4-BE49-F238E27FC236}">
                <a16:creationId xmlns:a16="http://schemas.microsoft.com/office/drawing/2014/main" id="{4640BD34-B64D-4E19-83D0-0E8FF86C4E83}"/>
              </a:ext>
            </a:extLst>
          </p:cNvPr>
          <p:cNvPicPr>
            <a:picLocks noGrp="1" noChangeAspect="1"/>
          </p:cNvPicPr>
          <p:nvPr>
            <p:ph idx="1"/>
          </p:nvPr>
        </p:nvPicPr>
        <p:blipFill>
          <a:blip r:embed="rId4">
            <a:extLst>
              <a:ext uri="{837473B0-CC2E-450A-ABE3-18F120FF3D39}">
                <a1611:picAttrSrcUrl xmlns:a1611="http://schemas.microsoft.com/office/drawing/2016/11/main" r:id="rId5"/>
              </a:ext>
            </a:extLst>
          </a:blip>
          <a:stretch>
            <a:fillRect/>
          </a:stretch>
        </p:blipFill>
        <p:spPr>
          <a:xfrm>
            <a:off x="1311623" y="906102"/>
            <a:ext cx="4231927" cy="4191000"/>
          </a:xfrm>
        </p:spPr>
      </p:pic>
      <p:sp>
        <p:nvSpPr>
          <p:cNvPr id="2" name="Title 1"/>
          <p:cNvSpPr>
            <a:spLocks noGrp="1"/>
          </p:cNvSpPr>
          <p:nvPr>
            <p:ph type="title"/>
          </p:nvPr>
        </p:nvSpPr>
        <p:spPr/>
        <p:txBody>
          <a:bodyPr/>
          <a:lstStyle/>
          <a:p>
            <a:r>
              <a:rPr lang="en-US" dirty="0"/>
              <a:t> </a:t>
            </a:r>
          </a:p>
        </p:txBody>
      </p:sp>
      <p:sp>
        <p:nvSpPr>
          <p:cNvPr id="4" name="Title 1"/>
          <p:cNvSpPr txBox="1">
            <a:spLocks/>
          </p:cNvSpPr>
          <p:nvPr/>
        </p:nvSpPr>
        <p:spPr bwMode="auto">
          <a:xfrm>
            <a:off x="1196726" y="4228364"/>
            <a:ext cx="4461720" cy="1338974"/>
          </a:xfrm>
          <a:prstGeom prst="rect">
            <a:avLst/>
          </a:prstGeom>
          <a:noFill/>
          <a:ln w="9525">
            <a:noFill/>
            <a:miter lim="800000"/>
            <a:headEnd/>
            <a:tailEnd/>
          </a:ln>
        </p:spPr>
        <p:txBody>
          <a:bodyPr vert="horz" wrap="square" lIns="91440" tIns="45720" rIns="91440" bIns="45720" numCol="1" anchor="b" anchorCtr="0" compatLnSpc="1">
            <a:prstTxWarp prst="textNoShape">
              <a:avLst/>
            </a:prstTxWarp>
            <a:normAutofit/>
          </a:bodyPr>
          <a:lstStyle>
            <a:lvl1pPr algn="l" defTabSz="457200" rtl="0" eaLnBrk="0" fontAlgn="base" hangingPunct="0">
              <a:spcBef>
                <a:spcPct val="0"/>
              </a:spcBef>
              <a:spcAft>
                <a:spcPct val="0"/>
              </a:spcAft>
              <a:defRPr sz="3400" kern="1200">
                <a:solidFill>
                  <a:schemeClr val="bg1"/>
                </a:solidFill>
                <a:latin typeface="Tahoma" pitchFamily="34" charset="0"/>
                <a:ea typeface="ＭＳ Ｐゴシック" charset="0"/>
                <a:cs typeface="Tahoma" pitchFamily="34" charset="0"/>
              </a:defRPr>
            </a:lvl1pPr>
            <a:lvl2pPr algn="l" defTabSz="457200" rtl="0" eaLnBrk="0" fontAlgn="base" hangingPunct="0">
              <a:spcBef>
                <a:spcPct val="0"/>
              </a:spcBef>
              <a:spcAft>
                <a:spcPct val="0"/>
              </a:spcAft>
              <a:defRPr sz="2400">
                <a:solidFill>
                  <a:schemeClr val="bg1"/>
                </a:solidFill>
                <a:latin typeface="Georgia" charset="0"/>
                <a:ea typeface="ＭＳ Ｐゴシック" charset="0"/>
                <a:cs typeface="Georgia" charset="0"/>
              </a:defRPr>
            </a:lvl2pPr>
            <a:lvl3pPr algn="l" defTabSz="457200" rtl="0" eaLnBrk="0" fontAlgn="base" hangingPunct="0">
              <a:spcBef>
                <a:spcPct val="0"/>
              </a:spcBef>
              <a:spcAft>
                <a:spcPct val="0"/>
              </a:spcAft>
              <a:defRPr sz="2400">
                <a:solidFill>
                  <a:schemeClr val="bg1"/>
                </a:solidFill>
                <a:latin typeface="Georgia" charset="0"/>
                <a:ea typeface="ＭＳ Ｐゴシック" charset="0"/>
                <a:cs typeface="Georgia" charset="0"/>
              </a:defRPr>
            </a:lvl3pPr>
            <a:lvl4pPr algn="l" defTabSz="457200" rtl="0" eaLnBrk="0" fontAlgn="base" hangingPunct="0">
              <a:spcBef>
                <a:spcPct val="0"/>
              </a:spcBef>
              <a:spcAft>
                <a:spcPct val="0"/>
              </a:spcAft>
              <a:defRPr sz="2400">
                <a:solidFill>
                  <a:schemeClr val="bg1"/>
                </a:solidFill>
                <a:latin typeface="Georgia" charset="0"/>
                <a:ea typeface="ＭＳ Ｐゴシック" charset="0"/>
                <a:cs typeface="Georgia" charset="0"/>
              </a:defRPr>
            </a:lvl4pPr>
            <a:lvl5pPr algn="l" defTabSz="457200" rtl="0" eaLnBrk="0" fontAlgn="base" hangingPunct="0">
              <a:spcBef>
                <a:spcPct val="0"/>
              </a:spcBef>
              <a:spcAft>
                <a:spcPct val="0"/>
              </a:spcAft>
              <a:defRPr sz="2400">
                <a:solidFill>
                  <a:schemeClr val="bg1"/>
                </a:solidFill>
                <a:latin typeface="Georgia" charset="0"/>
                <a:ea typeface="ＭＳ Ｐゴシック" charset="0"/>
                <a:cs typeface="Georgia" charset="0"/>
              </a:defRPr>
            </a:lvl5pPr>
            <a:lvl6pPr marL="457200" algn="l" defTabSz="457200" rtl="0" fontAlgn="base">
              <a:spcBef>
                <a:spcPct val="0"/>
              </a:spcBef>
              <a:spcAft>
                <a:spcPct val="0"/>
              </a:spcAft>
              <a:defRPr sz="2400">
                <a:solidFill>
                  <a:schemeClr val="bg1"/>
                </a:solidFill>
                <a:latin typeface="Georgia" charset="0"/>
                <a:ea typeface="ＭＳ Ｐゴシック" charset="0"/>
                <a:cs typeface="Georgia" charset="0"/>
              </a:defRPr>
            </a:lvl6pPr>
            <a:lvl7pPr marL="914400" algn="l" defTabSz="457200" rtl="0" fontAlgn="base">
              <a:spcBef>
                <a:spcPct val="0"/>
              </a:spcBef>
              <a:spcAft>
                <a:spcPct val="0"/>
              </a:spcAft>
              <a:defRPr sz="2400">
                <a:solidFill>
                  <a:schemeClr val="bg1"/>
                </a:solidFill>
                <a:latin typeface="Georgia" charset="0"/>
                <a:ea typeface="ＭＳ Ｐゴシック" charset="0"/>
                <a:cs typeface="Georgia" charset="0"/>
              </a:defRPr>
            </a:lvl7pPr>
            <a:lvl8pPr marL="1371600" algn="l" defTabSz="457200" rtl="0" fontAlgn="base">
              <a:spcBef>
                <a:spcPct val="0"/>
              </a:spcBef>
              <a:spcAft>
                <a:spcPct val="0"/>
              </a:spcAft>
              <a:defRPr sz="2400">
                <a:solidFill>
                  <a:schemeClr val="bg1"/>
                </a:solidFill>
                <a:latin typeface="Georgia" charset="0"/>
                <a:ea typeface="ＭＳ Ｐゴシック" charset="0"/>
                <a:cs typeface="Georgia" charset="0"/>
              </a:defRPr>
            </a:lvl8pPr>
            <a:lvl9pPr marL="1828800" algn="l" defTabSz="457200" rtl="0" fontAlgn="base">
              <a:spcBef>
                <a:spcPct val="0"/>
              </a:spcBef>
              <a:spcAft>
                <a:spcPct val="0"/>
              </a:spcAft>
              <a:defRPr sz="2400">
                <a:solidFill>
                  <a:schemeClr val="bg1"/>
                </a:solidFill>
                <a:latin typeface="Georgia" charset="0"/>
                <a:ea typeface="ＭＳ Ｐゴシック" charset="0"/>
                <a:cs typeface="Georgia" charset="0"/>
              </a:defRPr>
            </a:lvl9pPr>
          </a:lstStyle>
          <a:p>
            <a:pPr marL="4763" indent="-4763" algn="ctr">
              <a:spcBef>
                <a:spcPct val="20000"/>
              </a:spcBef>
              <a:defRPr/>
            </a:pPr>
            <a:r>
              <a:rPr lang="en-US" sz="3100" spc="100" dirty="0">
                <a:solidFill>
                  <a:prstClr val="black"/>
                </a:solidFill>
              </a:rPr>
              <a:t>Questions</a:t>
            </a:r>
          </a:p>
        </p:txBody>
      </p:sp>
      <p:sp>
        <p:nvSpPr>
          <p:cNvPr id="9" name="Title 1">
            <a:extLst>
              <a:ext uri="{FF2B5EF4-FFF2-40B4-BE49-F238E27FC236}">
                <a16:creationId xmlns:a16="http://schemas.microsoft.com/office/drawing/2014/main" id="{2C0BFB51-F952-45CE-AEB1-171D8F275E6B}"/>
              </a:ext>
            </a:extLst>
          </p:cNvPr>
          <p:cNvSpPr txBox="1">
            <a:spLocks/>
          </p:cNvSpPr>
          <p:nvPr/>
        </p:nvSpPr>
        <p:spPr bwMode="auto">
          <a:xfrm>
            <a:off x="6132468" y="4228364"/>
            <a:ext cx="4461720" cy="1338974"/>
          </a:xfrm>
          <a:prstGeom prst="rect">
            <a:avLst/>
          </a:prstGeom>
          <a:noFill/>
          <a:ln w="9525">
            <a:noFill/>
            <a:miter lim="800000"/>
            <a:headEnd/>
            <a:tailEnd/>
          </a:ln>
        </p:spPr>
        <p:txBody>
          <a:bodyPr vert="horz" wrap="square" lIns="91440" tIns="45720" rIns="91440" bIns="45720" numCol="1" anchor="b" anchorCtr="0" compatLnSpc="1">
            <a:prstTxWarp prst="textNoShape">
              <a:avLst/>
            </a:prstTxWarp>
            <a:normAutofit/>
          </a:bodyPr>
          <a:lstStyle>
            <a:lvl1pPr algn="l" defTabSz="457200" rtl="0" eaLnBrk="0" fontAlgn="base" hangingPunct="0">
              <a:spcBef>
                <a:spcPct val="0"/>
              </a:spcBef>
              <a:spcAft>
                <a:spcPct val="0"/>
              </a:spcAft>
              <a:defRPr sz="3400" kern="1200">
                <a:solidFill>
                  <a:schemeClr val="bg1"/>
                </a:solidFill>
                <a:latin typeface="Tahoma" pitchFamily="34" charset="0"/>
                <a:ea typeface="ＭＳ Ｐゴシック" charset="0"/>
                <a:cs typeface="Tahoma" pitchFamily="34" charset="0"/>
              </a:defRPr>
            </a:lvl1pPr>
            <a:lvl2pPr algn="l" defTabSz="457200" rtl="0" eaLnBrk="0" fontAlgn="base" hangingPunct="0">
              <a:spcBef>
                <a:spcPct val="0"/>
              </a:spcBef>
              <a:spcAft>
                <a:spcPct val="0"/>
              </a:spcAft>
              <a:defRPr sz="2400">
                <a:solidFill>
                  <a:schemeClr val="bg1"/>
                </a:solidFill>
                <a:latin typeface="Georgia" charset="0"/>
                <a:ea typeface="ＭＳ Ｐゴシック" charset="0"/>
                <a:cs typeface="Georgia" charset="0"/>
              </a:defRPr>
            </a:lvl2pPr>
            <a:lvl3pPr algn="l" defTabSz="457200" rtl="0" eaLnBrk="0" fontAlgn="base" hangingPunct="0">
              <a:spcBef>
                <a:spcPct val="0"/>
              </a:spcBef>
              <a:spcAft>
                <a:spcPct val="0"/>
              </a:spcAft>
              <a:defRPr sz="2400">
                <a:solidFill>
                  <a:schemeClr val="bg1"/>
                </a:solidFill>
                <a:latin typeface="Georgia" charset="0"/>
                <a:ea typeface="ＭＳ Ｐゴシック" charset="0"/>
                <a:cs typeface="Georgia" charset="0"/>
              </a:defRPr>
            </a:lvl3pPr>
            <a:lvl4pPr algn="l" defTabSz="457200" rtl="0" eaLnBrk="0" fontAlgn="base" hangingPunct="0">
              <a:spcBef>
                <a:spcPct val="0"/>
              </a:spcBef>
              <a:spcAft>
                <a:spcPct val="0"/>
              </a:spcAft>
              <a:defRPr sz="2400">
                <a:solidFill>
                  <a:schemeClr val="bg1"/>
                </a:solidFill>
                <a:latin typeface="Georgia" charset="0"/>
                <a:ea typeface="ＭＳ Ｐゴシック" charset="0"/>
                <a:cs typeface="Georgia" charset="0"/>
              </a:defRPr>
            </a:lvl4pPr>
            <a:lvl5pPr algn="l" defTabSz="457200" rtl="0" eaLnBrk="0" fontAlgn="base" hangingPunct="0">
              <a:spcBef>
                <a:spcPct val="0"/>
              </a:spcBef>
              <a:spcAft>
                <a:spcPct val="0"/>
              </a:spcAft>
              <a:defRPr sz="2400">
                <a:solidFill>
                  <a:schemeClr val="bg1"/>
                </a:solidFill>
                <a:latin typeface="Georgia" charset="0"/>
                <a:ea typeface="ＭＳ Ｐゴシック" charset="0"/>
                <a:cs typeface="Georgia" charset="0"/>
              </a:defRPr>
            </a:lvl5pPr>
            <a:lvl6pPr marL="457200" algn="l" defTabSz="457200" rtl="0" fontAlgn="base">
              <a:spcBef>
                <a:spcPct val="0"/>
              </a:spcBef>
              <a:spcAft>
                <a:spcPct val="0"/>
              </a:spcAft>
              <a:defRPr sz="2400">
                <a:solidFill>
                  <a:schemeClr val="bg1"/>
                </a:solidFill>
                <a:latin typeface="Georgia" charset="0"/>
                <a:ea typeface="ＭＳ Ｐゴシック" charset="0"/>
                <a:cs typeface="Georgia" charset="0"/>
              </a:defRPr>
            </a:lvl6pPr>
            <a:lvl7pPr marL="914400" algn="l" defTabSz="457200" rtl="0" fontAlgn="base">
              <a:spcBef>
                <a:spcPct val="0"/>
              </a:spcBef>
              <a:spcAft>
                <a:spcPct val="0"/>
              </a:spcAft>
              <a:defRPr sz="2400">
                <a:solidFill>
                  <a:schemeClr val="bg1"/>
                </a:solidFill>
                <a:latin typeface="Georgia" charset="0"/>
                <a:ea typeface="ＭＳ Ｐゴシック" charset="0"/>
                <a:cs typeface="Georgia" charset="0"/>
              </a:defRPr>
            </a:lvl7pPr>
            <a:lvl8pPr marL="1371600" algn="l" defTabSz="457200" rtl="0" fontAlgn="base">
              <a:spcBef>
                <a:spcPct val="0"/>
              </a:spcBef>
              <a:spcAft>
                <a:spcPct val="0"/>
              </a:spcAft>
              <a:defRPr sz="2400">
                <a:solidFill>
                  <a:schemeClr val="bg1"/>
                </a:solidFill>
                <a:latin typeface="Georgia" charset="0"/>
                <a:ea typeface="ＭＳ Ｐゴシック" charset="0"/>
                <a:cs typeface="Georgia" charset="0"/>
              </a:defRPr>
            </a:lvl8pPr>
            <a:lvl9pPr marL="1828800" algn="l" defTabSz="457200" rtl="0" fontAlgn="base">
              <a:spcBef>
                <a:spcPct val="0"/>
              </a:spcBef>
              <a:spcAft>
                <a:spcPct val="0"/>
              </a:spcAft>
              <a:defRPr sz="2400">
                <a:solidFill>
                  <a:schemeClr val="bg1"/>
                </a:solidFill>
                <a:latin typeface="Georgia" charset="0"/>
                <a:ea typeface="ＭＳ Ｐゴシック" charset="0"/>
                <a:cs typeface="Georgia" charset="0"/>
              </a:defRPr>
            </a:lvl9pPr>
          </a:lstStyle>
          <a:p>
            <a:pPr marL="4763" indent="-4763" algn="ctr">
              <a:spcBef>
                <a:spcPct val="20000"/>
              </a:spcBef>
              <a:defRPr/>
            </a:pPr>
            <a:r>
              <a:rPr lang="en-US" sz="3100" spc="100" dirty="0">
                <a:solidFill>
                  <a:prstClr val="black"/>
                </a:solidFill>
              </a:rPr>
              <a:t>Feedback</a:t>
            </a:r>
          </a:p>
        </p:txBody>
      </p:sp>
    </p:spTree>
    <p:extLst>
      <p:ext uri="{BB962C8B-B14F-4D97-AF65-F5344CB8AC3E}">
        <p14:creationId xmlns:p14="http://schemas.microsoft.com/office/powerpoint/2010/main" val="38501770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4F4E96-D75E-43BE-87C1-D720B6A995BF}"/>
              </a:ext>
            </a:extLst>
          </p:cNvPr>
          <p:cNvSpPr>
            <a:spLocks noGrp="1"/>
          </p:cNvSpPr>
          <p:nvPr>
            <p:ph type="title"/>
          </p:nvPr>
        </p:nvSpPr>
        <p:spPr/>
        <p:txBody>
          <a:bodyPr/>
          <a:lstStyle/>
          <a:p>
            <a:endParaRPr lang="en-US" dirty="0"/>
          </a:p>
        </p:txBody>
      </p:sp>
      <p:pic>
        <p:nvPicPr>
          <p:cNvPr id="4" name="Picture 3">
            <a:extLst>
              <a:ext uri="{FF2B5EF4-FFF2-40B4-BE49-F238E27FC236}">
                <a16:creationId xmlns:a16="http://schemas.microsoft.com/office/drawing/2014/main" id="{14B2984B-CB31-47C7-AD3B-A39C9166CA41}"/>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246023" y="932656"/>
            <a:ext cx="2595053" cy="1730880"/>
          </a:xfrm>
          <a:prstGeom prst="rect">
            <a:avLst/>
          </a:prstGeom>
        </p:spPr>
      </p:pic>
      <p:sp>
        <p:nvSpPr>
          <p:cNvPr id="6" name="Content Placeholder 2">
            <a:extLst>
              <a:ext uri="{FF2B5EF4-FFF2-40B4-BE49-F238E27FC236}">
                <a16:creationId xmlns:a16="http://schemas.microsoft.com/office/drawing/2014/main" id="{99C948FE-873A-4396-AD92-FC9DEBAA8E20}"/>
              </a:ext>
            </a:extLst>
          </p:cNvPr>
          <p:cNvSpPr txBox="1">
            <a:spLocks/>
          </p:cNvSpPr>
          <p:nvPr/>
        </p:nvSpPr>
        <p:spPr>
          <a:xfrm>
            <a:off x="757572" y="2598986"/>
            <a:ext cx="4443383" cy="3262715"/>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28600" marR="0" lvl="0" indent="-228600" algn="l" defTabSz="914400" rtl="0" eaLnBrk="1" fontAlgn="auto" latinLnBrk="0" hangingPunct="1">
              <a:lnSpc>
                <a:spcPct val="90000"/>
              </a:lnSpc>
              <a:spcBef>
                <a:spcPts val="1000"/>
              </a:spcBef>
              <a:spcAft>
                <a:spcPts val="0"/>
              </a:spcAft>
              <a:buClrTx/>
              <a:buSzTx/>
              <a:buFont typeface="Wingdings" panose="05000000000000000000" pitchFamily="2" charset="2"/>
              <a:buChar char="ü"/>
              <a:tabLst/>
              <a:defRPr/>
            </a:pPr>
            <a:r>
              <a:rPr kumimoji="0" lang="en-US" sz="1600" b="1" i="0" u="none" strike="noStrike" kern="1200" cap="none" spc="0" normalizeH="0" baseline="0" noProof="0" dirty="0">
                <a:ln>
                  <a:noFill/>
                </a:ln>
                <a:solidFill>
                  <a:prstClr val="black"/>
                </a:solidFill>
                <a:effectLst/>
                <a:uLnTx/>
                <a:uFillTx/>
                <a:latin typeface="Calibri" panose="020F0502020204030204"/>
                <a:ea typeface="+mn-ea"/>
                <a:cs typeface="+mn-cs"/>
              </a:rPr>
              <a:t>Recording</a:t>
            </a:r>
            <a:r>
              <a:rPr kumimoji="0" lang="en-US" sz="1600" b="0" i="0" u="none" strike="noStrike" kern="1200" cap="none" spc="0" normalizeH="0" baseline="0" noProof="0" dirty="0">
                <a:ln>
                  <a:noFill/>
                </a:ln>
                <a:solidFill>
                  <a:prstClr val="black"/>
                </a:solidFill>
                <a:effectLst/>
                <a:uLnTx/>
                <a:uFillTx/>
                <a:latin typeface="Calibri" panose="020F0502020204030204"/>
                <a:ea typeface="+mn-ea"/>
                <a:cs typeface="+mn-cs"/>
              </a:rPr>
              <a:t> - This session </a:t>
            </a:r>
            <a:r>
              <a:rPr lang="en-US" sz="1600" dirty="0">
                <a:solidFill>
                  <a:prstClr val="black"/>
                </a:solidFill>
                <a:latin typeface="Calibri" panose="020F0502020204030204"/>
              </a:rPr>
              <a:t>is being recorded </a:t>
            </a:r>
            <a:r>
              <a:rPr kumimoji="0" lang="en-US" sz="1600" b="0" i="0" u="none" strike="noStrike" kern="1200" cap="none" spc="0" normalizeH="0" baseline="0" noProof="0" dirty="0">
                <a:ln>
                  <a:noFill/>
                </a:ln>
                <a:solidFill>
                  <a:prstClr val="black"/>
                </a:solidFill>
                <a:effectLst/>
                <a:uLnTx/>
                <a:uFillTx/>
                <a:latin typeface="Calibri" panose="020F0502020204030204"/>
                <a:ea typeface="+mn-ea"/>
                <a:cs typeface="+mn-cs"/>
              </a:rPr>
              <a:t>and the associated handouts will be available on ORPP&amp;E’s Education and Training website within one-week post-webinar.</a:t>
            </a:r>
            <a:endParaRPr lang="en-US" sz="1600" dirty="0">
              <a:solidFill>
                <a:prstClr val="black"/>
              </a:solidFill>
              <a:latin typeface="Calibri" panose="020F0502020204030204"/>
            </a:endParaRPr>
          </a:p>
          <a:p>
            <a:pPr marL="228600" marR="0" lvl="0" indent="-228600" algn="l" defTabSz="914400" rtl="0" eaLnBrk="1" fontAlgn="auto" latinLnBrk="0" hangingPunct="1">
              <a:lnSpc>
                <a:spcPct val="90000"/>
              </a:lnSpc>
              <a:spcBef>
                <a:spcPts val="1000"/>
              </a:spcBef>
              <a:spcAft>
                <a:spcPts val="0"/>
              </a:spcAft>
              <a:buClrTx/>
              <a:buSzTx/>
              <a:buFont typeface="Wingdings" panose="05000000000000000000" pitchFamily="2" charset="2"/>
              <a:buChar char="ü"/>
              <a:tabLst/>
              <a:defRPr/>
            </a:pPr>
            <a:endParaRPr kumimoji="0" lang="en-US" sz="16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228600" marR="0" lvl="0" indent="-228600" algn="l" defTabSz="914400" rtl="0" eaLnBrk="1" fontAlgn="auto" latinLnBrk="0" hangingPunct="1">
              <a:lnSpc>
                <a:spcPct val="90000"/>
              </a:lnSpc>
              <a:spcBef>
                <a:spcPts val="1000"/>
              </a:spcBef>
              <a:spcAft>
                <a:spcPts val="0"/>
              </a:spcAft>
              <a:buClrTx/>
              <a:buSzTx/>
              <a:buFont typeface="Wingdings" panose="05000000000000000000" pitchFamily="2" charset="2"/>
              <a:buChar char="ü"/>
              <a:tabLst/>
              <a:defRPr/>
            </a:pPr>
            <a:r>
              <a:rPr lang="en-US" sz="1600" b="1" dirty="0">
                <a:solidFill>
                  <a:prstClr val="black"/>
                </a:solidFill>
                <a:latin typeface="Calibri" panose="020F0502020204030204"/>
              </a:rPr>
              <a:t>Close Captioning </a:t>
            </a:r>
            <a:r>
              <a:rPr lang="en-US" sz="1600" dirty="0">
                <a:solidFill>
                  <a:prstClr val="black"/>
                </a:solidFill>
                <a:latin typeface="Calibri" panose="020F0502020204030204"/>
              </a:rPr>
              <a:t>- Now available in the new Webex platform. Click the “CC” button at the bottom left of the Webex screen.</a:t>
            </a:r>
          </a:p>
          <a:p>
            <a:pPr marL="228600" marR="0" lvl="0" indent="-228600" algn="l" defTabSz="914400" rtl="0" eaLnBrk="1" fontAlgn="auto" latinLnBrk="0" hangingPunct="1">
              <a:lnSpc>
                <a:spcPct val="90000"/>
              </a:lnSpc>
              <a:spcBef>
                <a:spcPts val="1000"/>
              </a:spcBef>
              <a:spcAft>
                <a:spcPts val="0"/>
              </a:spcAft>
              <a:buClrTx/>
              <a:buSzTx/>
              <a:buFont typeface="Wingdings" panose="05000000000000000000" pitchFamily="2" charset="2"/>
              <a:buChar char="ü"/>
              <a:tabLst/>
              <a:defRPr/>
            </a:pPr>
            <a:endParaRPr lang="en-US" sz="1600" dirty="0">
              <a:solidFill>
                <a:prstClr val="black"/>
              </a:solidFill>
              <a:latin typeface="Calibri" panose="020F0502020204030204"/>
            </a:endParaRPr>
          </a:p>
          <a:p>
            <a:pPr>
              <a:buFont typeface="Wingdings" panose="05000000000000000000" pitchFamily="2" charset="2"/>
              <a:buChar char="ü"/>
              <a:defRPr/>
            </a:pPr>
            <a:r>
              <a:rPr kumimoji="0" lang="en-US" sz="1600" b="1" i="0" u="none" strike="noStrike" kern="1200" cap="none" spc="0" normalizeH="0" baseline="0" noProof="0" dirty="0">
                <a:ln>
                  <a:noFill/>
                </a:ln>
                <a:solidFill>
                  <a:prstClr val="black"/>
                </a:solidFill>
                <a:effectLst/>
                <a:uLnTx/>
                <a:uFillTx/>
                <a:latin typeface="Calibri" panose="020F0502020204030204"/>
                <a:ea typeface="+mn-ea"/>
                <a:cs typeface="+mn-cs"/>
              </a:rPr>
              <a:t>Experiencing Sound </a:t>
            </a:r>
            <a:r>
              <a:rPr lang="en-US" sz="1600" b="1" dirty="0">
                <a:solidFill>
                  <a:prstClr val="black"/>
                </a:solidFill>
                <a:latin typeface="Calibri" panose="020F0502020204030204"/>
              </a:rPr>
              <a:t>I</a:t>
            </a:r>
            <a:r>
              <a:rPr kumimoji="0" lang="en-US" sz="1600" b="1" i="0" u="none" strike="noStrike" kern="1200" cap="none" spc="0" normalizeH="0" baseline="0" noProof="0" dirty="0" err="1">
                <a:ln>
                  <a:noFill/>
                </a:ln>
                <a:solidFill>
                  <a:prstClr val="black"/>
                </a:solidFill>
                <a:effectLst/>
                <a:uLnTx/>
                <a:uFillTx/>
                <a:latin typeface="Calibri" panose="020F0502020204030204"/>
                <a:ea typeface="+mn-ea"/>
                <a:cs typeface="+mn-cs"/>
              </a:rPr>
              <a:t>ssues</a:t>
            </a:r>
            <a:r>
              <a:rPr kumimoji="0" lang="en-US" sz="1600" b="0" i="0" u="none" strike="noStrike" kern="1200" cap="none" spc="0" normalizeH="0" baseline="0" noProof="0" dirty="0">
                <a:ln>
                  <a:noFill/>
                </a:ln>
                <a:solidFill>
                  <a:prstClr val="black"/>
                </a:solidFill>
                <a:effectLst/>
                <a:uLnTx/>
                <a:uFillTx/>
                <a:latin typeface="Calibri" panose="020F0502020204030204"/>
                <a:ea typeface="+mn-ea"/>
                <a:cs typeface="+mn-cs"/>
              </a:rPr>
              <a:t>? – Call in using the number in your Webex chat box or in your registration confirmation email.</a:t>
            </a:r>
            <a:endParaRPr lang="en-US" sz="1600" dirty="0">
              <a:solidFill>
                <a:prstClr val="black"/>
              </a:solidFill>
              <a:latin typeface="Calibri" panose="020F0502020204030204"/>
            </a:endParaRPr>
          </a:p>
          <a:p>
            <a:pPr marL="228600" marR="0" lvl="0" indent="-228600" algn="l" defTabSz="914400" rtl="0" eaLnBrk="1" fontAlgn="auto" latinLnBrk="0" hangingPunct="1">
              <a:lnSpc>
                <a:spcPct val="90000"/>
              </a:lnSpc>
              <a:spcBef>
                <a:spcPts val="1000"/>
              </a:spcBef>
              <a:spcAft>
                <a:spcPts val="0"/>
              </a:spcAft>
              <a:buClrTx/>
              <a:buSzTx/>
              <a:buFont typeface="Wingdings" panose="05000000000000000000" pitchFamily="2" charset="2"/>
              <a:buChar char="ü"/>
              <a:tabLst/>
              <a:defRPr/>
            </a:pPr>
            <a:endParaRPr kumimoji="0" lang="en-US" sz="16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7" name="Content Placeholder 2">
            <a:extLst>
              <a:ext uri="{FF2B5EF4-FFF2-40B4-BE49-F238E27FC236}">
                <a16:creationId xmlns:a16="http://schemas.microsoft.com/office/drawing/2014/main" id="{176D54A4-5B54-4112-ACC6-B635EFB16713}"/>
              </a:ext>
            </a:extLst>
          </p:cNvPr>
          <p:cNvSpPr txBox="1">
            <a:spLocks/>
          </p:cNvSpPr>
          <p:nvPr/>
        </p:nvSpPr>
        <p:spPr>
          <a:xfrm>
            <a:off x="6239755" y="2598986"/>
            <a:ext cx="5308973" cy="3440347"/>
          </a:xfrm>
          <a:prstGeom prst="rect">
            <a:avLst/>
          </a:prstGeom>
        </p:spPr>
        <p:txBody>
          <a:bodyPr vert="horz" lIns="51435" tIns="25718" rIns="51435" bIns="25718"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28600" marR="0" lvl="0" indent="-228600" algn="l" defTabSz="914400" rtl="0" eaLnBrk="1" fontAlgn="auto" latinLnBrk="0" hangingPunct="1">
              <a:lnSpc>
                <a:spcPct val="90000"/>
              </a:lnSpc>
              <a:spcBef>
                <a:spcPts val="1000"/>
              </a:spcBef>
              <a:spcAft>
                <a:spcPts val="0"/>
              </a:spcAft>
              <a:buClrTx/>
              <a:buSzTx/>
              <a:buFont typeface="Wingdings" panose="05000000000000000000" pitchFamily="2" charset="2"/>
              <a:buChar char="ü"/>
              <a:tabLst/>
              <a:defRPr/>
            </a:pPr>
            <a:r>
              <a:rPr kumimoji="0" lang="en-US" sz="1600" b="1" i="0" u="none" strike="noStrike" kern="1200" cap="none" spc="0" normalizeH="0" baseline="0" noProof="0" dirty="0">
                <a:ln>
                  <a:noFill/>
                </a:ln>
                <a:solidFill>
                  <a:prstClr val="black"/>
                </a:solidFill>
                <a:effectLst/>
                <a:uLnTx/>
                <a:uFillTx/>
                <a:latin typeface="Calibri" panose="020F0502020204030204"/>
                <a:ea typeface="+mn-ea"/>
                <a:cs typeface="+mn-cs"/>
              </a:rPr>
              <a:t>Q&amp;A </a:t>
            </a:r>
            <a:r>
              <a:rPr kumimoji="0" lang="en-US" sz="1600" b="0" i="0" u="none" strike="noStrike" kern="1200" cap="none" spc="0" normalizeH="0" baseline="0" noProof="0" dirty="0">
                <a:ln>
                  <a:noFill/>
                </a:ln>
                <a:solidFill>
                  <a:prstClr val="black"/>
                </a:solidFill>
                <a:effectLst/>
                <a:uLnTx/>
                <a:uFillTx/>
                <a:latin typeface="Calibri" panose="020F0502020204030204"/>
                <a:ea typeface="+mn-ea"/>
                <a:cs typeface="+mn-cs"/>
              </a:rPr>
              <a:t>- Please use the Q&amp;A feature to submit questions.  </a:t>
            </a:r>
          </a:p>
          <a:p>
            <a:pPr marL="685800" marR="0" lvl="1" indent="-228600" algn="l" defTabSz="914400" rtl="0" eaLnBrk="1" fontAlgn="auto" latinLnBrk="0" hangingPunct="1">
              <a:lnSpc>
                <a:spcPct val="90000"/>
              </a:lnSpc>
              <a:spcBef>
                <a:spcPts val="500"/>
              </a:spcBef>
              <a:spcAft>
                <a:spcPts val="0"/>
              </a:spcAft>
              <a:buClrTx/>
              <a:buSzTx/>
              <a:buFont typeface="Wingdings" panose="05000000000000000000" pitchFamily="2" charset="2"/>
              <a:buChar char="ü"/>
              <a:tabLst/>
              <a:defRPr/>
            </a:pPr>
            <a:r>
              <a:rPr kumimoji="0" lang="en-US" sz="1600" b="1" i="0" u="none" strike="noStrike" kern="1200" cap="none" spc="0" normalizeH="0" baseline="0" noProof="0" dirty="0">
                <a:ln>
                  <a:noFill/>
                </a:ln>
                <a:solidFill>
                  <a:srgbClr val="FF0000"/>
                </a:solidFill>
                <a:effectLst/>
                <a:uLnTx/>
                <a:uFillTx/>
                <a:latin typeface="Calibri" panose="020F0502020204030204"/>
                <a:ea typeface="+mn-ea"/>
                <a:cs typeface="+mn-cs"/>
              </a:rPr>
              <a:t>Be sure to send questions to “All panelists”.</a:t>
            </a:r>
          </a:p>
          <a:p>
            <a:pPr marL="685800" marR="0" lvl="1" indent="-228600" algn="l" defTabSz="914400" rtl="0" eaLnBrk="1" fontAlgn="auto" latinLnBrk="0" hangingPunct="1">
              <a:lnSpc>
                <a:spcPct val="90000"/>
              </a:lnSpc>
              <a:spcBef>
                <a:spcPts val="500"/>
              </a:spcBef>
              <a:spcAft>
                <a:spcPts val="0"/>
              </a:spcAft>
              <a:buClrTx/>
              <a:buSzTx/>
              <a:buFont typeface="Wingdings" panose="05000000000000000000" pitchFamily="2" charset="2"/>
              <a:buChar char="ü"/>
              <a:tabLst/>
              <a:defRPr/>
            </a:pPr>
            <a:r>
              <a:rPr lang="en-US" sz="1600" b="1" dirty="0">
                <a:solidFill>
                  <a:srgbClr val="FF0000"/>
                </a:solidFill>
                <a:latin typeface="Calibri" panose="020F0502020204030204"/>
              </a:rPr>
              <a:t>Questions will be addressed at the end of the webinar.</a:t>
            </a:r>
            <a:endParaRPr kumimoji="0" lang="en-US" sz="1600" b="1" i="0" u="none" strike="noStrike" kern="1200" cap="none" spc="0" normalizeH="0" baseline="0" noProof="0" dirty="0">
              <a:ln>
                <a:noFill/>
              </a:ln>
              <a:solidFill>
                <a:srgbClr val="FF0000"/>
              </a:solidFill>
              <a:effectLst/>
              <a:uLnTx/>
              <a:uFillTx/>
              <a:latin typeface="Calibri" panose="020F0502020204030204"/>
              <a:ea typeface="+mn-ea"/>
              <a:cs typeface="+mn-cs"/>
            </a:endParaRPr>
          </a:p>
          <a:p>
            <a:pPr marL="457200" marR="0" lvl="1" indent="0" algn="l" defTabSz="914400" rtl="0" eaLnBrk="1" fontAlgn="auto" latinLnBrk="0" hangingPunct="1">
              <a:lnSpc>
                <a:spcPct val="90000"/>
              </a:lnSpc>
              <a:spcBef>
                <a:spcPts val="500"/>
              </a:spcBef>
              <a:spcAft>
                <a:spcPts val="0"/>
              </a:spcAft>
              <a:buClrTx/>
              <a:buSzTx/>
              <a:buNone/>
              <a:tabLst/>
              <a:defRPr/>
            </a:pPr>
            <a:endParaRPr kumimoji="0" lang="en-US" sz="1600" b="1" i="0" u="none" strike="noStrike" kern="1200" cap="none" spc="0" normalizeH="0" baseline="0" noProof="0" dirty="0">
              <a:ln>
                <a:noFill/>
              </a:ln>
              <a:solidFill>
                <a:srgbClr val="FF0000"/>
              </a:solidFill>
              <a:effectLst/>
              <a:uLnTx/>
              <a:uFillTx/>
              <a:latin typeface="Calibri" panose="020F0502020204030204"/>
              <a:ea typeface="+mn-ea"/>
              <a:cs typeface="+mn-cs"/>
            </a:endParaRPr>
          </a:p>
          <a:p>
            <a:pPr marL="128588" indent="-128588" defTabSz="514350">
              <a:spcBef>
                <a:spcPts val="563"/>
              </a:spcBef>
              <a:buFont typeface="Wingdings" panose="05000000000000000000" pitchFamily="2" charset="2"/>
              <a:buChar char="ü"/>
              <a:defRPr/>
            </a:pPr>
            <a:r>
              <a:rPr kumimoji="0" lang="en-US" sz="1600" b="1" i="0" u="none" strike="noStrike" kern="1200" cap="none" spc="0" normalizeH="0" baseline="0" noProof="0" dirty="0">
                <a:ln>
                  <a:noFill/>
                </a:ln>
                <a:solidFill>
                  <a:prstClr val="black"/>
                </a:solidFill>
                <a:effectLst/>
                <a:uLnTx/>
                <a:uFillTx/>
                <a:latin typeface="Calibri" panose="020F0502020204030204"/>
                <a:ea typeface="+mn-ea"/>
                <a:cs typeface="+mn-cs"/>
              </a:rPr>
              <a:t>Webinar Archive </a:t>
            </a:r>
            <a:r>
              <a:rPr kumimoji="0" lang="en-US" sz="1600" b="0" i="0" u="none" strike="noStrike" kern="1200" cap="none" spc="0" normalizeH="0" baseline="0" noProof="0" dirty="0">
                <a:ln>
                  <a:noFill/>
                </a:ln>
                <a:solidFill>
                  <a:prstClr val="black"/>
                </a:solidFill>
                <a:effectLst/>
                <a:uLnTx/>
                <a:uFillTx/>
                <a:latin typeface="Calibri" panose="020F0502020204030204"/>
                <a:ea typeface="+mn-ea"/>
                <a:cs typeface="+mn-cs"/>
              </a:rPr>
              <a:t>- Most ORPP&amp;E webinars can be found here:  </a:t>
            </a:r>
            <a:r>
              <a:rPr kumimoji="0" lang="en-US" sz="1600" b="0" i="0" u="none" strike="noStrike" kern="1200" cap="none" spc="0" normalizeH="0" baseline="0" noProof="0" dirty="0">
                <a:ln>
                  <a:noFill/>
                </a:ln>
                <a:solidFill>
                  <a:prstClr val="black"/>
                </a:solidFill>
                <a:effectLst/>
                <a:uLnTx/>
                <a:uFillTx/>
                <a:latin typeface="Calibri" panose="020F0502020204030204"/>
                <a:ea typeface="+mn-ea"/>
                <a:cs typeface="+mn-cs"/>
                <a:hlinkClick r:id="rId3">
                  <a:extLst>
                    <a:ext uri="{A12FA001-AC4F-418D-AE19-62706E023703}">
                      <ahyp:hlinkClr xmlns:ahyp="http://schemas.microsoft.com/office/drawing/2018/hyperlinkcolor" val="tx"/>
                    </a:ext>
                  </a:extLst>
                </a:hlinkClick>
              </a:rPr>
              <a:t>https://www.research.va.gov/programs/orppe/education/webinars/archives.cfm</a:t>
            </a:r>
            <a:endParaRPr kumimoji="0" lang="en-US" sz="16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128588" indent="-128588" defTabSz="514350">
              <a:spcBef>
                <a:spcPts val="563"/>
              </a:spcBef>
              <a:buFont typeface="Wingdings" panose="05000000000000000000" pitchFamily="2" charset="2"/>
              <a:buChar char="ü"/>
              <a:defRPr/>
            </a:pPr>
            <a:endParaRPr kumimoji="0" lang="en-US" sz="16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128588" marR="0" lvl="0" indent="-128588" algn="l" defTabSz="514350" rtl="0" eaLnBrk="1" fontAlgn="auto" latinLnBrk="0" hangingPunct="1">
              <a:lnSpc>
                <a:spcPct val="90000"/>
              </a:lnSpc>
              <a:spcBef>
                <a:spcPts val="563"/>
              </a:spcBef>
              <a:spcAft>
                <a:spcPts val="0"/>
              </a:spcAft>
              <a:buClrTx/>
              <a:buSzTx/>
              <a:buFont typeface="Wingdings" panose="05000000000000000000" pitchFamily="2" charset="2"/>
              <a:buChar char="ü"/>
              <a:tabLst/>
              <a:defRPr/>
            </a:pPr>
            <a:r>
              <a:rPr lang="en-US" sz="1600" b="1" dirty="0">
                <a:solidFill>
                  <a:prstClr val="black"/>
                </a:solidFill>
                <a:latin typeface="Calibri" panose="020F0502020204030204"/>
              </a:rPr>
              <a:t>P</a:t>
            </a:r>
            <a:r>
              <a:rPr kumimoji="0" lang="en-US" sz="1600" b="1" i="0" u="none" strike="noStrike" kern="1200" cap="none" spc="0" normalizeH="0" baseline="0" noProof="0" dirty="0" err="1">
                <a:ln>
                  <a:noFill/>
                </a:ln>
                <a:solidFill>
                  <a:prstClr val="black"/>
                </a:solidFill>
                <a:effectLst/>
                <a:uLnTx/>
                <a:uFillTx/>
                <a:latin typeface="Calibri" panose="020F0502020204030204"/>
                <a:ea typeface="+mn-ea"/>
                <a:cs typeface="+mn-cs"/>
              </a:rPr>
              <a:t>ost</a:t>
            </a:r>
            <a:r>
              <a:rPr kumimoji="0" lang="en-US" sz="1600" b="1" i="0" u="none" strike="noStrike" kern="1200" cap="none" spc="0" normalizeH="0" baseline="0" noProof="0" dirty="0">
                <a:ln>
                  <a:noFill/>
                </a:ln>
                <a:solidFill>
                  <a:prstClr val="black"/>
                </a:solidFill>
                <a:effectLst/>
                <a:uLnTx/>
                <a:uFillTx/>
                <a:latin typeface="Calibri" panose="020F0502020204030204"/>
                <a:ea typeface="+mn-ea"/>
                <a:cs typeface="+mn-cs"/>
              </a:rPr>
              <a:t>-Webinar </a:t>
            </a:r>
            <a:r>
              <a:rPr lang="en-US" sz="1600" b="1" dirty="0">
                <a:solidFill>
                  <a:prstClr val="black"/>
                </a:solidFill>
                <a:latin typeface="Calibri" panose="020F0502020204030204"/>
              </a:rPr>
              <a:t>E</a:t>
            </a:r>
            <a:r>
              <a:rPr kumimoji="0" lang="en-US" sz="1600" b="1" i="0" u="none" strike="noStrike" kern="1200" cap="none" spc="0" normalizeH="0" baseline="0" noProof="0" dirty="0">
                <a:ln>
                  <a:noFill/>
                </a:ln>
                <a:solidFill>
                  <a:prstClr val="black"/>
                </a:solidFill>
                <a:effectLst/>
                <a:uLnTx/>
                <a:uFillTx/>
                <a:latin typeface="Calibri" panose="020F0502020204030204"/>
                <a:ea typeface="+mn-ea"/>
                <a:cs typeface="+mn-cs"/>
              </a:rPr>
              <a:t>valuation Survey </a:t>
            </a:r>
            <a:r>
              <a:rPr kumimoji="0" lang="en-US" sz="1600" b="0" i="0" u="none" strike="noStrike" kern="1200" cap="none" spc="0" normalizeH="0" baseline="0" noProof="0" dirty="0">
                <a:ln>
                  <a:noFill/>
                </a:ln>
                <a:solidFill>
                  <a:prstClr val="black"/>
                </a:solidFill>
                <a:effectLst/>
                <a:uLnTx/>
                <a:uFillTx/>
                <a:latin typeface="Calibri" panose="020F0502020204030204"/>
                <a:ea typeface="+mn-ea"/>
                <a:cs typeface="+mn-cs"/>
              </a:rPr>
              <a:t>-  We are grateful to all that complete the post-webinar evaluation survey.  It will automatically pop up once the webinar is exited. </a:t>
            </a:r>
          </a:p>
          <a:p>
            <a:pPr marL="128588" marR="0" lvl="0" indent="-128588" algn="l" defTabSz="514350" rtl="0" eaLnBrk="1" fontAlgn="auto" latinLnBrk="0" hangingPunct="1">
              <a:lnSpc>
                <a:spcPct val="90000"/>
              </a:lnSpc>
              <a:spcBef>
                <a:spcPts val="563"/>
              </a:spcBef>
              <a:spcAft>
                <a:spcPts val="0"/>
              </a:spcAft>
              <a:buClrTx/>
              <a:buSzTx/>
              <a:buFont typeface="Wingdings" panose="05000000000000000000" pitchFamily="2" charset="2"/>
              <a:buChar char="ü"/>
              <a:tabLst/>
              <a:defRPr/>
            </a:pPr>
            <a:endParaRPr kumimoji="0" lang="en-US" sz="16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9" name="Footer Placeholder 4">
            <a:extLst>
              <a:ext uri="{FF2B5EF4-FFF2-40B4-BE49-F238E27FC236}">
                <a16:creationId xmlns:a16="http://schemas.microsoft.com/office/drawing/2014/main" id="{045F7CF9-5134-4BA7-BF10-0BDF794C6DC3}"/>
              </a:ext>
            </a:extLst>
          </p:cNvPr>
          <p:cNvSpPr txBox="1">
            <a:spLocks/>
          </p:cNvSpPr>
          <p:nvPr/>
        </p:nvSpPr>
        <p:spPr>
          <a:xfrm>
            <a:off x="3289300" y="6248401"/>
            <a:ext cx="4813300" cy="558800"/>
          </a:xfrm>
          <a:prstGeom prst="rect">
            <a:avLst/>
          </a:prstGeom>
        </p:spPr>
        <p:txBody>
          <a:bodyPr vert="horz" lIns="91440" tIns="45720" rIns="91440" bIns="45720" rtlCol="0">
            <a:normAutofit fontScale="92500"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200" kern="1200">
                <a:solidFill>
                  <a:srgbClr val="003E7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rgbClr val="003E7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rgbClr val="003E7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rgbClr val="003E7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400" kern="1200">
                <a:solidFill>
                  <a:srgbClr val="003E7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1400" b="1" i="0" u="none" strike="noStrike" kern="1200" cap="none" spc="0" normalizeH="0" baseline="0" noProof="0" dirty="0">
                <a:ln>
                  <a:noFill/>
                </a:ln>
                <a:solidFill>
                  <a:prstClr val="white"/>
                </a:solidFill>
                <a:effectLst/>
                <a:uLnTx/>
                <a:uFillTx/>
                <a:latin typeface="Calibri" panose="020F0502020204030204"/>
                <a:ea typeface="+mn-ea"/>
                <a:cs typeface="+mn-cs"/>
              </a:rPr>
              <a:t>For questions, please use Q&amp;A box and address to “All Panelists.” </a:t>
            </a: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1400" b="1" i="0" u="none" strike="noStrike" kern="1200" cap="none" spc="0" normalizeH="0" baseline="0" noProof="0" dirty="0">
                <a:ln>
                  <a:noFill/>
                </a:ln>
                <a:solidFill>
                  <a:prstClr val="white"/>
                </a:solidFill>
                <a:effectLst/>
                <a:uLnTx/>
                <a:uFillTx/>
                <a:latin typeface="Calibri" panose="020F0502020204030204"/>
                <a:ea typeface="+mn-ea"/>
                <a:cs typeface="+mn-cs"/>
              </a:rPr>
              <a:t>All Webinars will be recorded and posted within one week.</a:t>
            </a:r>
          </a:p>
        </p:txBody>
      </p:sp>
      <p:sp>
        <p:nvSpPr>
          <p:cNvPr id="10" name="Title 1">
            <a:extLst>
              <a:ext uri="{FF2B5EF4-FFF2-40B4-BE49-F238E27FC236}">
                <a16:creationId xmlns:a16="http://schemas.microsoft.com/office/drawing/2014/main" id="{3E662F65-850D-4631-AD6A-04DDDD8F7309}"/>
              </a:ext>
            </a:extLst>
          </p:cNvPr>
          <p:cNvSpPr txBox="1">
            <a:spLocks/>
          </p:cNvSpPr>
          <p:nvPr/>
        </p:nvSpPr>
        <p:spPr>
          <a:xfrm>
            <a:off x="4383995" y="1921932"/>
            <a:ext cx="1633919" cy="199557"/>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3600" b="1" kern="1200">
                <a:solidFill>
                  <a:schemeClr val="bg1"/>
                </a:solidFill>
                <a:latin typeface="+mj-lt"/>
                <a:ea typeface="+mj-ea"/>
                <a:cs typeface="+mj-cs"/>
              </a:defRPr>
            </a:lvl1pPr>
          </a:lstStyle>
          <a:p>
            <a:pPr marL="0" marR="0" lvl="0" indent="0" algn="ctr" defTabSz="914400" rtl="0" eaLnBrk="1" fontAlgn="auto" latinLnBrk="0" hangingPunct="1">
              <a:lnSpc>
                <a:spcPct val="90000"/>
              </a:lnSpc>
              <a:spcBef>
                <a:spcPct val="0"/>
              </a:spcBef>
              <a:spcAft>
                <a:spcPts val="0"/>
              </a:spcAft>
              <a:buClrTx/>
              <a:buSzTx/>
              <a:buFontTx/>
              <a:buNone/>
              <a:tabLst/>
              <a:defRPr/>
            </a:pPr>
            <a:r>
              <a:rPr kumimoji="0" lang="en-US" sz="1350" b="1" i="1" u="none" strike="noStrike" kern="1200" cap="none" spc="0" normalizeH="0" baseline="0" noProof="0" dirty="0">
                <a:ln>
                  <a:noFill/>
                </a:ln>
                <a:solidFill>
                  <a:prstClr val="black"/>
                </a:solidFill>
                <a:effectLst/>
                <a:uLnTx/>
                <a:uFillTx/>
                <a:latin typeface="Bradley Hand ITC" panose="03070402050302030203" pitchFamily="66" charset="0"/>
                <a:ea typeface="+mj-ea"/>
                <a:cs typeface="+mj-cs"/>
              </a:rPr>
              <a:t>Webinar </a:t>
            </a:r>
            <a:br>
              <a:rPr kumimoji="0" lang="en-US" sz="1350" b="1" i="1" u="none" strike="noStrike" kern="1200" cap="none" spc="0" normalizeH="0" baseline="0" noProof="0" dirty="0">
                <a:ln>
                  <a:noFill/>
                </a:ln>
                <a:solidFill>
                  <a:prstClr val="black"/>
                </a:solidFill>
                <a:effectLst/>
                <a:uLnTx/>
                <a:uFillTx/>
                <a:latin typeface="Bradley Hand ITC" panose="03070402050302030203" pitchFamily="66" charset="0"/>
                <a:ea typeface="+mj-ea"/>
                <a:cs typeface="+mj-cs"/>
              </a:rPr>
            </a:br>
            <a:r>
              <a:rPr kumimoji="0" lang="en-US" sz="1350" b="1" i="1" u="none" strike="noStrike" kern="1200" cap="none" spc="0" normalizeH="0" baseline="0" noProof="0" dirty="0">
                <a:ln>
                  <a:noFill/>
                </a:ln>
                <a:solidFill>
                  <a:prstClr val="black"/>
                </a:solidFill>
                <a:effectLst/>
                <a:uLnTx/>
                <a:uFillTx/>
                <a:latin typeface="Bradley Hand ITC" panose="03070402050302030203" pitchFamily="66" charset="0"/>
                <a:ea typeface="+mj-ea"/>
                <a:cs typeface="+mj-cs"/>
              </a:rPr>
              <a:t>Housekeeping</a:t>
            </a:r>
          </a:p>
        </p:txBody>
      </p:sp>
    </p:spTree>
    <p:extLst>
      <p:ext uri="{BB962C8B-B14F-4D97-AF65-F5344CB8AC3E}">
        <p14:creationId xmlns:p14="http://schemas.microsoft.com/office/powerpoint/2010/main" val="13038122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75D1B8-EC94-4BF9-A5D8-14B9B9206E30}"/>
              </a:ext>
            </a:extLst>
          </p:cNvPr>
          <p:cNvSpPr>
            <a:spLocks noGrp="1"/>
          </p:cNvSpPr>
          <p:nvPr>
            <p:ph type="title"/>
          </p:nvPr>
        </p:nvSpPr>
        <p:spPr/>
        <p:txBody>
          <a:bodyPr/>
          <a:lstStyle/>
          <a:p>
            <a:r>
              <a:rPr lang="en-US" dirty="0"/>
              <a:t>Purpose</a:t>
            </a:r>
          </a:p>
        </p:txBody>
      </p:sp>
      <p:sp>
        <p:nvSpPr>
          <p:cNvPr id="3" name="Content Placeholder 2">
            <a:extLst>
              <a:ext uri="{FF2B5EF4-FFF2-40B4-BE49-F238E27FC236}">
                <a16:creationId xmlns:a16="http://schemas.microsoft.com/office/drawing/2014/main" id="{1E47F059-9003-4936-899E-4B0772FE2B23}"/>
              </a:ext>
            </a:extLst>
          </p:cNvPr>
          <p:cNvSpPr>
            <a:spLocks noGrp="1"/>
          </p:cNvSpPr>
          <p:nvPr>
            <p:ph idx="1"/>
          </p:nvPr>
        </p:nvSpPr>
        <p:spPr>
          <a:xfrm>
            <a:off x="624688" y="1113576"/>
            <a:ext cx="11480225" cy="4797366"/>
          </a:xfrm>
        </p:spPr>
        <p:txBody>
          <a:bodyPr/>
          <a:lstStyle/>
          <a:p>
            <a:r>
              <a:rPr lang="en-US" sz="4000" dirty="0"/>
              <a:t>Timeframe and requirement for updating</a:t>
            </a:r>
          </a:p>
          <a:p>
            <a:r>
              <a:rPr lang="en-US" sz="4000" dirty="0"/>
              <a:t>To review the major changes to the MOU</a:t>
            </a:r>
          </a:p>
          <a:p>
            <a:r>
              <a:rPr lang="en-US" sz="4000" dirty="0"/>
              <a:t>Modified VA Central IRB SOPs</a:t>
            </a:r>
          </a:p>
          <a:p>
            <a:r>
              <a:rPr lang="en-US" sz="4000" dirty="0"/>
              <a:t>Revised VA CIRB Table of Reporting Requirements</a:t>
            </a:r>
          </a:p>
          <a:p>
            <a:r>
              <a:rPr lang="en-US" sz="4000" dirty="0"/>
              <a:t>Revised RCO Information Sheet</a:t>
            </a:r>
          </a:p>
          <a:p>
            <a:r>
              <a:rPr lang="en-US" sz="4000" dirty="0"/>
              <a:t>Processing the modified MOU</a:t>
            </a:r>
          </a:p>
          <a:p>
            <a:r>
              <a:rPr lang="en-US" sz="4000" dirty="0"/>
              <a:t>Questions and/or Feedback</a:t>
            </a:r>
          </a:p>
          <a:p>
            <a:endParaRPr lang="en-US" sz="2800" dirty="0"/>
          </a:p>
        </p:txBody>
      </p:sp>
    </p:spTree>
    <p:extLst>
      <p:ext uri="{BB962C8B-B14F-4D97-AF65-F5344CB8AC3E}">
        <p14:creationId xmlns:p14="http://schemas.microsoft.com/office/powerpoint/2010/main" val="369565184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9DD6AE-1DDC-113C-FC29-A33405ADDF6D}"/>
              </a:ext>
            </a:extLst>
          </p:cNvPr>
          <p:cNvSpPr>
            <a:spLocks noGrp="1"/>
          </p:cNvSpPr>
          <p:nvPr>
            <p:ph type="title"/>
          </p:nvPr>
        </p:nvSpPr>
        <p:spPr/>
        <p:txBody>
          <a:bodyPr/>
          <a:lstStyle/>
          <a:p>
            <a:r>
              <a:rPr lang="en-US" sz="3600" dirty="0"/>
              <a:t>Timeframe and requirement for updating</a:t>
            </a:r>
            <a:endParaRPr lang="en-US" dirty="0"/>
          </a:p>
        </p:txBody>
      </p:sp>
      <p:sp>
        <p:nvSpPr>
          <p:cNvPr id="3" name="Content Placeholder 2">
            <a:extLst>
              <a:ext uri="{FF2B5EF4-FFF2-40B4-BE49-F238E27FC236}">
                <a16:creationId xmlns:a16="http://schemas.microsoft.com/office/drawing/2014/main" id="{DAE76945-1CFF-94C8-84E2-4DACF3C16383}"/>
              </a:ext>
            </a:extLst>
          </p:cNvPr>
          <p:cNvSpPr>
            <a:spLocks noGrp="1"/>
          </p:cNvSpPr>
          <p:nvPr>
            <p:ph idx="1"/>
          </p:nvPr>
        </p:nvSpPr>
        <p:spPr/>
        <p:txBody>
          <a:bodyPr/>
          <a:lstStyle/>
          <a:p>
            <a:r>
              <a:rPr lang="en-US" dirty="0"/>
              <a:t>Requesting to have these endorsed and returned by September 1, 2023</a:t>
            </a:r>
          </a:p>
          <a:p>
            <a:r>
              <a:rPr lang="en-US" dirty="0"/>
              <a:t>Important updates to VA CIRB process changes</a:t>
            </a:r>
          </a:p>
          <a:p>
            <a:pPr lvl="1"/>
            <a:r>
              <a:rPr lang="en-US" dirty="0"/>
              <a:t>Process for reviewing multi-site exemptions</a:t>
            </a:r>
          </a:p>
          <a:p>
            <a:pPr lvl="1"/>
            <a:r>
              <a:rPr lang="en-US" dirty="0"/>
              <a:t>New forms, process for verifying CITI training and annual FCOI completion</a:t>
            </a:r>
          </a:p>
          <a:p>
            <a:pPr lvl="1"/>
            <a:r>
              <a:rPr lang="en-US" dirty="0"/>
              <a:t>New Continuing Review Process</a:t>
            </a:r>
          </a:p>
          <a:p>
            <a:pPr lvl="1"/>
            <a:r>
              <a:rPr lang="en-US" dirty="0"/>
              <a:t>New RCO reporting processes</a:t>
            </a:r>
          </a:p>
          <a:p>
            <a:r>
              <a:rPr lang="en-US" dirty="0"/>
              <a:t>Clarification of several new responsibilities</a:t>
            </a:r>
          </a:p>
        </p:txBody>
      </p:sp>
    </p:spTree>
    <p:extLst>
      <p:ext uri="{BB962C8B-B14F-4D97-AF65-F5344CB8AC3E}">
        <p14:creationId xmlns:p14="http://schemas.microsoft.com/office/powerpoint/2010/main" val="5798956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9DD6AE-1DDC-113C-FC29-A33405ADDF6D}"/>
              </a:ext>
            </a:extLst>
          </p:cNvPr>
          <p:cNvSpPr>
            <a:spLocks noGrp="1"/>
          </p:cNvSpPr>
          <p:nvPr>
            <p:ph type="title"/>
          </p:nvPr>
        </p:nvSpPr>
        <p:spPr/>
        <p:txBody>
          <a:bodyPr/>
          <a:lstStyle/>
          <a:p>
            <a:r>
              <a:rPr lang="en-US" dirty="0"/>
              <a:t>To review the major changes to the MOU</a:t>
            </a:r>
          </a:p>
        </p:txBody>
      </p:sp>
      <p:sp>
        <p:nvSpPr>
          <p:cNvPr id="3" name="Content Placeholder 2">
            <a:extLst>
              <a:ext uri="{FF2B5EF4-FFF2-40B4-BE49-F238E27FC236}">
                <a16:creationId xmlns:a16="http://schemas.microsoft.com/office/drawing/2014/main" id="{DAE76945-1CFF-94C8-84E2-4DACF3C16383}"/>
              </a:ext>
            </a:extLst>
          </p:cNvPr>
          <p:cNvSpPr>
            <a:spLocks noGrp="1"/>
          </p:cNvSpPr>
          <p:nvPr>
            <p:ph idx="1"/>
          </p:nvPr>
        </p:nvSpPr>
        <p:spPr/>
        <p:txBody>
          <a:bodyPr/>
          <a:lstStyle/>
          <a:p>
            <a:pPr marL="514350" indent="-514350">
              <a:buAutoNum type="arabicPeriod"/>
            </a:pPr>
            <a:r>
              <a:rPr lang="en-US" dirty="0"/>
              <a:t>Agreement only applies to Panels 1 and 2</a:t>
            </a:r>
          </a:p>
          <a:p>
            <a:pPr lvl="1"/>
            <a:r>
              <a:rPr lang="en-US" dirty="0"/>
              <a:t>What is Panel 3?</a:t>
            </a:r>
          </a:p>
          <a:p>
            <a:pPr marL="514350" indent="-514350">
              <a:buAutoNum type="arabicPeriod" startAt="2"/>
            </a:pPr>
            <a:r>
              <a:rPr lang="en-US" dirty="0"/>
              <a:t>Recognizes a change in VA CIRB SOPs:  </a:t>
            </a:r>
          </a:p>
          <a:p>
            <a:pPr lvl="1"/>
            <a:r>
              <a:rPr lang="en-US" dirty="0"/>
              <a:t>We will no longer ask for documentation of Investigator FCOI review, or of Investigator and Study Team updated CITI training, but will ask only for verification that they are both in compliance with national policy.</a:t>
            </a:r>
          </a:p>
          <a:p>
            <a:pPr lvl="1"/>
            <a:r>
              <a:rPr lang="en-US" dirty="0"/>
              <a:t>The Facility and its Research Office continue to exercise oversight of the FCOI process and continuing education in human subject protections and, </a:t>
            </a:r>
          </a:p>
          <a:p>
            <a:pPr lvl="1"/>
            <a:r>
              <a:rPr lang="en-US" dirty="0"/>
              <a:t>is required to provide the VA CIRB with a copy of any approved FCOI management plan for the VA CIRB to ensure the terms of the management plan are included in the IRB requirements.</a:t>
            </a:r>
          </a:p>
          <a:p>
            <a:pPr marL="0" indent="0">
              <a:buNone/>
            </a:pPr>
            <a:endParaRPr lang="en-US" dirty="0"/>
          </a:p>
        </p:txBody>
      </p:sp>
    </p:spTree>
    <p:extLst>
      <p:ext uri="{BB962C8B-B14F-4D97-AF65-F5344CB8AC3E}">
        <p14:creationId xmlns:p14="http://schemas.microsoft.com/office/powerpoint/2010/main" val="22731008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9DD6AE-1DDC-113C-FC29-A33405ADDF6D}"/>
              </a:ext>
            </a:extLst>
          </p:cNvPr>
          <p:cNvSpPr>
            <a:spLocks noGrp="1"/>
          </p:cNvSpPr>
          <p:nvPr>
            <p:ph type="title"/>
          </p:nvPr>
        </p:nvSpPr>
        <p:spPr/>
        <p:txBody>
          <a:bodyPr/>
          <a:lstStyle/>
          <a:p>
            <a:r>
              <a:rPr lang="en-US" dirty="0"/>
              <a:t>To review the major changes to the MOU</a:t>
            </a:r>
          </a:p>
        </p:txBody>
      </p:sp>
      <p:sp>
        <p:nvSpPr>
          <p:cNvPr id="3" name="Content Placeholder 2">
            <a:extLst>
              <a:ext uri="{FF2B5EF4-FFF2-40B4-BE49-F238E27FC236}">
                <a16:creationId xmlns:a16="http://schemas.microsoft.com/office/drawing/2014/main" id="{DAE76945-1CFF-94C8-84E2-4DACF3C16383}"/>
              </a:ext>
            </a:extLst>
          </p:cNvPr>
          <p:cNvSpPr>
            <a:spLocks noGrp="1"/>
          </p:cNvSpPr>
          <p:nvPr>
            <p:ph idx="1"/>
          </p:nvPr>
        </p:nvSpPr>
        <p:spPr>
          <a:xfrm>
            <a:off x="285750" y="945161"/>
            <a:ext cx="10515600" cy="4351338"/>
          </a:xfrm>
        </p:spPr>
        <p:txBody>
          <a:bodyPr/>
          <a:lstStyle/>
          <a:p>
            <a:pPr marL="514350" indent="-514350">
              <a:buAutoNum type="arabicPeriod" startAt="3"/>
            </a:pPr>
            <a:r>
              <a:rPr lang="en-US" dirty="0"/>
              <a:t>All VA Central IRB findings will be communicated to the Investigator and to the Facility by means of VAIRRS (IRBNet). </a:t>
            </a:r>
          </a:p>
          <a:p>
            <a:pPr lvl="1"/>
            <a:r>
              <a:rPr lang="en-US" dirty="0"/>
              <a:t>SharePoint archives remain for accessing documentation prior to IRBNet implementation (March-May 2021)</a:t>
            </a:r>
          </a:p>
          <a:p>
            <a:pPr marL="0" indent="0">
              <a:buNone/>
            </a:pPr>
            <a:r>
              <a:rPr lang="en-US" dirty="0"/>
              <a:t>4.  The VA Central IRB will also provide initial written notifications of findings of Serious or Continuing Noncompliance or Unanticipated Problems involving Risks to Subjects or Others by email to the Investigator, Medical Facility Director, the Research Compliance Officer (RCO, with a courtesy copy to </a:t>
            </a:r>
            <a:r>
              <a:rPr lang="en-US" dirty="0">
                <a:hlinkClick r:id="rId2"/>
              </a:rPr>
              <a:t>OROHRP@va.gov</a:t>
            </a:r>
            <a:r>
              <a:rPr lang="en-US" dirty="0"/>
              <a:t>) and to the VACO HRPP Institutional Official, in addition to providing the written notifications in VAIRRS.</a:t>
            </a:r>
          </a:p>
        </p:txBody>
      </p:sp>
    </p:spTree>
    <p:extLst>
      <p:ext uri="{BB962C8B-B14F-4D97-AF65-F5344CB8AC3E}">
        <p14:creationId xmlns:p14="http://schemas.microsoft.com/office/powerpoint/2010/main" val="163703272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9DD6AE-1DDC-113C-FC29-A33405ADDF6D}"/>
              </a:ext>
            </a:extLst>
          </p:cNvPr>
          <p:cNvSpPr>
            <a:spLocks noGrp="1"/>
          </p:cNvSpPr>
          <p:nvPr>
            <p:ph type="title"/>
          </p:nvPr>
        </p:nvSpPr>
        <p:spPr/>
        <p:txBody>
          <a:bodyPr/>
          <a:lstStyle/>
          <a:p>
            <a:r>
              <a:rPr lang="en-US" dirty="0"/>
              <a:t>To review the major changes to the MOU</a:t>
            </a:r>
          </a:p>
        </p:txBody>
      </p:sp>
      <p:sp>
        <p:nvSpPr>
          <p:cNvPr id="3" name="Content Placeholder 2">
            <a:extLst>
              <a:ext uri="{FF2B5EF4-FFF2-40B4-BE49-F238E27FC236}">
                <a16:creationId xmlns:a16="http://schemas.microsoft.com/office/drawing/2014/main" id="{DAE76945-1CFF-94C8-84E2-4DACF3C16383}"/>
              </a:ext>
            </a:extLst>
          </p:cNvPr>
          <p:cNvSpPr>
            <a:spLocks noGrp="1"/>
          </p:cNvSpPr>
          <p:nvPr>
            <p:ph idx="1"/>
          </p:nvPr>
        </p:nvSpPr>
        <p:spPr/>
        <p:txBody>
          <a:bodyPr/>
          <a:lstStyle/>
          <a:p>
            <a:pPr marL="0" indent="0">
              <a:buNone/>
            </a:pPr>
            <a:r>
              <a:rPr lang="en-US" dirty="0"/>
              <a:t>5.  Notification will continue to be made to Liaisons when approved minutes (no longer signed minutes) are uploaded to the SharePoint site as well as when the Annual Report is uploaded for RDC review.</a:t>
            </a:r>
          </a:p>
          <a:p>
            <a:pPr marL="0" indent="0">
              <a:buNone/>
            </a:pPr>
            <a:r>
              <a:rPr lang="en-US" dirty="0"/>
              <a:t>6.  The updated MOU reflects the change in process for multi-site exemption determinations, including those requiring limited IRB review.  The VA Central IRB has adopted the PI/LSI model for these reviews to make submission to multiple RDCs more convenient and recognizable (same process as for non-exempt research).</a:t>
            </a:r>
          </a:p>
          <a:p>
            <a:pPr marL="0" indent="0">
              <a:buNone/>
            </a:pPr>
            <a:endParaRPr lang="en-US" dirty="0"/>
          </a:p>
        </p:txBody>
      </p:sp>
    </p:spTree>
    <p:extLst>
      <p:ext uri="{BB962C8B-B14F-4D97-AF65-F5344CB8AC3E}">
        <p14:creationId xmlns:p14="http://schemas.microsoft.com/office/powerpoint/2010/main" val="15285019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9DD6AE-1DDC-113C-FC29-A33405ADDF6D}"/>
              </a:ext>
            </a:extLst>
          </p:cNvPr>
          <p:cNvSpPr>
            <a:spLocks noGrp="1"/>
          </p:cNvSpPr>
          <p:nvPr>
            <p:ph type="title"/>
          </p:nvPr>
        </p:nvSpPr>
        <p:spPr/>
        <p:txBody>
          <a:bodyPr/>
          <a:lstStyle/>
          <a:p>
            <a:r>
              <a:rPr lang="en-US" dirty="0"/>
              <a:t>To review the major changes to the MOU</a:t>
            </a:r>
          </a:p>
        </p:txBody>
      </p:sp>
      <p:sp>
        <p:nvSpPr>
          <p:cNvPr id="3" name="Content Placeholder 2">
            <a:extLst>
              <a:ext uri="{FF2B5EF4-FFF2-40B4-BE49-F238E27FC236}">
                <a16:creationId xmlns:a16="http://schemas.microsoft.com/office/drawing/2014/main" id="{DAE76945-1CFF-94C8-84E2-4DACF3C16383}"/>
              </a:ext>
            </a:extLst>
          </p:cNvPr>
          <p:cNvSpPr>
            <a:spLocks noGrp="1"/>
          </p:cNvSpPr>
          <p:nvPr>
            <p:ph idx="1"/>
          </p:nvPr>
        </p:nvSpPr>
        <p:spPr>
          <a:xfrm>
            <a:off x="389582" y="1108124"/>
            <a:ext cx="10515600" cy="4351338"/>
          </a:xfrm>
        </p:spPr>
        <p:txBody>
          <a:bodyPr/>
          <a:lstStyle/>
          <a:p>
            <a:pPr marL="0" indent="0">
              <a:buNone/>
            </a:pPr>
            <a:r>
              <a:rPr lang="en-US" dirty="0"/>
              <a:t>7.	The MOU now clarifies processes for RCOs to submit audit reports for VA CIRB review:</a:t>
            </a:r>
          </a:p>
          <a:p>
            <a:pPr lvl="1"/>
            <a:r>
              <a:rPr lang="en-US" sz="2000" dirty="0"/>
              <a:t>RCO audit </a:t>
            </a:r>
            <a:r>
              <a:rPr lang="en-US" sz="2000" b="1" dirty="0"/>
              <a:t>reports with no findings or findings not required to be reported within a specified timeframe </a:t>
            </a:r>
            <a:r>
              <a:rPr lang="en-US" sz="2000" dirty="0"/>
              <a:t>may be submitted by the RCO directly to the VA Central IRB using the </a:t>
            </a:r>
            <a:r>
              <a:rPr lang="en-US" sz="2000" b="1" dirty="0"/>
              <a:t>IRBNet RCO Audit Workspace </a:t>
            </a:r>
            <a:r>
              <a:rPr lang="en-US" sz="2000" dirty="0"/>
              <a:t>or the RCO </a:t>
            </a:r>
            <a:r>
              <a:rPr lang="en-US" sz="2000" b="1" dirty="0"/>
              <a:t>may provide the report to the Investigator who will in turn submit the audit report to the VA Central IRB as part of the study continuing review application or, if continuing review approval is not required for a project, as part of an annual status report, or at project closure. </a:t>
            </a:r>
          </a:p>
          <a:p>
            <a:pPr lvl="1"/>
            <a:r>
              <a:rPr lang="en-US" sz="2000" dirty="0">
                <a:effectLst/>
                <a:ea typeface="Calibri" panose="020F0502020204030204" pitchFamily="34" charset="0"/>
                <a:cs typeface="Times New Roman" panose="02020603050405020304" pitchFamily="18" charset="0"/>
              </a:rPr>
              <a:t>RCO audits that have </a:t>
            </a:r>
            <a:r>
              <a:rPr lang="en-US" sz="2000" b="1" dirty="0">
                <a:effectLst/>
                <a:ea typeface="Calibri" panose="020F0502020204030204" pitchFamily="34" charset="0"/>
                <a:cs typeface="Times New Roman" panose="02020603050405020304" pitchFamily="18" charset="0"/>
              </a:rPr>
              <a:t>findings of Apparent Serious or Continuing Noncompliance or Unanticipated Problem Involving Risks to Subjects or Others will be submitted by the RCO to the Investigator who will in turn submit the audit report and Form 124 Reportable Events </a:t>
            </a:r>
            <a:r>
              <a:rPr lang="en-US" sz="2000" dirty="0">
                <a:effectLst/>
                <a:ea typeface="Calibri" panose="020F0502020204030204" pitchFamily="34" charset="0"/>
                <a:cs typeface="Times New Roman" panose="02020603050405020304" pitchFamily="18" charset="0"/>
              </a:rPr>
              <a:t>to the VA Central IRB as part of a Reportable Event Package in IRBNet. Alternatively, </a:t>
            </a:r>
            <a:r>
              <a:rPr lang="en-US" sz="2000" b="1" dirty="0">
                <a:effectLst/>
                <a:ea typeface="Calibri" panose="020F0502020204030204" pitchFamily="34" charset="0"/>
                <a:cs typeface="Times New Roman" panose="02020603050405020304" pitchFamily="18" charset="0"/>
              </a:rPr>
              <a:t>RCOs may submit findings of these reportable events by email to the Investigator with the VA Central IRB included using VACentralIRB@va.gov.  </a:t>
            </a:r>
            <a:r>
              <a:rPr lang="en-US" sz="2000" dirty="0">
                <a:effectLst/>
                <a:ea typeface="Calibri" panose="020F0502020204030204" pitchFamily="34" charset="0"/>
                <a:cs typeface="Times New Roman" panose="02020603050405020304" pitchFamily="18" charset="0"/>
              </a:rPr>
              <a:t>In the email, the RCO is requested to remind the Investigator of the prompt reporting timeframe and to submit the findings as a Reportable Event Package in IRBNet with Form 124 Reportable Events.</a:t>
            </a:r>
            <a:endParaRPr lang="en-US" sz="2000" dirty="0"/>
          </a:p>
        </p:txBody>
      </p:sp>
    </p:spTree>
    <p:extLst>
      <p:ext uri="{BB962C8B-B14F-4D97-AF65-F5344CB8AC3E}">
        <p14:creationId xmlns:p14="http://schemas.microsoft.com/office/powerpoint/2010/main" val="80436174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9DD6AE-1DDC-113C-FC29-A33405ADDF6D}"/>
              </a:ext>
            </a:extLst>
          </p:cNvPr>
          <p:cNvSpPr>
            <a:spLocks noGrp="1"/>
          </p:cNvSpPr>
          <p:nvPr>
            <p:ph type="title"/>
          </p:nvPr>
        </p:nvSpPr>
        <p:spPr/>
        <p:txBody>
          <a:bodyPr/>
          <a:lstStyle/>
          <a:p>
            <a:r>
              <a:rPr lang="en-US" dirty="0"/>
              <a:t>To review the major changes to the MOU</a:t>
            </a:r>
          </a:p>
        </p:txBody>
      </p:sp>
      <p:sp>
        <p:nvSpPr>
          <p:cNvPr id="3" name="Content Placeholder 2">
            <a:extLst>
              <a:ext uri="{FF2B5EF4-FFF2-40B4-BE49-F238E27FC236}">
                <a16:creationId xmlns:a16="http://schemas.microsoft.com/office/drawing/2014/main" id="{DAE76945-1CFF-94C8-84E2-4DACF3C16383}"/>
              </a:ext>
            </a:extLst>
          </p:cNvPr>
          <p:cNvSpPr>
            <a:spLocks noGrp="1"/>
          </p:cNvSpPr>
          <p:nvPr>
            <p:ph idx="1"/>
          </p:nvPr>
        </p:nvSpPr>
        <p:spPr/>
        <p:txBody>
          <a:bodyPr/>
          <a:lstStyle/>
          <a:p>
            <a:pPr marL="514350" indent="-514350">
              <a:buAutoNum type="arabicPeriod" startAt="8"/>
            </a:pPr>
            <a:r>
              <a:rPr lang="en-US" dirty="0"/>
              <a:t>The revised MOU clarifies that the local context review, conducted by the Facility is done before any new submission (initial submission).  This review is intended to ensure the project is within the scope of the facility’s research mission, that it is feasible to conduct the research at the facility, that the site has the necessary resources to support the research and that the investigators are appropriately credentialed and are current in all human subjects training requirements. </a:t>
            </a:r>
          </a:p>
          <a:p>
            <a:pPr marL="514350" indent="-514350">
              <a:buAutoNum type="arabicPeriod" startAt="8"/>
            </a:pPr>
            <a:r>
              <a:rPr lang="en-US" dirty="0"/>
              <a:t>The MOU has been modified to clarify the central role of VAIRRS in VA CIRB submissions and documentation, and to utilize electronic signatures for the form itself.</a:t>
            </a:r>
          </a:p>
        </p:txBody>
      </p:sp>
    </p:spTree>
    <p:extLst>
      <p:ext uri="{BB962C8B-B14F-4D97-AF65-F5344CB8AC3E}">
        <p14:creationId xmlns:p14="http://schemas.microsoft.com/office/powerpoint/2010/main" val="2051115985"/>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Tenjo8i3HuRM573PfLSFAg"/>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heme/theme1.xml><?xml version="1.0" encoding="utf-8"?>
<a:theme xmlns:a="http://schemas.openxmlformats.org/drawingml/2006/main" name="VA1">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VA1" id="{B8820CC7-E417-41A1-92AD-8D515739015D}" vid="{58D1FB06-EE2C-4BCD-B14E-3A514438E180}"/>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_ip_UnifiedCompliancePolicyProperties xmlns="http://schemas.microsoft.com/sharepoint/v3"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C419DC370A04394CAAC96DED1DC9A007" ma:contentTypeVersion="10" ma:contentTypeDescription="Create a new document." ma:contentTypeScope="" ma:versionID="20956db963a61d2ea371b366ab3d56d6">
  <xsd:schema xmlns:xsd="http://www.w3.org/2001/XMLSchema" xmlns:xs="http://www.w3.org/2001/XMLSchema" xmlns:p="http://schemas.microsoft.com/office/2006/metadata/properties" xmlns:ns1="http://schemas.microsoft.com/sharepoint/v3" xmlns:ns2="b3b97a4c-43ac-46e7-9970-904f1e1efc09" xmlns:ns3="77dce447-0566-47ff-8c07-c9b85fda5322" targetNamespace="http://schemas.microsoft.com/office/2006/metadata/properties" ma:root="true" ma:fieldsID="52449c665beea26263bac710bd3f1318" ns1:_="" ns2:_="" ns3:_="">
    <xsd:import namespace="http://schemas.microsoft.com/sharepoint/v3"/>
    <xsd:import namespace="b3b97a4c-43ac-46e7-9970-904f1e1efc09"/>
    <xsd:import namespace="77dce447-0566-47ff-8c07-c9b85fda5322"/>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1:_ip_UnifiedCompliancePolicyProperties" minOccurs="0"/>
                <xsd:element ref="ns1:_ip_UnifiedCompliancePolicyUIAction" minOccurs="0"/>
                <xsd:element ref="ns2:MediaLengthInSeconds" minOccurs="0"/>
                <xsd:element ref="ns2:MediaServiceAutoTags" minOccurs="0"/>
                <xsd:element ref="ns2:MediaServiceDateTaken"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12" nillable="true" ma:displayName="Unified Compliance Policy Properties" ma:hidden="true" ma:internalName="_ip_UnifiedCompliancePolicyProperties">
      <xsd:simpleType>
        <xsd:restriction base="dms:Note"/>
      </xsd:simpleType>
    </xsd:element>
    <xsd:element name="_ip_UnifiedCompliancePolicyUIAction" ma:index="13"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b3b97a4c-43ac-46e7-9970-904f1e1efc09"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LengthInSeconds" ma:index="14" nillable="true" ma:displayName="Length (seconds)" ma:internalName="MediaLengthInSeconds" ma:readOnly="true">
      <xsd:simpleType>
        <xsd:restriction base="dms:Unknown"/>
      </xsd:simpleType>
    </xsd:element>
    <xsd:element name="MediaServiceAutoTags" ma:index="15" nillable="true" ma:displayName="Tags" ma:internalName="MediaServiceAutoTags" ma:readOnly="true">
      <xsd:simpleType>
        <xsd:restriction base="dms:Text"/>
      </xsd:simpleType>
    </xsd:element>
    <xsd:element name="MediaServiceDateTaken" ma:index="16" nillable="true" ma:displayName="MediaServiceDateTaken" ma:hidden="true" ma:internalName="MediaServiceDateTaken" ma:readOnly="true">
      <xsd:simpleType>
        <xsd:restriction base="dms:Text"/>
      </xsd:simpleType>
    </xsd:element>
    <xsd:element name="MediaServiceObjectDetectorVersions" ma:index="17" nillable="true" ma:displayName="MediaServiceObjectDetectorVersions"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77dce447-0566-47ff-8c07-c9b85fda5322"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E0165230-DAD3-4149-9305-C6074A086503}">
  <ds:schemaRefs>
    <ds:schemaRef ds:uri="http://schemas.microsoft.com/sharepoint/v3/contenttype/forms"/>
  </ds:schemaRefs>
</ds:datastoreItem>
</file>

<file path=customXml/itemProps2.xml><?xml version="1.0" encoding="utf-8"?>
<ds:datastoreItem xmlns:ds="http://schemas.openxmlformats.org/officeDocument/2006/customXml" ds:itemID="{3F1EA550-4033-4382-A61C-6FE584A5B744}">
  <ds:schemaRefs>
    <ds:schemaRef ds:uri="http://purl.org/dc/elements/1.1/"/>
    <ds:schemaRef ds:uri="http://schemas.microsoft.com/office/infopath/2007/PartnerControls"/>
    <ds:schemaRef ds:uri="http://schemas.microsoft.com/office/2006/documentManagement/types"/>
    <ds:schemaRef ds:uri="http://schemas.microsoft.com/office/2006/metadata/properties"/>
    <ds:schemaRef ds:uri="http://purl.org/dc/terms/"/>
    <ds:schemaRef ds:uri="http://schemas.microsoft.com/sharepoint/v3"/>
    <ds:schemaRef ds:uri="http://purl.org/dc/dcmitype/"/>
    <ds:schemaRef ds:uri="http://schemas.openxmlformats.org/package/2006/metadata/core-properties"/>
    <ds:schemaRef ds:uri="77dce447-0566-47ff-8c07-c9b85fda5322"/>
    <ds:schemaRef ds:uri="b3b97a4c-43ac-46e7-9970-904f1e1efc09"/>
    <ds:schemaRef ds:uri="http://www.w3.org/XML/1998/namespace"/>
  </ds:schemaRefs>
</ds:datastoreItem>
</file>

<file path=customXml/itemProps3.xml><?xml version="1.0" encoding="utf-8"?>
<ds:datastoreItem xmlns:ds="http://schemas.openxmlformats.org/officeDocument/2006/customXml" ds:itemID="{FA2BFF8A-81BF-4436-9442-6A416031B08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b3b97a4c-43ac-46e7-9970-904f1e1efc09"/>
    <ds:schemaRef ds:uri="77dce447-0566-47ff-8c07-c9b85fda5322"/>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ChooseVA</Template>
  <TotalTime>8675</TotalTime>
  <Words>1495</Words>
  <Application>Microsoft Office PowerPoint</Application>
  <PresentationFormat>Widescreen</PresentationFormat>
  <Paragraphs>91</Paragraphs>
  <Slides>16</Slides>
  <Notes>1</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16</vt:i4>
      </vt:variant>
    </vt:vector>
  </HeadingPairs>
  <TitlesOfParts>
    <vt:vector size="24" baseType="lpstr">
      <vt:lpstr>Arial</vt:lpstr>
      <vt:lpstr>Bradley Hand ITC</vt:lpstr>
      <vt:lpstr>Calibri</vt:lpstr>
      <vt:lpstr>Calibri Light</vt:lpstr>
      <vt:lpstr>Tahoma</vt:lpstr>
      <vt:lpstr>Wingdings</vt:lpstr>
      <vt:lpstr>VA1</vt:lpstr>
      <vt:lpstr>think-cell Slide</vt:lpstr>
      <vt:lpstr> VA Central IRB  Revised MOU, Version 07/20/2023  </vt:lpstr>
      <vt:lpstr>PowerPoint Presentation</vt:lpstr>
      <vt:lpstr>Purpose</vt:lpstr>
      <vt:lpstr>Timeframe and requirement for updating</vt:lpstr>
      <vt:lpstr>To review the major changes to the MOU</vt:lpstr>
      <vt:lpstr>To review the major changes to the MOU</vt:lpstr>
      <vt:lpstr>To review the major changes to the MOU</vt:lpstr>
      <vt:lpstr>To review the major changes to the MOU</vt:lpstr>
      <vt:lpstr>To review the major changes to the MOU</vt:lpstr>
      <vt:lpstr> Modified VA Central IRB SOPs </vt:lpstr>
      <vt:lpstr>Revised VA CIRB Table of Reporting Requirements</vt:lpstr>
      <vt:lpstr>Revised RCO Information Sheet </vt:lpstr>
      <vt:lpstr>Processing the modified MOU</vt:lpstr>
      <vt:lpstr>Processing the modified MOU</vt:lpstr>
      <vt:lpstr>Processing the modified MOU</vt:lpstr>
      <vt:lpstr>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Modifications to the VA Central IRB MOUs</dc:title>
  <dc:subject>Modifications to the VA Central IRB MOUs</dc:subject>
  <dc:creator>VA CIRB</dc:creator>
  <cp:keywords>Modifications to the VA Central IRB MOUs</cp:keywords>
  <cp:lastModifiedBy>Rivera, Portia T</cp:lastModifiedBy>
  <cp:revision>199</cp:revision>
  <dcterms:created xsi:type="dcterms:W3CDTF">2022-01-07T15:46:04Z</dcterms:created>
  <dcterms:modified xsi:type="dcterms:W3CDTF">2023-08-07T15:58:04Z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0x010100C419DC370A04394CAAC96DED1DC9A007</vt:lpwstr>
  </property>
</Properties>
</file>