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4"/>
  </p:sldMasterIdLst>
  <p:notesMasterIdLst>
    <p:notesMasterId r:id="rId21"/>
  </p:notesMasterIdLst>
  <p:sldIdLst>
    <p:sldId id="257" r:id="rId5"/>
    <p:sldId id="302" r:id="rId6"/>
    <p:sldId id="294" r:id="rId7"/>
    <p:sldId id="275" r:id="rId8"/>
    <p:sldId id="299" r:id="rId9"/>
    <p:sldId id="306" r:id="rId10"/>
    <p:sldId id="300" r:id="rId11"/>
    <p:sldId id="262" r:id="rId12"/>
    <p:sldId id="301" r:id="rId13"/>
    <p:sldId id="288" r:id="rId14"/>
    <p:sldId id="298" r:id="rId15"/>
    <p:sldId id="292" r:id="rId16"/>
    <p:sldId id="293" r:id="rId17"/>
    <p:sldId id="260" r:id="rId18"/>
    <p:sldId id="305" r:id="rId19"/>
    <p:sldId id="272"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5BDCDE-1275-2710-394B-3231091D8458}" name="Foster, Angela" initials="FA" userId="S::Angela.Foster@va.gov::29524050-54a8-4308-8bd1-10d67264d5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lbourne, Amy M." initials="KAM" lastIdx="6" clrIdx="0">
    <p:extLst>
      <p:ext uri="{19B8F6BF-5375-455C-9EA6-DF929625EA0E}">
        <p15:presenceInfo xmlns:p15="http://schemas.microsoft.com/office/powerpoint/2012/main" userId="S::Amy.Kilbourne@va.gov::5ce7107b-135c-4365-bc24-d119fb4f8d21" providerId="AD"/>
      </p:ext>
    </p:extLst>
  </p:cmAuthor>
  <p:cmAuthor id="2" name="Braganza, Melissa" initials="BM" lastIdx="3" clrIdx="1">
    <p:extLst>
      <p:ext uri="{19B8F6BF-5375-455C-9EA6-DF929625EA0E}">
        <p15:presenceInfo xmlns:p15="http://schemas.microsoft.com/office/powerpoint/2012/main" userId="S::Melissa.Braganza@va.gov::c6c5d75c-a354-4602-b0d9-b7839dfdb359" providerId="AD"/>
      </p:ext>
    </p:extLst>
  </p:cmAuthor>
  <p:cmAuthor id="3" name="Amy Miller" initials="AM" lastIdx="5" clrIdx="2">
    <p:extLst>
      <p:ext uri="{19B8F6BF-5375-455C-9EA6-DF929625EA0E}">
        <p15:presenceInfo xmlns:p15="http://schemas.microsoft.com/office/powerpoint/2012/main" userId="S::amymiller@cvpcorp.com::f50d5119-8f9d-4de9-acee-496c3de664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E"/>
    <a:srgbClr val="174479"/>
    <a:srgbClr val="2876A6"/>
    <a:srgbClr val="D9D9D9"/>
    <a:srgbClr val="FECF0C"/>
    <a:srgbClr val="F79020"/>
    <a:srgbClr val="003F72"/>
    <a:srgbClr val="CC4533"/>
    <a:srgbClr val="B2222B"/>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84312A-C428-4346-9D72-F8BCE620B44E}" v="128" dt="2022-09-21T14:06:10.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10" autoAdjust="0"/>
    <p:restoredTop sz="92149" autoAdjust="0"/>
  </p:normalViewPr>
  <p:slideViewPr>
    <p:cSldViewPr snapToGrid="0">
      <p:cViewPr varScale="1">
        <p:scale>
          <a:sx n="67" d="100"/>
          <a:sy n="67" d="100"/>
        </p:scale>
        <p:origin x="68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3456" y="51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 Schulman" userId="2d069229-c71e-48ad-902f-61067a4c9c9c" providerId="ADAL" clId="{9184312A-C428-4346-9D72-F8BCE620B44E}"/>
    <pc:docChg chg="undo custSel addSld modSld">
      <pc:chgData name="Alli Schulman" userId="2d069229-c71e-48ad-902f-61067a4c9c9c" providerId="ADAL" clId="{9184312A-C428-4346-9D72-F8BCE620B44E}" dt="2022-09-21T14:06:13.990" v="295" actId="1076"/>
      <pc:docMkLst>
        <pc:docMk/>
      </pc:docMkLst>
      <pc:sldChg chg="modSp mod">
        <pc:chgData name="Alli Schulman" userId="2d069229-c71e-48ad-902f-61067a4c9c9c" providerId="ADAL" clId="{9184312A-C428-4346-9D72-F8BCE620B44E}" dt="2022-09-21T13:49:13.288" v="240" actId="27636"/>
        <pc:sldMkLst>
          <pc:docMk/>
          <pc:sldMk cId="3672455536" sldId="292"/>
        </pc:sldMkLst>
        <pc:spChg chg="mod">
          <ac:chgData name="Alli Schulman" userId="2d069229-c71e-48ad-902f-61067a4c9c9c" providerId="ADAL" clId="{9184312A-C428-4346-9D72-F8BCE620B44E}" dt="2022-09-21T13:49:13.288" v="240" actId="27636"/>
          <ac:spMkLst>
            <pc:docMk/>
            <pc:sldMk cId="3672455536" sldId="292"/>
            <ac:spMk id="4" creationId="{7C94532C-CEEB-5382-8BDC-89A3026F62B2}"/>
          </ac:spMkLst>
        </pc:spChg>
      </pc:sldChg>
      <pc:sldChg chg="addSp modSp mod">
        <pc:chgData name="Alli Schulman" userId="2d069229-c71e-48ad-902f-61067a4c9c9c" providerId="ADAL" clId="{9184312A-C428-4346-9D72-F8BCE620B44E}" dt="2022-09-21T14:06:13.990" v="295" actId="1076"/>
        <pc:sldMkLst>
          <pc:docMk/>
          <pc:sldMk cId="3661403528" sldId="298"/>
        </pc:sldMkLst>
        <pc:spChg chg="add mod">
          <ac:chgData name="Alli Schulman" userId="2d069229-c71e-48ad-902f-61067a4c9c9c" providerId="ADAL" clId="{9184312A-C428-4346-9D72-F8BCE620B44E}" dt="2022-09-21T13:46:51.411" v="212" actId="1076"/>
          <ac:spMkLst>
            <pc:docMk/>
            <pc:sldMk cId="3661403528" sldId="298"/>
            <ac:spMk id="3" creationId="{1ECCADD0-7BDE-0534-FCFA-52AF24AC024D}"/>
          </ac:spMkLst>
        </pc:spChg>
        <pc:spChg chg="add mod">
          <ac:chgData name="Alli Schulman" userId="2d069229-c71e-48ad-902f-61067a4c9c9c" providerId="ADAL" clId="{9184312A-C428-4346-9D72-F8BCE620B44E}" dt="2022-09-21T14:05:50.717" v="285" actId="14100"/>
          <ac:spMkLst>
            <pc:docMk/>
            <pc:sldMk cId="3661403528" sldId="298"/>
            <ac:spMk id="6" creationId="{A8E5AB0A-3C38-B9ED-10F2-42C19E28A8D3}"/>
          </ac:spMkLst>
        </pc:spChg>
        <pc:spChg chg="add mod">
          <ac:chgData name="Alli Schulman" userId="2d069229-c71e-48ad-902f-61067a4c9c9c" providerId="ADAL" clId="{9184312A-C428-4346-9D72-F8BCE620B44E}" dt="2022-09-21T14:05:59.529" v="291" actId="1035"/>
          <ac:spMkLst>
            <pc:docMk/>
            <pc:sldMk cId="3661403528" sldId="298"/>
            <ac:spMk id="7" creationId="{255A2D69-F5B7-3E27-8EFB-A3AD6B40D436}"/>
          </ac:spMkLst>
        </pc:spChg>
        <pc:spChg chg="add mod">
          <ac:chgData name="Alli Schulman" userId="2d069229-c71e-48ad-902f-61067a4c9c9c" providerId="ADAL" clId="{9184312A-C428-4346-9D72-F8BCE620B44E}" dt="2022-09-21T14:06:09.388" v="293" actId="1076"/>
          <ac:spMkLst>
            <pc:docMk/>
            <pc:sldMk cId="3661403528" sldId="298"/>
            <ac:spMk id="8" creationId="{23806185-F2F8-CD8D-828B-0286D69D73F2}"/>
          </ac:spMkLst>
        </pc:spChg>
        <pc:spChg chg="add mod">
          <ac:chgData name="Alli Schulman" userId="2d069229-c71e-48ad-902f-61067a4c9c9c" providerId="ADAL" clId="{9184312A-C428-4346-9D72-F8BCE620B44E}" dt="2022-09-21T14:06:13.990" v="295" actId="1076"/>
          <ac:spMkLst>
            <pc:docMk/>
            <pc:sldMk cId="3661403528" sldId="298"/>
            <ac:spMk id="9" creationId="{75C71A81-5BAC-385E-29DF-23DAC6509570}"/>
          </ac:spMkLst>
        </pc:spChg>
        <pc:graphicFrameChg chg="mod">
          <ac:chgData name="Alli Schulman" userId="2d069229-c71e-48ad-902f-61067a4c9c9c" providerId="ADAL" clId="{9184312A-C428-4346-9D72-F8BCE620B44E}" dt="2022-09-21T14:05:16.906" v="278"/>
          <ac:graphicFrameMkLst>
            <pc:docMk/>
            <pc:sldMk cId="3661403528" sldId="298"/>
            <ac:graphicFrameMk id="4" creationId="{42C39771-3C33-D235-D01C-671D537A865A}"/>
          </ac:graphicFrameMkLst>
        </pc:graphicFrameChg>
      </pc:sldChg>
      <pc:sldChg chg="modSp mod">
        <pc:chgData name="Alli Schulman" userId="2d069229-c71e-48ad-902f-61067a4c9c9c" providerId="ADAL" clId="{9184312A-C428-4346-9D72-F8BCE620B44E}" dt="2022-09-21T13:36:34.208" v="18" actId="113"/>
        <pc:sldMkLst>
          <pc:docMk/>
          <pc:sldMk cId="2315336667" sldId="299"/>
        </pc:sldMkLst>
        <pc:spChg chg="mod">
          <ac:chgData name="Alli Schulman" userId="2d069229-c71e-48ad-902f-61067a4c9c9c" providerId="ADAL" clId="{9184312A-C428-4346-9D72-F8BCE620B44E}" dt="2022-09-21T13:36:34.208" v="18" actId="113"/>
          <ac:spMkLst>
            <pc:docMk/>
            <pc:sldMk cId="2315336667" sldId="299"/>
            <ac:spMk id="5" creationId="{DE4A6B27-D5C6-5E3D-BD0A-8A5DB8F84D32}"/>
          </ac:spMkLst>
        </pc:spChg>
      </pc:sldChg>
      <pc:sldChg chg="modSp mod">
        <pc:chgData name="Alli Schulman" userId="2d069229-c71e-48ad-902f-61067a4c9c9c" providerId="ADAL" clId="{9184312A-C428-4346-9D72-F8BCE620B44E}" dt="2022-09-21T13:42:57.888" v="96" actId="14100"/>
        <pc:sldMkLst>
          <pc:docMk/>
          <pc:sldMk cId="3101782861" sldId="300"/>
        </pc:sldMkLst>
        <pc:spChg chg="mod">
          <ac:chgData name="Alli Schulman" userId="2d069229-c71e-48ad-902f-61067a4c9c9c" providerId="ADAL" clId="{9184312A-C428-4346-9D72-F8BCE620B44E}" dt="2022-09-21T13:42:57.888" v="96" actId="14100"/>
          <ac:spMkLst>
            <pc:docMk/>
            <pc:sldMk cId="3101782861" sldId="300"/>
            <ac:spMk id="5" creationId="{DE4A6B27-D5C6-5E3D-BD0A-8A5DB8F84D32}"/>
          </ac:spMkLst>
        </pc:spChg>
      </pc:sldChg>
      <pc:sldChg chg="modSp mod">
        <pc:chgData name="Alli Schulman" userId="2d069229-c71e-48ad-902f-61067a4c9c9c" providerId="ADAL" clId="{9184312A-C428-4346-9D72-F8BCE620B44E}" dt="2022-09-21T13:43:43.110" v="97"/>
        <pc:sldMkLst>
          <pc:docMk/>
          <pc:sldMk cId="1228589434" sldId="301"/>
        </pc:sldMkLst>
        <pc:spChg chg="mod">
          <ac:chgData name="Alli Schulman" userId="2d069229-c71e-48ad-902f-61067a4c9c9c" providerId="ADAL" clId="{9184312A-C428-4346-9D72-F8BCE620B44E}" dt="2022-09-21T13:43:43.110" v="97"/>
          <ac:spMkLst>
            <pc:docMk/>
            <pc:sldMk cId="1228589434" sldId="301"/>
            <ac:spMk id="5" creationId="{DE4A6B27-D5C6-5E3D-BD0A-8A5DB8F84D32}"/>
          </ac:spMkLst>
        </pc:spChg>
      </pc:sldChg>
      <pc:sldChg chg="addSp modSp add mod">
        <pc:chgData name="Alli Schulman" userId="2d069229-c71e-48ad-902f-61067a4c9c9c" providerId="ADAL" clId="{9184312A-C428-4346-9D72-F8BCE620B44E}" dt="2022-09-21T13:50:05.966" v="244" actId="20577"/>
        <pc:sldMkLst>
          <pc:docMk/>
          <pc:sldMk cId="2810083627" sldId="306"/>
        </pc:sldMkLst>
        <pc:spChg chg="mod">
          <ac:chgData name="Alli Schulman" userId="2d069229-c71e-48ad-902f-61067a4c9c9c" providerId="ADAL" clId="{9184312A-C428-4346-9D72-F8BCE620B44E}" dt="2022-09-21T13:37:36.847" v="31" actId="20577"/>
          <ac:spMkLst>
            <pc:docMk/>
            <pc:sldMk cId="2810083627" sldId="306"/>
            <ac:spMk id="4" creationId="{D7026439-A4A9-A1E5-7660-9CD9701BDFC4}"/>
          </ac:spMkLst>
        </pc:spChg>
        <pc:spChg chg="mod">
          <ac:chgData name="Alli Schulman" userId="2d069229-c71e-48ad-902f-61067a4c9c9c" providerId="ADAL" clId="{9184312A-C428-4346-9D72-F8BCE620B44E}" dt="2022-09-21T13:50:05.966" v="244" actId="20577"/>
          <ac:spMkLst>
            <pc:docMk/>
            <pc:sldMk cId="2810083627" sldId="306"/>
            <ac:spMk id="5" creationId="{DE4A6B27-D5C6-5E3D-BD0A-8A5DB8F84D32}"/>
          </ac:spMkLst>
        </pc:spChg>
        <pc:picChg chg="add mod">
          <ac:chgData name="Alli Schulman" userId="2d069229-c71e-48ad-902f-61067a4c9c9c" providerId="ADAL" clId="{9184312A-C428-4346-9D72-F8BCE620B44E}" dt="2022-09-21T13:41:12.313" v="81" actId="207"/>
          <ac:picMkLst>
            <pc:docMk/>
            <pc:sldMk cId="2810083627" sldId="306"/>
            <ac:picMk id="3" creationId="{3DC57C09-2F3F-7046-1877-CA608A4A034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462052-C006-4F2D-8041-F592E2E6A29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3511DC2-1D20-4127-AF9A-3A6F5249023A}">
      <dgm:prSet/>
      <dgm:spPr/>
      <dgm:t>
        <a:bodyPr/>
        <a:lstStyle/>
        <a:p>
          <a:r>
            <a:rPr lang="en-US" b="0" i="0" dirty="0">
              <a:latin typeface="Segoe UI Light" panose="020B0502040204020203" pitchFamily="34" charset="0"/>
              <a:cs typeface="Segoe UI Light" panose="020B0502040204020203" pitchFamily="34" charset="0"/>
            </a:rPr>
            <a:t>How many total determinations </a:t>
          </a:r>
          <a:r>
            <a:rPr lang="en-US" dirty="0">
              <a:latin typeface="Segoe UI" panose="020B0502040204020203" pitchFamily="34" charset="0"/>
              <a:cs typeface="Segoe UI" panose="020B0502040204020203" pitchFamily="34" charset="0"/>
            </a:rPr>
            <a:t>– </a:t>
          </a:r>
          <a:r>
            <a:rPr lang="en-US" b="1" i="1" dirty="0">
              <a:latin typeface="Segoe UI" panose="020B0502040204020203" pitchFamily="34" charset="0"/>
              <a:cs typeface="Segoe UI" panose="020B0502040204020203" pitchFamily="34" charset="0"/>
            </a:rPr>
            <a:t>521</a:t>
          </a:r>
        </a:p>
      </dgm:t>
    </dgm:pt>
    <dgm:pt modelId="{60DCE990-6E96-4D1F-BC4D-DD936B2F80AB}" type="parTrans" cxnId="{FC7FA7C2-1DA3-47F7-9810-B88C6D9144C2}">
      <dgm:prSet/>
      <dgm:spPr/>
      <dgm:t>
        <a:bodyPr/>
        <a:lstStyle/>
        <a:p>
          <a:endParaRPr lang="en-US"/>
        </a:p>
      </dgm:t>
    </dgm:pt>
    <dgm:pt modelId="{337E6B71-083E-4A65-931E-D9C73DB102FD}" type="sibTrans" cxnId="{FC7FA7C2-1DA3-47F7-9810-B88C6D9144C2}">
      <dgm:prSet/>
      <dgm:spPr/>
      <dgm:t>
        <a:bodyPr/>
        <a:lstStyle/>
        <a:p>
          <a:endParaRPr lang="en-US"/>
        </a:p>
      </dgm:t>
    </dgm:pt>
    <dgm:pt modelId="{1EDA286B-AF15-4563-B04F-4D4AF1EFB1A6}">
      <dgm:prSet/>
      <dgm:spPr>
        <a:solidFill>
          <a:schemeClr val="accent2">
            <a:lumMod val="75000"/>
          </a:schemeClr>
        </a:solidFill>
      </dgm:spPr>
      <dgm:t>
        <a:bodyPr/>
        <a:lstStyle/>
        <a:p>
          <a:r>
            <a:rPr lang="en-US" b="0" i="0" dirty="0">
              <a:latin typeface="Segoe UI Light" panose="020B0502040204020203" pitchFamily="34" charset="0"/>
              <a:cs typeface="Segoe UI Light" panose="020B0502040204020203" pitchFamily="34" charset="0"/>
            </a:rPr>
            <a:t>How many not research determinations </a:t>
          </a:r>
          <a:r>
            <a:rPr lang="en-US" dirty="0">
              <a:latin typeface="Segoe UI" panose="020B0502040204020203" pitchFamily="34" charset="0"/>
              <a:cs typeface="Segoe UI" panose="020B0502040204020203" pitchFamily="34" charset="0"/>
            </a:rPr>
            <a:t>– </a:t>
          </a:r>
          <a:r>
            <a:rPr lang="en-US" b="1" i="1" dirty="0">
              <a:latin typeface="Segoe UI" panose="020B0502040204020203" pitchFamily="34" charset="0"/>
              <a:cs typeface="Segoe UI" panose="020B0502040204020203" pitchFamily="34" charset="0"/>
            </a:rPr>
            <a:t>271</a:t>
          </a:r>
        </a:p>
      </dgm:t>
    </dgm:pt>
    <dgm:pt modelId="{C270090F-3110-4153-A87D-9798A5ACBC5D}" type="parTrans" cxnId="{34338114-1661-45B6-9AEA-BFB2D9A466E8}">
      <dgm:prSet/>
      <dgm:spPr/>
      <dgm:t>
        <a:bodyPr/>
        <a:lstStyle/>
        <a:p>
          <a:endParaRPr lang="en-US"/>
        </a:p>
      </dgm:t>
    </dgm:pt>
    <dgm:pt modelId="{70407707-DF52-4AF3-A1CC-0AC9E9BE98B3}" type="sibTrans" cxnId="{34338114-1661-45B6-9AEA-BFB2D9A466E8}">
      <dgm:prSet/>
      <dgm:spPr/>
      <dgm:t>
        <a:bodyPr/>
        <a:lstStyle/>
        <a:p>
          <a:endParaRPr lang="en-US"/>
        </a:p>
      </dgm:t>
    </dgm:pt>
    <dgm:pt modelId="{87875D92-6A2E-4D6F-ABFA-031D0855CA2B}">
      <dgm:prSet/>
      <dgm:spPr>
        <a:solidFill>
          <a:schemeClr val="tx2"/>
        </a:solidFill>
      </dgm:spPr>
      <dgm:t>
        <a:bodyPr/>
        <a:lstStyle/>
        <a:p>
          <a:r>
            <a:rPr lang="en-US" b="0" i="0" dirty="0">
              <a:latin typeface="Segoe UI Light" panose="020B0502040204020203" pitchFamily="34" charset="0"/>
              <a:cs typeface="Segoe UI Light" panose="020B0502040204020203" pitchFamily="34" charset="0"/>
            </a:rPr>
            <a:t>How many research determinations </a:t>
          </a:r>
          <a:r>
            <a:rPr lang="en-US" dirty="0">
              <a:latin typeface="Segoe UI" panose="020B0502040204020203" pitchFamily="34" charset="0"/>
              <a:cs typeface="Segoe UI" panose="020B0502040204020203" pitchFamily="34" charset="0"/>
            </a:rPr>
            <a:t>– </a:t>
          </a:r>
          <a:r>
            <a:rPr lang="en-US" b="1" i="1" dirty="0">
              <a:latin typeface="Segoe UI" panose="020B0502040204020203" pitchFamily="34" charset="0"/>
              <a:cs typeface="Segoe UI" panose="020B0502040204020203" pitchFamily="34" charset="0"/>
            </a:rPr>
            <a:t>250</a:t>
          </a:r>
        </a:p>
      </dgm:t>
    </dgm:pt>
    <dgm:pt modelId="{257D029B-57B3-49D8-A732-2CB50924DB65}" type="parTrans" cxnId="{E337DDA6-8923-4A87-B0FD-1A0D09ABF8AE}">
      <dgm:prSet/>
      <dgm:spPr/>
      <dgm:t>
        <a:bodyPr/>
        <a:lstStyle/>
        <a:p>
          <a:endParaRPr lang="en-US"/>
        </a:p>
      </dgm:t>
    </dgm:pt>
    <dgm:pt modelId="{76DD8892-FA58-4316-AC1C-D23922263C80}" type="sibTrans" cxnId="{E337DDA6-8923-4A87-B0FD-1A0D09ABF8AE}">
      <dgm:prSet/>
      <dgm:spPr/>
      <dgm:t>
        <a:bodyPr/>
        <a:lstStyle/>
        <a:p>
          <a:endParaRPr lang="en-US"/>
        </a:p>
      </dgm:t>
    </dgm:pt>
    <dgm:pt modelId="{27E9913D-29CF-4151-A3CC-0D46F5C373C4}">
      <dgm:prSet/>
      <dgm:spPr>
        <a:solidFill>
          <a:schemeClr val="accent2">
            <a:lumMod val="75000"/>
          </a:schemeClr>
        </a:solidFill>
      </dgm:spPr>
      <dgm:t>
        <a:bodyPr/>
        <a:lstStyle/>
        <a:p>
          <a:r>
            <a:rPr lang="en-US" b="0" i="0" dirty="0">
              <a:latin typeface="Segoe UI Light" panose="020B0502040204020203" pitchFamily="34" charset="0"/>
              <a:cs typeface="Segoe UI Light" panose="020B0502040204020203" pitchFamily="34" charset="0"/>
            </a:rPr>
            <a:t>How many exempt determinations – </a:t>
          </a:r>
          <a:r>
            <a:rPr lang="en-US" b="1" i="1" dirty="0">
              <a:latin typeface="Segoe UI" panose="020B0502040204020203" pitchFamily="34" charset="0"/>
              <a:cs typeface="Segoe UI" panose="020B0502040204020203" pitchFamily="34" charset="0"/>
            </a:rPr>
            <a:t>106</a:t>
          </a:r>
        </a:p>
      </dgm:t>
    </dgm:pt>
    <dgm:pt modelId="{8F2F247C-4F7A-4132-9F99-392AC986FD55}" type="parTrans" cxnId="{A622CE2D-D6FE-4846-8204-212BC7C4D9D2}">
      <dgm:prSet/>
      <dgm:spPr/>
      <dgm:t>
        <a:bodyPr/>
        <a:lstStyle/>
        <a:p>
          <a:endParaRPr lang="en-US"/>
        </a:p>
      </dgm:t>
    </dgm:pt>
    <dgm:pt modelId="{7D5FEF8F-05D9-4611-9A6D-8D6A4787B5A1}" type="sibTrans" cxnId="{A622CE2D-D6FE-4846-8204-212BC7C4D9D2}">
      <dgm:prSet/>
      <dgm:spPr/>
      <dgm:t>
        <a:bodyPr/>
        <a:lstStyle/>
        <a:p>
          <a:endParaRPr lang="en-US"/>
        </a:p>
      </dgm:t>
    </dgm:pt>
    <dgm:pt modelId="{2FFD0DC6-51BE-466B-B233-0DA896CCEB95}">
      <dgm:prSet/>
      <dgm:spPr>
        <a:solidFill>
          <a:srgbClr val="00628E"/>
        </a:solidFill>
      </dgm:spPr>
      <dgm:t>
        <a:bodyPr/>
        <a:lstStyle/>
        <a:p>
          <a:r>
            <a:rPr lang="en-US" b="0" i="0" dirty="0">
              <a:latin typeface="Segoe UI Light" panose="020B0502040204020203" pitchFamily="34" charset="0"/>
              <a:cs typeface="Segoe UI Light" panose="020B0502040204020203" pitchFamily="34" charset="0"/>
            </a:rPr>
            <a:t>Estimated frustration saved: </a:t>
          </a:r>
          <a:r>
            <a:rPr lang="en-US" b="1" dirty="0">
              <a:latin typeface="Segoe UI" panose="020B0502040204020203" pitchFamily="34" charset="0"/>
              <a:cs typeface="Segoe UI" panose="020B0502040204020203" pitchFamily="34" charset="0"/>
            </a:rPr>
            <a:t>PRICELESS!</a:t>
          </a:r>
        </a:p>
      </dgm:t>
    </dgm:pt>
    <dgm:pt modelId="{F73A2263-2DF9-41BE-A0A6-DE5351C07D17}" type="parTrans" cxnId="{34194308-B277-4076-9C6B-B7347209AADE}">
      <dgm:prSet/>
      <dgm:spPr/>
      <dgm:t>
        <a:bodyPr/>
        <a:lstStyle/>
        <a:p>
          <a:endParaRPr lang="en-US"/>
        </a:p>
      </dgm:t>
    </dgm:pt>
    <dgm:pt modelId="{97EE5F4A-6A4B-4472-BB40-49AAFB419A25}" type="sibTrans" cxnId="{34194308-B277-4076-9C6B-B7347209AADE}">
      <dgm:prSet/>
      <dgm:spPr/>
      <dgm:t>
        <a:bodyPr/>
        <a:lstStyle/>
        <a:p>
          <a:endParaRPr lang="en-US"/>
        </a:p>
      </dgm:t>
    </dgm:pt>
    <dgm:pt modelId="{026546E5-1232-402D-9070-0E710DFC1B42}">
      <dgm:prSet/>
      <dgm:spPr>
        <a:solidFill>
          <a:srgbClr val="174479"/>
        </a:solidFill>
      </dgm:spPr>
      <dgm:t>
        <a:bodyPr/>
        <a:lstStyle/>
        <a:p>
          <a:r>
            <a:rPr lang="en-US" b="0" i="0" dirty="0">
              <a:latin typeface="Segoe UI Light" panose="020B0502040204020203" pitchFamily="34" charset="0"/>
              <a:cs typeface="Segoe UI Light" panose="020B0502040204020203" pitchFamily="34" charset="0"/>
            </a:rPr>
            <a:t>Estimated total time saved: </a:t>
          </a:r>
          <a:r>
            <a:rPr lang="en-US" b="1" i="1" dirty="0">
              <a:latin typeface="Segoe UI" panose="020B0502040204020203" pitchFamily="34" charset="0"/>
              <a:cs typeface="Segoe UI" panose="020B0502040204020203" pitchFamily="34" charset="0"/>
            </a:rPr>
            <a:t>&gt; 2,000 person hours</a:t>
          </a:r>
        </a:p>
      </dgm:t>
    </dgm:pt>
    <dgm:pt modelId="{11446221-22CA-4447-92C6-CDFA809A400B}" type="parTrans" cxnId="{4E8C07FF-63B9-4277-B260-DE3F03A5933F}">
      <dgm:prSet/>
      <dgm:spPr/>
      <dgm:t>
        <a:bodyPr/>
        <a:lstStyle/>
        <a:p>
          <a:endParaRPr lang="en-US"/>
        </a:p>
      </dgm:t>
    </dgm:pt>
    <dgm:pt modelId="{3E723CA9-0B27-4D80-BBBA-7F9A2B8B2F28}" type="sibTrans" cxnId="{4E8C07FF-63B9-4277-B260-DE3F03A5933F}">
      <dgm:prSet/>
      <dgm:spPr/>
      <dgm:t>
        <a:bodyPr/>
        <a:lstStyle/>
        <a:p>
          <a:endParaRPr lang="en-US"/>
        </a:p>
      </dgm:t>
    </dgm:pt>
    <dgm:pt modelId="{FCB38814-2B04-44B0-A737-C28A2CE48039}" type="pres">
      <dgm:prSet presAssocID="{5D462052-C006-4F2D-8041-F592E2E6A298}" presName="linear" presStyleCnt="0">
        <dgm:presLayoutVars>
          <dgm:animLvl val="lvl"/>
          <dgm:resizeHandles val="exact"/>
        </dgm:presLayoutVars>
      </dgm:prSet>
      <dgm:spPr/>
    </dgm:pt>
    <dgm:pt modelId="{E5DE47DC-3883-44B8-B18A-7CEF1C7E2034}" type="pres">
      <dgm:prSet presAssocID="{13511DC2-1D20-4127-AF9A-3A6F5249023A}" presName="parentText" presStyleLbl="node1" presStyleIdx="0" presStyleCnt="6">
        <dgm:presLayoutVars>
          <dgm:chMax val="0"/>
          <dgm:bulletEnabled val="1"/>
        </dgm:presLayoutVars>
      </dgm:prSet>
      <dgm:spPr/>
    </dgm:pt>
    <dgm:pt modelId="{F885BC59-C051-497F-A653-BBFEBF555686}" type="pres">
      <dgm:prSet presAssocID="{337E6B71-083E-4A65-931E-D9C73DB102FD}" presName="spacer" presStyleCnt="0"/>
      <dgm:spPr/>
    </dgm:pt>
    <dgm:pt modelId="{185E87F2-B5D6-4623-8615-3D7370104B6F}" type="pres">
      <dgm:prSet presAssocID="{1EDA286B-AF15-4563-B04F-4D4AF1EFB1A6}" presName="parentText" presStyleLbl="node1" presStyleIdx="1" presStyleCnt="6" custScaleX="93902" custLinFactNeighborX="3049" custLinFactNeighborY="-15891">
        <dgm:presLayoutVars>
          <dgm:chMax val="0"/>
          <dgm:bulletEnabled val="1"/>
        </dgm:presLayoutVars>
      </dgm:prSet>
      <dgm:spPr/>
    </dgm:pt>
    <dgm:pt modelId="{1CD99F4B-735B-45F1-87A9-F4CF0E751C92}" type="pres">
      <dgm:prSet presAssocID="{70407707-DF52-4AF3-A1CC-0AC9E9BE98B3}" presName="spacer" presStyleCnt="0"/>
      <dgm:spPr/>
    </dgm:pt>
    <dgm:pt modelId="{2770522A-6B9B-4FCB-A753-21CC0B8810EF}" type="pres">
      <dgm:prSet presAssocID="{87875D92-6A2E-4D6F-ABFA-031D0855CA2B}" presName="parentText" presStyleLbl="node1" presStyleIdx="2" presStyleCnt="6" custScaleX="93671" custLinFactNeighborX="3165" custLinFactNeighborY="-15891">
        <dgm:presLayoutVars>
          <dgm:chMax val="0"/>
          <dgm:bulletEnabled val="1"/>
        </dgm:presLayoutVars>
      </dgm:prSet>
      <dgm:spPr/>
    </dgm:pt>
    <dgm:pt modelId="{35770F1F-DF2E-4C4B-B522-5DDB60FADC87}" type="pres">
      <dgm:prSet presAssocID="{76DD8892-FA58-4316-AC1C-D23922263C80}" presName="spacer" presStyleCnt="0"/>
      <dgm:spPr/>
    </dgm:pt>
    <dgm:pt modelId="{27B7CD55-FA32-4FE7-A14E-ABFFE2713A74}" type="pres">
      <dgm:prSet presAssocID="{27E9913D-29CF-4151-A3CC-0D46F5C373C4}" presName="parentText" presStyleLbl="node1" presStyleIdx="3" presStyleCnt="6" custScaleX="86285" custLinFactNeighborX="8195">
        <dgm:presLayoutVars>
          <dgm:chMax val="0"/>
          <dgm:bulletEnabled val="1"/>
        </dgm:presLayoutVars>
      </dgm:prSet>
      <dgm:spPr/>
    </dgm:pt>
    <dgm:pt modelId="{3777955C-1AED-4B46-827B-297E96B22CFF}" type="pres">
      <dgm:prSet presAssocID="{7D5FEF8F-05D9-4611-9A6D-8D6A4787B5A1}" presName="spacer" presStyleCnt="0"/>
      <dgm:spPr/>
    </dgm:pt>
    <dgm:pt modelId="{3E2C1EAC-249C-4C20-8F55-19C5D3D90B33}" type="pres">
      <dgm:prSet presAssocID="{026546E5-1232-402D-9070-0E710DFC1B42}" presName="parentText" presStyleLbl="node1" presStyleIdx="4" presStyleCnt="6">
        <dgm:presLayoutVars>
          <dgm:chMax val="0"/>
          <dgm:bulletEnabled val="1"/>
        </dgm:presLayoutVars>
      </dgm:prSet>
      <dgm:spPr/>
    </dgm:pt>
    <dgm:pt modelId="{E88D0DB2-D22F-4A93-A814-3A127DC8C22A}" type="pres">
      <dgm:prSet presAssocID="{3E723CA9-0B27-4D80-BBBA-7F9A2B8B2F28}" presName="spacer" presStyleCnt="0"/>
      <dgm:spPr/>
    </dgm:pt>
    <dgm:pt modelId="{C73FD5D1-E944-493F-AA17-7A2438924114}" type="pres">
      <dgm:prSet presAssocID="{2FFD0DC6-51BE-466B-B233-0DA896CCEB95}" presName="parentText" presStyleLbl="node1" presStyleIdx="5" presStyleCnt="6">
        <dgm:presLayoutVars>
          <dgm:chMax val="0"/>
          <dgm:bulletEnabled val="1"/>
        </dgm:presLayoutVars>
      </dgm:prSet>
      <dgm:spPr/>
    </dgm:pt>
  </dgm:ptLst>
  <dgm:cxnLst>
    <dgm:cxn modelId="{C7A8DA06-8951-491E-8220-299A310829BB}" type="presOf" srcId="{27E9913D-29CF-4151-A3CC-0D46F5C373C4}" destId="{27B7CD55-FA32-4FE7-A14E-ABFFE2713A74}" srcOrd="0" destOrd="0" presId="urn:microsoft.com/office/officeart/2005/8/layout/vList2"/>
    <dgm:cxn modelId="{34194308-B277-4076-9C6B-B7347209AADE}" srcId="{5D462052-C006-4F2D-8041-F592E2E6A298}" destId="{2FFD0DC6-51BE-466B-B233-0DA896CCEB95}" srcOrd="5" destOrd="0" parTransId="{F73A2263-2DF9-41BE-A0A6-DE5351C07D17}" sibTransId="{97EE5F4A-6A4B-4472-BB40-49AAFB419A25}"/>
    <dgm:cxn modelId="{34338114-1661-45B6-9AEA-BFB2D9A466E8}" srcId="{5D462052-C006-4F2D-8041-F592E2E6A298}" destId="{1EDA286B-AF15-4563-B04F-4D4AF1EFB1A6}" srcOrd="1" destOrd="0" parTransId="{C270090F-3110-4153-A87D-9798A5ACBC5D}" sibTransId="{70407707-DF52-4AF3-A1CC-0AC9E9BE98B3}"/>
    <dgm:cxn modelId="{B09EC11F-C81F-4A67-A54E-708A34EB6C96}" type="presOf" srcId="{2FFD0DC6-51BE-466B-B233-0DA896CCEB95}" destId="{C73FD5D1-E944-493F-AA17-7A2438924114}" srcOrd="0" destOrd="0" presId="urn:microsoft.com/office/officeart/2005/8/layout/vList2"/>
    <dgm:cxn modelId="{A622CE2D-D6FE-4846-8204-212BC7C4D9D2}" srcId="{5D462052-C006-4F2D-8041-F592E2E6A298}" destId="{27E9913D-29CF-4151-A3CC-0D46F5C373C4}" srcOrd="3" destOrd="0" parTransId="{8F2F247C-4F7A-4132-9F99-392AC986FD55}" sibTransId="{7D5FEF8F-05D9-4611-9A6D-8D6A4787B5A1}"/>
    <dgm:cxn modelId="{42A57733-C4B5-47DC-832F-26D3F8BE1941}" type="presOf" srcId="{1EDA286B-AF15-4563-B04F-4D4AF1EFB1A6}" destId="{185E87F2-B5D6-4623-8615-3D7370104B6F}" srcOrd="0" destOrd="0" presId="urn:microsoft.com/office/officeart/2005/8/layout/vList2"/>
    <dgm:cxn modelId="{62C1AF35-5B90-4A26-A8C2-B1BF352EA85D}" type="presOf" srcId="{026546E5-1232-402D-9070-0E710DFC1B42}" destId="{3E2C1EAC-249C-4C20-8F55-19C5D3D90B33}" srcOrd="0" destOrd="0" presId="urn:microsoft.com/office/officeart/2005/8/layout/vList2"/>
    <dgm:cxn modelId="{EB005BA0-4CBF-463B-89DF-1419582959BE}" type="presOf" srcId="{13511DC2-1D20-4127-AF9A-3A6F5249023A}" destId="{E5DE47DC-3883-44B8-B18A-7CEF1C7E2034}" srcOrd="0" destOrd="0" presId="urn:microsoft.com/office/officeart/2005/8/layout/vList2"/>
    <dgm:cxn modelId="{E337DDA6-8923-4A87-B0FD-1A0D09ABF8AE}" srcId="{5D462052-C006-4F2D-8041-F592E2E6A298}" destId="{87875D92-6A2E-4D6F-ABFA-031D0855CA2B}" srcOrd="2" destOrd="0" parTransId="{257D029B-57B3-49D8-A732-2CB50924DB65}" sibTransId="{76DD8892-FA58-4316-AC1C-D23922263C80}"/>
    <dgm:cxn modelId="{FC7FA7C2-1DA3-47F7-9810-B88C6D9144C2}" srcId="{5D462052-C006-4F2D-8041-F592E2E6A298}" destId="{13511DC2-1D20-4127-AF9A-3A6F5249023A}" srcOrd="0" destOrd="0" parTransId="{60DCE990-6E96-4D1F-BC4D-DD936B2F80AB}" sibTransId="{337E6B71-083E-4A65-931E-D9C73DB102FD}"/>
    <dgm:cxn modelId="{4CDF1AC8-DF54-4578-A379-9E895ECC2C0E}" type="presOf" srcId="{5D462052-C006-4F2D-8041-F592E2E6A298}" destId="{FCB38814-2B04-44B0-A737-C28A2CE48039}" srcOrd="0" destOrd="0" presId="urn:microsoft.com/office/officeart/2005/8/layout/vList2"/>
    <dgm:cxn modelId="{70CA2DCE-120C-4935-B8FE-715563DAFEEA}" type="presOf" srcId="{87875D92-6A2E-4D6F-ABFA-031D0855CA2B}" destId="{2770522A-6B9B-4FCB-A753-21CC0B8810EF}" srcOrd="0" destOrd="0" presId="urn:microsoft.com/office/officeart/2005/8/layout/vList2"/>
    <dgm:cxn modelId="{4E8C07FF-63B9-4277-B260-DE3F03A5933F}" srcId="{5D462052-C006-4F2D-8041-F592E2E6A298}" destId="{026546E5-1232-402D-9070-0E710DFC1B42}" srcOrd="4" destOrd="0" parTransId="{11446221-22CA-4447-92C6-CDFA809A400B}" sibTransId="{3E723CA9-0B27-4D80-BBBA-7F9A2B8B2F28}"/>
    <dgm:cxn modelId="{CA975DF7-5ADC-42B4-A47A-2DEF69C96B8A}" type="presParOf" srcId="{FCB38814-2B04-44B0-A737-C28A2CE48039}" destId="{E5DE47DC-3883-44B8-B18A-7CEF1C7E2034}" srcOrd="0" destOrd="0" presId="urn:microsoft.com/office/officeart/2005/8/layout/vList2"/>
    <dgm:cxn modelId="{8B541A9B-601A-418B-8A8D-6638AAB3AD6F}" type="presParOf" srcId="{FCB38814-2B04-44B0-A737-C28A2CE48039}" destId="{F885BC59-C051-497F-A653-BBFEBF555686}" srcOrd="1" destOrd="0" presId="urn:microsoft.com/office/officeart/2005/8/layout/vList2"/>
    <dgm:cxn modelId="{5B156077-F2BB-4142-993E-190637BC2672}" type="presParOf" srcId="{FCB38814-2B04-44B0-A737-C28A2CE48039}" destId="{185E87F2-B5D6-4623-8615-3D7370104B6F}" srcOrd="2" destOrd="0" presId="urn:microsoft.com/office/officeart/2005/8/layout/vList2"/>
    <dgm:cxn modelId="{4C7CFE73-E533-46E7-8182-ABB222F11E66}" type="presParOf" srcId="{FCB38814-2B04-44B0-A737-C28A2CE48039}" destId="{1CD99F4B-735B-45F1-87A9-F4CF0E751C92}" srcOrd="3" destOrd="0" presId="urn:microsoft.com/office/officeart/2005/8/layout/vList2"/>
    <dgm:cxn modelId="{1E62A8EE-8C53-4963-AADF-323837623742}" type="presParOf" srcId="{FCB38814-2B04-44B0-A737-C28A2CE48039}" destId="{2770522A-6B9B-4FCB-A753-21CC0B8810EF}" srcOrd="4" destOrd="0" presId="urn:microsoft.com/office/officeart/2005/8/layout/vList2"/>
    <dgm:cxn modelId="{23C40125-0B06-4F7E-B56F-4F4E229B53CC}" type="presParOf" srcId="{FCB38814-2B04-44B0-A737-C28A2CE48039}" destId="{35770F1F-DF2E-4C4B-B522-5DDB60FADC87}" srcOrd="5" destOrd="0" presId="urn:microsoft.com/office/officeart/2005/8/layout/vList2"/>
    <dgm:cxn modelId="{31275C2E-29F8-4A2E-8F36-D2486950D90B}" type="presParOf" srcId="{FCB38814-2B04-44B0-A737-C28A2CE48039}" destId="{27B7CD55-FA32-4FE7-A14E-ABFFE2713A74}" srcOrd="6" destOrd="0" presId="urn:microsoft.com/office/officeart/2005/8/layout/vList2"/>
    <dgm:cxn modelId="{AA5FF98B-33B5-4719-B2B3-C50D424A6FE2}" type="presParOf" srcId="{FCB38814-2B04-44B0-A737-C28A2CE48039}" destId="{3777955C-1AED-4B46-827B-297E96B22CFF}" srcOrd="7" destOrd="0" presId="urn:microsoft.com/office/officeart/2005/8/layout/vList2"/>
    <dgm:cxn modelId="{EF15595D-9A13-43C0-85E2-1E09AB2C271B}" type="presParOf" srcId="{FCB38814-2B04-44B0-A737-C28A2CE48039}" destId="{3E2C1EAC-249C-4C20-8F55-19C5D3D90B33}" srcOrd="8" destOrd="0" presId="urn:microsoft.com/office/officeart/2005/8/layout/vList2"/>
    <dgm:cxn modelId="{C2207586-1C86-4F38-8533-11F618C5C202}" type="presParOf" srcId="{FCB38814-2B04-44B0-A737-C28A2CE48039}" destId="{E88D0DB2-D22F-4A93-A814-3A127DC8C22A}" srcOrd="9" destOrd="0" presId="urn:microsoft.com/office/officeart/2005/8/layout/vList2"/>
    <dgm:cxn modelId="{7B779BA3-61CE-4CEC-A2F6-98EC3BC33D10}" type="presParOf" srcId="{FCB38814-2B04-44B0-A737-C28A2CE48039}" destId="{C73FD5D1-E944-493F-AA17-7A243892411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E47DC-3883-44B8-B18A-7CEF1C7E2034}">
      <dsp:nvSpPr>
        <dsp:cNvPr id="0" name=""/>
        <dsp:cNvSpPr/>
      </dsp:nvSpPr>
      <dsp:spPr>
        <a:xfrm>
          <a:off x="0" y="10264"/>
          <a:ext cx="10706100" cy="6949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latin typeface="Segoe UI Light" panose="020B0502040204020203" pitchFamily="34" charset="0"/>
              <a:cs typeface="Segoe UI Light" panose="020B0502040204020203" pitchFamily="34" charset="0"/>
            </a:rPr>
            <a:t>How many total determinations </a:t>
          </a:r>
          <a:r>
            <a:rPr lang="en-US" sz="2700" kern="1200" dirty="0">
              <a:latin typeface="Segoe UI" panose="020B0502040204020203" pitchFamily="34" charset="0"/>
              <a:cs typeface="Segoe UI" panose="020B0502040204020203" pitchFamily="34" charset="0"/>
            </a:rPr>
            <a:t>– </a:t>
          </a:r>
          <a:r>
            <a:rPr lang="en-US" sz="2700" b="1" i="1" kern="1200" dirty="0">
              <a:latin typeface="Segoe UI" panose="020B0502040204020203" pitchFamily="34" charset="0"/>
              <a:cs typeface="Segoe UI" panose="020B0502040204020203" pitchFamily="34" charset="0"/>
            </a:rPr>
            <a:t>521</a:t>
          </a:r>
        </a:p>
      </dsp:txBody>
      <dsp:txXfrm>
        <a:off x="33926" y="44190"/>
        <a:ext cx="10638248" cy="627128"/>
      </dsp:txXfrm>
    </dsp:sp>
    <dsp:sp modelId="{185E87F2-B5D6-4623-8615-3D7370104B6F}">
      <dsp:nvSpPr>
        <dsp:cNvPr id="0" name=""/>
        <dsp:cNvSpPr/>
      </dsp:nvSpPr>
      <dsp:spPr>
        <a:xfrm>
          <a:off x="652857" y="770648"/>
          <a:ext cx="10053242" cy="694980"/>
        </a:xfrm>
        <a:prstGeom prst="roundRect">
          <a:avLst/>
        </a:prstGeom>
        <a:solidFill>
          <a:schemeClr val="accent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latin typeface="Segoe UI Light" panose="020B0502040204020203" pitchFamily="34" charset="0"/>
              <a:cs typeface="Segoe UI Light" panose="020B0502040204020203" pitchFamily="34" charset="0"/>
            </a:rPr>
            <a:t>How many not research determinations </a:t>
          </a:r>
          <a:r>
            <a:rPr lang="en-US" sz="2700" kern="1200" dirty="0">
              <a:latin typeface="Segoe UI" panose="020B0502040204020203" pitchFamily="34" charset="0"/>
              <a:cs typeface="Segoe UI" panose="020B0502040204020203" pitchFamily="34" charset="0"/>
            </a:rPr>
            <a:t>– </a:t>
          </a:r>
          <a:r>
            <a:rPr lang="en-US" sz="2700" b="1" i="1" kern="1200" dirty="0">
              <a:latin typeface="Segoe UI" panose="020B0502040204020203" pitchFamily="34" charset="0"/>
              <a:cs typeface="Segoe UI" panose="020B0502040204020203" pitchFamily="34" charset="0"/>
            </a:rPr>
            <a:t>271</a:t>
          </a:r>
        </a:p>
      </dsp:txBody>
      <dsp:txXfrm>
        <a:off x="686783" y="804574"/>
        <a:ext cx="9985390" cy="627128"/>
      </dsp:txXfrm>
    </dsp:sp>
    <dsp:sp modelId="{2770522A-6B9B-4FCB-A753-21CC0B8810EF}">
      <dsp:nvSpPr>
        <dsp:cNvPr id="0" name=""/>
        <dsp:cNvSpPr/>
      </dsp:nvSpPr>
      <dsp:spPr>
        <a:xfrm>
          <a:off x="677589" y="1543388"/>
          <a:ext cx="10028510" cy="694980"/>
        </a:xfrm>
        <a:prstGeom prst="roundRect">
          <a:avLst/>
        </a:prstGeom>
        <a:solidFill>
          <a:schemeClr val="tx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latin typeface="Segoe UI Light" panose="020B0502040204020203" pitchFamily="34" charset="0"/>
              <a:cs typeface="Segoe UI Light" panose="020B0502040204020203" pitchFamily="34" charset="0"/>
            </a:rPr>
            <a:t>How many research determinations </a:t>
          </a:r>
          <a:r>
            <a:rPr lang="en-US" sz="2700" kern="1200" dirty="0">
              <a:latin typeface="Segoe UI" panose="020B0502040204020203" pitchFamily="34" charset="0"/>
              <a:cs typeface="Segoe UI" panose="020B0502040204020203" pitchFamily="34" charset="0"/>
            </a:rPr>
            <a:t>– </a:t>
          </a:r>
          <a:r>
            <a:rPr lang="en-US" sz="2700" b="1" i="1" kern="1200" dirty="0">
              <a:latin typeface="Segoe UI" panose="020B0502040204020203" pitchFamily="34" charset="0"/>
              <a:cs typeface="Segoe UI" panose="020B0502040204020203" pitchFamily="34" charset="0"/>
            </a:rPr>
            <a:t>250</a:t>
          </a:r>
        </a:p>
      </dsp:txBody>
      <dsp:txXfrm>
        <a:off x="711515" y="1577314"/>
        <a:ext cx="9960658" cy="627128"/>
      </dsp:txXfrm>
    </dsp:sp>
    <dsp:sp modelId="{27B7CD55-FA32-4FE7-A14E-ABFFE2713A74}">
      <dsp:nvSpPr>
        <dsp:cNvPr id="0" name=""/>
        <dsp:cNvSpPr/>
      </dsp:nvSpPr>
      <dsp:spPr>
        <a:xfrm>
          <a:off x="1468341" y="2328484"/>
          <a:ext cx="9237758" cy="694980"/>
        </a:xfrm>
        <a:prstGeom prst="roundRect">
          <a:avLst/>
        </a:prstGeom>
        <a:solidFill>
          <a:schemeClr val="accent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latin typeface="Segoe UI Light" panose="020B0502040204020203" pitchFamily="34" charset="0"/>
              <a:cs typeface="Segoe UI Light" panose="020B0502040204020203" pitchFamily="34" charset="0"/>
            </a:rPr>
            <a:t>How many exempt determinations – </a:t>
          </a:r>
          <a:r>
            <a:rPr lang="en-US" sz="2700" b="1" i="1" kern="1200" dirty="0">
              <a:latin typeface="Segoe UI" panose="020B0502040204020203" pitchFamily="34" charset="0"/>
              <a:cs typeface="Segoe UI" panose="020B0502040204020203" pitchFamily="34" charset="0"/>
            </a:rPr>
            <a:t>106</a:t>
          </a:r>
        </a:p>
      </dsp:txBody>
      <dsp:txXfrm>
        <a:off x="1502267" y="2362410"/>
        <a:ext cx="9169906" cy="627128"/>
      </dsp:txXfrm>
    </dsp:sp>
    <dsp:sp modelId="{3E2C1EAC-249C-4C20-8F55-19C5D3D90B33}">
      <dsp:nvSpPr>
        <dsp:cNvPr id="0" name=""/>
        <dsp:cNvSpPr/>
      </dsp:nvSpPr>
      <dsp:spPr>
        <a:xfrm>
          <a:off x="0" y="3101224"/>
          <a:ext cx="10706100" cy="694980"/>
        </a:xfrm>
        <a:prstGeom prst="roundRect">
          <a:avLst/>
        </a:prstGeom>
        <a:solidFill>
          <a:srgbClr val="17447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latin typeface="Segoe UI Light" panose="020B0502040204020203" pitchFamily="34" charset="0"/>
              <a:cs typeface="Segoe UI Light" panose="020B0502040204020203" pitchFamily="34" charset="0"/>
            </a:rPr>
            <a:t>Estimated total time saved: </a:t>
          </a:r>
          <a:r>
            <a:rPr lang="en-US" sz="2700" b="1" i="1" kern="1200" dirty="0">
              <a:latin typeface="Segoe UI" panose="020B0502040204020203" pitchFamily="34" charset="0"/>
              <a:cs typeface="Segoe UI" panose="020B0502040204020203" pitchFamily="34" charset="0"/>
            </a:rPr>
            <a:t>&gt; 2,000 person hours</a:t>
          </a:r>
        </a:p>
      </dsp:txBody>
      <dsp:txXfrm>
        <a:off x="33926" y="3135150"/>
        <a:ext cx="10638248" cy="627128"/>
      </dsp:txXfrm>
    </dsp:sp>
    <dsp:sp modelId="{C73FD5D1-E944-493F-AA17-7A2438924114}">
      <dsp:nvSpPr>
        <dsp:cNvPr id="0" name=""/>
        <dsp:cNvSpPr/>
      </dsp:nvSpPr>
      <dsp:spPr>
        <a:xfrm>
          <a:off x="0" y="3873965"/>
          <a:ext cx="10706100" cy="694980"/>
        </a:xfrm>
        <a:prstGeom prst="roundRect">
          <a:avLst/>
        </a:prstGeom>
        <a:solidFill>
          <a:srgbClr val="00628E"/>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latin typeface="Segoe UI Light" panose="020B0502040204020203" pitchFamily="34" charset="0"/>
              <a:cs typeface="Segoe UI Light" panose="020B0502040204020203" pitchFamily="34" charset="0"/>
            </a:rPr>
            <a:t>Estimated frustration saved: </a:t>
          </a:r>
          <a:r>
            <a:rPr lang="en-US" sz="2700" b="1" kern="1200" dirty="0">
              <a:latin typeface="Segoe UI" panose="020B0502040204020203" pitchFamily="34" charset="0"/>
              <a:cs typeface="Segoe UI" panose="020B0502040204020203" pitchFamily="34" charset="0"/>
            </a:rPr>
            <a:t>PRICELESS!</a:t>
          </a:r>
        </a:p>
      </dsp:txBody>
      <dsp:txXfrm>
        <a:off x="33926" y="3907891"/>
        <a:ext cx="10638248" cy="6271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8" y="0"/>
            <a:ext cx="3169920" cy="481727"/>
          </a:xfrm>
          <a:prstGeom prst="rect">
            <a:avLst/>
          </a:prstGeom>
        </p:spPr>
        <p:txBody>
          <a:bodyPr vert="horz" lIns="96653" tIns="48327" rIns="96653" bIns="48327" rtlCol="0"/>
          <a:lstStyle>
            <a:lvl1pPr algn="r">
              <a:defRPr sz="1200"/>
            </a:lvl1pPr>
          </a:lstStyle>
          <a:p>
            <a:fld id="{371A32E4-04CD-44CD-8005-DB542C95C848}" type="datetimeFigureOut">
              <a:rPr lang="en-US" smtClean="0"/>
              <a:t>9/26/2022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6"/>
            <a:ext cx="3169920" cy="481726"/>
          </a:xfrm>
          <a:prstGeom prst="rect">
            <a:avLst/>
          </a:prstGeom>
        </p:spPr>
        <p:txBody>
          <a:bodyPr vert="horz" lIns="96653" tIns="48327" rIns="96653" bIns="48327" rtlCol="0" anchor="b"/>
          <a:lstStyle>
            <a:lvl1pPr algn="r">
              <a:defRPr sz="1200"/>
            </a:lvl1pPr>
          </a:lstStyle>
          <a:p>
            <a:fld id="{111CB28E-DE54-42C5-BEFE-8F986724D9F8}" type="slidenum">
              <a:rPr lang="en-US" smtClean="0"/>
              <a:t>‹#›</a:t>
            </a:fld>
            <a:endParaRPr lang="en-US" dirty="0"/>
          </a:p>
        </p:txBody>
      </p:sp>
    </p:spTree>
    <p:extLst>
      <p:ext uri="{BB962C8B-B14F-4D97-AF65-F5344CB8AC3E}">
        <p14:creationId xmlns:p14="http://schemas.microsoft.com/office/powerpoint/2010/main" val="137843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ADMIN FORM</a:t>
            </a:r>
          </a:p>
          <a:p>
            <a:r>
              <a:rPr lang="en-US" dirty="0"/>
              <a:t>VAEDA TOOL LINK</a:t>
            </a:r>
          </a:p>
          <a:p>
            <a:r>
              <a:rPr lang="en-US" dirty="0"/>
              <a:t>HOMEPAGE</a:t>
            </a:r>
          </a:p>
        </p:txBody>
      </p:sp>
      <p:sp>
        <p:nvSpPr>
          <p:cNvPr id="4" name="Slide Number Placeholder 3"/>
          <p:cNvSpPr>
            <a:spLocks noGrp="1"/>
          </p:cNvSpPr>
          <p:nvPr>
            <p:ph type="sldNum" sz="quarter" idx="5"/>
          </p:nvPr>
        </p:nvSpPr>
        <p:spPr/>
        <p:txBody>
          <a:bodyPr/>
          <a:lstStyle/>
          <a:p>
            <a:fld id="{111CB28E-DE54-42C5-BEFE-8F986724D9F8}" type="slidenum">
              <a:rPr lang="en-US" smtClean="0"/>
              <a:t>15</a:t>
            </a:fld>
            <a:endParaRPr lang="en-US" dirty="0"/>
          </a:p>
        </p:txBody>
      </p:sp>
    </p:spTree>
    <p:extLst>
      <p:ext uri="{BB962C8B-B14F-4D97-AF65-F5344CB8AC3E}">
        <p14:creationId xmlns:p14="http://schemas.microsoft.com/office/powerpoint/2010/main" val="1192006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B8D6DE-4EE3-2977-0CA3-6F5F8BF536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26B696C-40FB-BE52-C9F4-3A9C2C9D8EDC}"/>
              </a:ext>
            </a:extLst>
          </p:cNvPr>
          <p:cNvSpPr/>
          <p:nvPr userDrawn="1"/>
        </p:nvSpPr>
        <p:spPr>
          <a:xfrm>
            <a:off x="0" y="1090246"/>
            <a:ext cx="12192000" cy="5767754"/>
          </a:xfrm>
          <a:prstGeom prst="rect">
            <a:avLst/>
          </a:prstGeom>
          <a:solidFill>
            <a:schemeClr val="tx1">
              <a:alpha val="62425"/>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5855C12-3E37-6F41-F406-CE4AE3131D96}"/>
              </a:ext>
            </a:extLst>
          </p:cNvPr>
          <p:cNvSpPr/>
          <p:nvPr userDrawn="1"/>
        </p:nvSpPr>
        <p:spPr>
          <a:xfrm>
            <a:off x="0" y="4335170"/>
            <a:ext cx="3358662" cy="4881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9267CC43-ABAC-C300-D670-91A23BF9BEC0}"/>
              </a:ext>
            </a:extLst>
          </p:cNvPr>
          <p:cNvSpPr>
            <a:spLocks noGrp="1"/>
          </p:cNvSpPr>
          <p:nvPr>
            <p:ph type="title"/>
          </p:nvPr>
        </p:nvSpPr>
        <p:spPr>
          <a:xfrm>
            <a:off x="723900" y="2594838"/>
            <a:ext cx="10706100" cy="723900"/>
          </a:xfrm>
        </p:spPr>
        <p:txBody>
          <a:bodyPr>
            <a:noAutofit/>
          </a:bodyPr>
          <a:lstStyle>
            <a:lvl1pPr>
              <a:defRPr>
                <a:solidFill>
                  <a:schemeClr val="bg1"/>
                </a:solidFill>
              </a:defRPr>
            </a:lvl1pPr>
          </a:lstStyle>
          <a:p>
            <a:r>
              <a:rPr lang="en-US" sz="5400" b="0" dirty="0">
                <a:latin typeface="Segoe UI Light" panose="020B0502040204020203" pitchFamily="34" charset="0"/>
                <a:cs typeface="Segoe UI Light" panose="020B0502040204020203" pitchFamily="34" charset="0"/>
              </a:rPr>
              <a:t>VA Electronic</a:t>
            </a:r>
            <a:br>
              <a:rPr lang="en-US" sz="5400" b="0" dirty="0">
                <a:latin typeface="Segoe UI Light" panose="020B0502040204020203" pitchFamily="34" charset="0"/>
                <a:cs typeface="Segoe UI Light" panose="020B0502040204020203" pitchFamily="34" charset="0"/>
              </a:rPr>
            </a:br>
            <a:r>
              <a:rPr lang="en-US" sz="5400" b="0" dirty="0">
                <a:latin typeface="Segoe UI Light" panose="020B0502040204020203" pitchFamily="34" charset="0"/>
                <a:cs typeface="Segoe UI Light" panose="020B0502040204020203" pitchFamily="34" charset="0"/>
              </a:rPr>
              <a:t>Determination Aid </a:t>
            </a:r>
            <a:r>
              <a:rPr lang="en-US" sz="5400" dirty="0"/>
              <a:t>(VAEDA)</a:t>
            </a:r>
          </a:p>
        </p:txBody>
      </p:sp>
      <p:sp>
        <p:nvSpPr>
          <p:cNvPr id="13" name="Text Placeholder 2">
            <a:extLst>
              <a:ext uri="{FF2B5EF4-FFF2-40B4-BE49-F238E27FC236}">
                <a16:creationId xmlns:a16="http://schemas.microsoft.com/office/drawing/2014/main" id="{899A584D-12B4-BD48-59D0-CEC4C1936A69}"/>
              </a:ext>
            </a:extLst>
          </p:cNvPr>
          <p:cNvSpPr>
            <a:spLocks noGrp="1"/>
          </p:cNvSpPr>
          <p:nvPr>
            <p:ph type="body" sz="quarter" idx="10"/>
          </p:nvPr>
        </p:nvSpPr>
        <p:spPr>
          <a:xfrm>
            <a:off x="760535" y="4423094"/>
            <a:ext cx="10706100" cy="1627055"/>
          </a:xfrm>
        </p:spPr>
        <p:txBody>
          <a:bodyPr>
            <a:normAutofit fontScale="92500" lnSpcReduction="20000"/>
          </a:bodyPr>
          <a:lstStyle>
            <a:lvl1pPr marL="0" indent="0">
              <a:buNone/>
              <a:defRPr/>
            </a:lvl1pPr>
          </a:lstStyle>
          <a:p>
            <a:pPr>
              <a:lnSpc>
                <a:spcPct val="170000"/>
              </a:lnSpc>
            </a:pPr>
            <a:r>
              <a:rPr lang="en-US" sz="3600" baseline="30000" dirty="0">
                <a:solidFill>
                  <a:schemeClr val="accent6">
                    <a:lumMod val="90000"/>
                  </a:schemeClr>
                </a:solidFill>
                <a:latin typeface="Segoe UI Light" panose="020B0502040204020203" pitchFamily="34" charset="0"/>
                <a:cs typeface="Segoe UI Light" panose="020B0502040204020203" pitchFamily="34" charset="0"/>
              </a:rPr>
              <a:t>External Knowledge</a:t>
            </a:r>
          </a:p>
          <a:p>
            <a:pPr>
              <a:lnSpc>
                <a:spcPct val="170000"/>
              </a:lnSpc>
            </a:pPr>
            <a:endParaRPr lang="en-US" sz="3600" baseline="30000" dirty="0"/>
          </a:p>
          <a:p>
            <a:pPr>
              <a:lnSpc>
                <a:spcPct val="170000"/>
              </a:lnSpc>
            </a:pPr>
            <a:r>
              <a:rPr lang="en-US" i="1" baseline="30000" dirty="0">
                <a:solidFill>
                  <a:srgbClr val="2876A6"/>
                </a:solidFill>
              </a:rPr>
              <a:t>Dr. </a:t>
            </a:r>
            <a:r>
              <a:rPr lang="en-US" b="1" baseline="30000" dirty="0">
                <a:solidFill>
                  <a:srgbClr val="2876A6"/>
                </a:solidFill>
                <a:latin typeface="Segoe UI" panose="020B0502040204020203" pitchFamily="34" charset="0"/>
                <a:cs typeface="Segoe UI" panose="020B0502040204020203" pitchFamily="34" charset="0"/>
              </a:rPr>
              <a:t>MOLLY KLOTE</a:t>
            </a:r>
            <a:endParaRPr lang="en-US" i="1" baseline="30000" dirty="0">
              <a:solidFill>
                <a:srgbClr val="2876A6"/>
              </a:solidFill>
              <a:latin typeface="Segoe UI" panose="020B0502040204020203" pitchFamily="34" charset="0"/>
              <a:ea typeface="Calibri" panose="020F0502020204030204" pitchFamily="34" charset="0"/>
              <a:cs typeface="Segoe UI" panose="020B0502040204020203" pitchFamily="34" charset="0"/>
            </a:endParaRPr>
          </a:p>
          <a:p>
            <a:pPr marL="0" marR="0">
              <a:spcBef>
                <a:spcPts val="0"/>
              </a:spcBef>
              <a:spcAft>
                <a:spcPts val="0"/>
              </a:spcAft>
            </a:pPr>
            <a:r>
              <a:rPr lang="en-US" sz="2000" i="1" baseline="30000" dirty="0">
                <a:solidFill>
                  <a:schemeClr val="bg1"/>
                </a:solidFill>
                <a:effectLst/>
                <a:latin typeface="Segoe UI Light" panose="020B0502040204020203" pitchFamily="34" charset="0"/>
                <a:ea typeface="Calibri" panose="020F0502020204030204" pitchFamily="34" charset="0"/>
                <a:cs typeface="Segoe UI Light" panose="020B0502040204020203" pitchFamily="34" charset="0"/>
              </a:rPr>
              <a:t>Deputy CRADO for Enterprise Support, Veterans Health Administration (VHA)</a:t>
            </a:r>
          </a:p>
          <a:p>
            <a:endParaRPr lang="en-US" baseline="30000" dirty="0">
              <a:latin typeface="Segoe UI Light" panose="020B0502040204020203" pitchFamily="34" charset="0"/>
              <a:cs typeface="Segoe UI Light" panose="020B0502040204020203" pitchFamily="34" charset="0"/>
            </a:endParaRPr>
          </a:p>
        </p:txBody>
      </p:sp>
      <p:sp>
        <p:nvSpPr>
          <p:cNvPr id="14" name="Text Placeholder 3">
            <a:extLst>
              <a:ext uri="{FF2B5EF4-FFF2-40B4-BE49-F238E27FC236}">
                <a16:creationId xmlns:a16="http://schemas.microsoft.com/office/drawing/2014/main" id="{EFD3308F-BDEE-E029-F99C-E79F4EE091E7}"/>
              </a:ext>
            </a:extLst>
          </p:cNvPr>
          <p:cNvSpPr>
            <a:spLocks noGrp="1"/>
          </p:cNvSpPr>
          <p:nvPr>
            <p:ph type="body" sz="quarter" idx="11"/>
          </p:nvPr>
        </p:nvSpPr>
        <p:spPr>
          <a:xfrm>
            <a:off x="7526217" y="329863"/>
            <a:ext cx="4220308" cy="474661"/>
          </a:xfrm>
        </p:spPr>
        <p:txBody>
          <a:bodyPr>
            <a:normAutofit fontScale="92500" lnSpcReduction="10000"/>
          </a:bodyPr>
          <a:lstStyle>
            <a:lvl1pPr marL="0" indent="0">
              <a:buNone/>
              <a:defRPr/>
            </a:lvl1pPr>
          </a:lstStyle>
          <a:p>
            <a:pPr algn="r">
              <a:lnSpc>
                <a:spcPct val="110000"/>
              </a:lnSpc>
            </a:pPr>
            <a:r>
              <a:rPr lang="en-US" sz="1600" b="1" dirty="0">
                <a:solidFill>
                  <a:schemeClr val="bg1">
                    <a:lumMod val="65000"/>
                  </a:schemeClr>
                </a:solidFill>
                <a:latin typeface="Segoe UI" panose="020B0502040204020203" pitchFamily="34" charset="0"/>
                <a:cs typeface="Segoe UI" panose="020B0502040204020203" pitchFamily="34" charset="0"/>
              </a:rPr>
              <a:t>Office of Research and Development</a:t>
            </a:r>
          </a:p>
          <a:p>
            <a:pPr algn="r">
              <a:lnSpc>
                <a:spcPct val="110000"/>
              </a:lnSpc>
            </a:pPr>
            <a:r>
              <a:rPr lang="en-US" sz="1600" dirty="0">
                <a:solidFill>
                  <a:schemeClr val="bg1">
                    <a:lumMod val="65000"/>
                  </a:schemeClr>
                </a:solidFill>
                <a:latin typeface="Segoe UI Light" panose="020B0502040204020203" pitchFamily="34" charset="0"/>
                <a:cs typeface="Segoe UI Light" panose="020B0502040204020203" pitchFamily="34" charset="0"/>
              </a:rPr>
              <a:t>VAEDA Program  |  September 2022</a:t>
            </a:r>
          </a:p>
        </p:txBody>
      </p:sp>
      <p:sp>
        <p:nvSpPr>
          <p:cNvPr id="15" name="Rectangle 14">
            <a:extLst>
              <a:ext uri="{FF2B5EF4-FFF2-40B4-BE49-F238E27FC236}">
                <a16:creationId xmlns:a16="http://schemas.microsoft.com/office/drawing/2014/main" id="{7E1D998E-9AA8-FF74-58E0-B68BC59792A6}"/>
              </a:ext>
            </a:extLst>
          </p:cNvPr>
          <p:cNvSpPr/>
          <p:nvPr userDrawn="1"/>
        </p:nvSpPr>
        <p:spPr>
          <a:xfrm>
            <a:off x="9566030" y="5855677"/>
            <a:ext cx="2625969" cy="1002323"/>
          </a:xfrm>
          <a:prstGeom prst="rect">
            <a:avLst/>
          </a:prstGeom>
          <a:solidFill>
            <a:schemeClr val="accent6">
              <a:lumMod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6" name="Picture 15" descr="Graphical user interface&#10;&#10;Description automatically generated with medium confidence">
            <a:extLst>
              <a:ext uri="{FF2B5EF4-FFF2-40B4-BE49-F238E27FC236}">
                <a16:creationId xmlns:a16="http://schemas.microsoft.com/office/drawing/2014/main" id="{A27D45F0-3E0A-FB61-70F9-A26CD70203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spTree>
    <p:extLst>
      <p:ext uri="{BB962C8B-B14F-4D97-AF65-F5344CB8AC3E}">
        <p14:creationId xmlns:p14="http://schemas.microsoft.com/office/powerpoint/2010/main" val="140682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F1CD37F1-8A01-DCBA-5E02-C244B87973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4BCB9B5F-4F3C-EB11-823B-F8C70F19F73F}"/>
              </a:ext>
            </a:extLst>
          </p:cNvPr>
          <p:cNvSpPr>
            <a:spLocks noGrp="1"/>
          </p:cNvSpPr>
          <p:nvPr>
            <p:ph type="title"/>
          </p:nvPr>
        </p:nvSpPr>
        <p:spPr>
          <a:xfrm>
            <a:off x="723900" y="685800"/>
            <a:ext cx="10706100" cy="723900"/>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Table Placeholder 3">
            <a:extLst>
              <a:ext uri="{FF2B5EF4-FFF2-40B4-BE49-F238E27FC236}">
                <a16:creationId xmlns:a16="http://schemas.microsoft.com/office/drawing/2014/main" id="{FF4B834F-0F2A-9943-4428-28828D486778}"/>
              </a:ext>
            </a:extLst>
          </p:cNvPr>
          <p:cNvSpPr>
            <a:spLocks noGrp="1"/>
          </p:cNvSpPr>
          <p:nvPr>
            <p:ph type="tbl" sz="quarter" idx="10"/>
          </p:nvPr>
        </p:nvSpPr>
        <p:spPr>
          <a:xfrm>
            <a:off x="723900" y="1409700"/>
            <a:ext cx="10706100" cy="4572000"/>
          </a:xfrm>
        </p:spPr>
        <p:txBody>
          <a:bodyPr/>
          <a:lstStyle>
            <a:lvl1pPr>
              <a:defRPr>
                <a:latin typeface="Segoe UI" panose="020B0502040204020203" pitchFamily="34" charset="0"/>
                <a:cs typeface="Segoe UI" panose="020B0502040204020203" pitchFamily="34" charset="0"/>
              </a:defRPr>
            </a:lvl1pPr>
          </a:lstStyle>
          <a:p>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A6A906DA-2F7B-769E-3401-8EDC37D36B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pic>
        <p:nvPicPr>
          <p:cNvPr id="5" name="Picture 4">
            <a:extLst>
              <a:ext uri="{FF2B5EF4-FFF2-40B4-BE49-F238E27FC236}">
                <a16:creationId xmlns:a16="http://schemas.microsoft.com/office/drawing/2014/main" id="{8E4A9607-1523-3CF1-CB0F-05F9751C005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23900" y="6071121"/>
            <a:ext cx="1657589" cy="566343"/>
          </a:xfrm>
          <a:prstGeom prst="rect">
            <a:avLst/>
          </a:prstGeom>
        </p:spPr>
      </p:pic>
    </p:spTree>
    <p:extLst>
      <p:ext uri="{BB962C8B-B14F-4D97-AF65-F5344CB8AC3E}">
        <p14:creationId xmlns:p14="http://schemas.microsoft.com/office/powerpoint/2010/main" val="179912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386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ARK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BE9543-127B-7854-1AB1-0C0541EA2D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B6DCA46A-65BE-438C-033A-CEDC9D4BC34F}"/>
              </a:ext>
            </a:extLst>
          </p:cNvPr>
          <p:cNvSpPr/>
          <p:nvPr userDrawn="1"/>
        </p:nvSpPr>
        <p:spPr>
          <a:xfrm>
            <a:off x="0" y="5855677"/>
            <a:ext cx="12192000" cy="1002323"/>
          </a:xfrm>
          <a:prstGeom prst="rect">
            <a:avLst/>
          </a:prstGeom>
          <a:solidFill>
            <a:schemeClr val="accent6">
              <a:lumMod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BCB9B5F-4F3C-EB11-823B-F8C70F19F73F}"/>
              </a:ext>
            </a:extLst>
          </p:cNvPr>
          <p:cNvSpPr>
            <a:spLocks noGrp="1"/>
          </p:cNvSpPr>
          <p:nvPr>
            <p:ph type="title"/>
          </p:nvPr>
        </p:nvSpPr>
        <p:spPr>
          <a:xfrm>
            <a:off x="723900" y="2921000"/>
            <a:ext cx="10706100" cy="723900"/>
          </a:xfrm>
        </p:spPr>
        <p:txBody>
          <a:bodyPr/>
          <a:lstStyle>
            <a:lvl1pPr>
              <a:defRPr>
                <a:solidFill>
                  <a:schemeClr val="bg1"/>
                </a:solidFill>
              </a:defRPr>
            </a:lvl1pPr>
          </a:lstStyle>
          <a:p>
            <a:r>
              <a:rPr lang="en-US" dirty="0"/>
              <a:t>Click to edit Master title style</a:t>
            </a:r>
          </a:p>
        </p:txBody>
      </p:sp>
      <p:sp>
        <p:nvSpPr>
          <p:cNvPr id="17" name="Text Placeholder 16">
            <a:extLst>
              <a:ext uri="{FF2B5EF4-FFF2-40B4-BE49-F238E27FC236}">
                <a16:creationId xmlns:a16="http://schemas.microsoft.com/office/drawing/2014/main" id="{8607E88D-8812-04DE-BC9B-16577C74998D}"/>
              </a:ext>
            </a:extLst>
          </p:cNvPr>
          <p:cNvSpPr>
            <a:spLocks noGrp="1"/>
          </p:cNvSpPr>
          <p:nvPr>
            <p:ph type="body" sz="quarter" idx="10"/>
          </p:nvPr>
        </p:nvSpPr>
        <p:spPr>
          <a:xfrm>
            <a:off x="723900" y="3665538"/>
            <a:ext cx="10706100" cy="626353"/>
          </a:xfrm>
        </p:spPr>
        <p:txBody>
          <a:bodyPr>
            <a:noAutofit/>
          </a:bodyPr>
          <a:lstStyle>
            <a:lvl1pPr marL="0" indent="0">
              <a:buNone/>
              <a:defRPr sz="3000" i="1">
                <a:solidFill>
                  <a:schemeClr val="accent6"/>
                </a:solidFill>
              </a:defRPr>
            </a:lvl1pPr>
            <a:lvl2pPr marL="228600" indent="0">
              <a:buNone/>
              <a:defRPr sz="3000">
                <a:solidFill>
                  <a:schemeClr val="accent6"/>
                </a:solidFill>
              </a:defRPr>
            </a:lvl2pPr>
            <a:lvl3pPr marL="457200" indent="0">
              <a:buNone/>
              <a:defRPr sz="3000">
                <a:solidFill>
                  <a:schemeClr val="accent6"/>
                </a:solidFill>
              </a:defRPr>
            </a:lvl3pPr>
            <a:lvl4pPr marL="685800" indent="0">
              <a:buNone/>
              <a:defRPr sz="3000">
                <a:solidFill>
                  <a:schemeClr val="accent6"/>
                </a:solidFill>
              </a:defRPr>
            </a:lvl4pPr>
            <a:lvl5pPr marL="1828800" indent="0">
              <a:buNone/>
              <a:defRPr sz="3000">
                <a:solidFill>
                  <a:schemeClr val="accent6"/>
                </a:solidFill>
              </a:defRPr>
            </a:lvl5pPr>
          </a:lstStyle>
          <a:p>
            <a:pPr lvl="0"/>
            <a:r>
              <a:rPr lang="en-US" dirty="0"/>
              <a:t>Click to edit Master text styles</a:t>
            </a:r>
          </a:p>
        </p:txBody>
      </p:sp>
      <p:pic>
        <p:nvPicPr>
          <p:cNvPr id="6" name="Picture 5">
            <a:extLst>
              <a:ext uri="{FF2B5EF4-FFF2-40B4-BE49-F238E27FC236}">
                <a16:creationId xmlns:a16="http://schemas.microsoft.com/office/drawing/2014/main" id="{02B3A768-E161-C8B2-6616-07C42E8B507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23900" y="6071121"/>
            <a:ext cx="1657589" cy="566343"/>
          </a:xfrm>
          <a:prstGeom prst="rect">
            <a:avLst/>
          </a:prstGeom>
        </p:spPr>
      </p:pic>
      <p:pic>
        <p:nvPicPr>
          <p:cNvPr id="4" name="Picture 3" descr="Graphical user interface&#10;&#10;Description automatically generated with medium confidence">
            <a:extLst>
              <a:ext uri="{FF2B5EF4-FFF2-40B4-BE49-F238E27FC236}">
                <a16:creationId xmlns:a16="http://schemas.microsoft.com/office/drawing/2014/main" id="{14EB120F-AA79-54B5-17D2-3A2E5EED7F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spTree>
    <p:extLst>
      <p:ext uri="{BB962C8B-B14F-4D97-AF65-F5344CB8AC3E}">
        <p14:creationId xmlns:p14="http://schemas.microsoft.com/office/powerpoint/2010/main" val="967731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D9EA41-FEC2-088E-F266-DD8326333E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CE487C4-560C-B399-216D-5A442AB8B079}"/>
              </a:ext>
            </a:extLst>
          </p:cNvPr>
          <p:cNvSpPr/>
          <p:nvPr userDrawn="1"/>
        </p:nvSpPr>
        <p:spPr>
          <a:xfrm>
            <a:off x="0" y="5855677"/>
            <a:ext cx="12192000" cy="1002323"/>
          </a:xfrm>
          <a:prstGeom prst="rect">
            <a:avLst/>
          </a:prstGeom>
          <a:solidFill>
            <a:schemeClr val="accent6">
              <a:lumMod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BCB9B5F-4F3C-EB11-823B-F8C70F19F73F}"/>
              </a:ext>
            </a:extLst>
          </p:cNvPr>
          <p:cNvSpPr>
            <a:spLocks noGrp="1"/>
          </p:cNvSpPr>
          <p:nvPr>
            <p:ph type="title"/>
          </p:nvPr>
        </p:nvSpPr>
        <p:spPr>
          <a:xfrm>
            <a:off x="723900" y="2921000"/>
            <a:ext cx="10706100" cy="723900"/>
          </a:xfrm>
        </p:spPr>
        <p:txBody>
          <a:bodyPr/>
          <a:lstStyle>
            <a:lvl1pPr>
              <a:defRPr b="1" i="0">
                <a:solidFill>
                  <a:schemeClr val="tx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8" name="Text Placeholder 16">
            <a:extLst>
              <a:ext uri="{FF2B5EF4-FFF2-40B4-BE49-F238E27FC236}">
                <a16:creationId xmlns:a16="http://schemas.microsoft.com/office/drawing/2014/main" id="{7352F32C-E68E-170C-84D6-A5033DBDC9CA}"/>
              </a:ext>
            </a:extLst>
          </p:cNvPr>
          <p:cNvSpPr>
            <a:spLocks noGrp="1"/>
          </p:cNvSpPr>
          <p:nvPr>
            <p:ph type="body" sz="quarter" idx="10"/>
          </p:nvPr>
        </p:nvSpPr>
        <p:spPr>
          <a:xfrm>
            <a:off x="723900" y="3665538"/>
            <a:ext cx="10706100" cy="626353"/>
          </a:xfrm>
        </p:spPr>
        <p:txBody>
          <a:bodyPr>
            <a:noAutofit/>
          </a:bodyPr>
          <a:lstStyle>
            <a:lvl1pPr marL="0" indent="0">
              <a:buNone/>
              <a:defRPr sz="3000" b="0" i="1">
                <a:solidFill>
                  <a:schemeClr val="accent2"/>
                </a:solidFill>
                <a:latin typeface="Segoe UI Semilight" panose="020B0502040204020203" pitchFamily="34" charset="0"/>
                <a:cs typeface="Segoe UI Semilight" panose="020B0502040204020203" pitchFamily="34" charset="0"/>
              </a:defRPr>
            </a:lvl1pPr>
            <a:lvl2pPr marL="228600" indent="0">
              <a:buNone/>
              <a:defRPr sz="3000">
                <a:solidFill>
                  <a:schemeClr val="accent6"/>
                </a:solidFill>
              </a:defRPr>
            </a:lvl2pPr>
            <a:lvl3pPr marL="457200" indent="0">
              <a:buNone/>
              <a:defRPr sz="3000">
                <a:solidFill>
                  <a:schemeClr val="accent6"/>
                </a:solidFill>
              </a:defRPr>
            </a:lvl3pPr>
            <a:lvl4pPr marL="685800" indent="0">
              <a:buNone/>
              <a:defRPr sz="3000">
                <a:solidFill>
                  <a:schemeClr val="accent6"/>
                </a:solidFill>
              </a:defRPr>
            </a:lvl4pPr>
            <a:lvl5pPr marL="1828800" indent="0">
              <a:buNone/>
              <a:defRPr sz="3000">
                <a:solidFill>
                  <a:schemeClr val="accent6"/>
                </a:solidFill>
              </a:defRPr>
            </a:lvl5pPr>
          </a:lstStyle>
          <a:p>
            <a:pPr lvl="0"/>
            <a:r>
              <a:rPr lang="en-US" dirty="0"/>
              <a:t>Click to edit Master text styles</a:t>
            </a:r>
          </a:p>
        </p:txBody>
      </p:sp>
      <p:pic>
        <p:nvPicPr>
          <p:cNvPr id="6" name="Picture 5">
            <a:extLst>
              <a:ext uri="{FF2B5EF4-FFF2-40B4-BE49-F238E27FC236}">
                <a16:creationId xmlns:a16="http://schemas.microsoft.com/office/drawing/2014/main" id="{B4D507CF-B133-8582-4619-E96CCD0EF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23900" y="6071121"/>
            <a:ext cx="1657589" cy="566343"/>
          </a:xfrm>
          <a:prstGeom prst="rect">
            <a:avLst/>
          </a:prstGeom>
        </p:spPr>
      </p:pic>
      <p:pic>
        <p:nvPicPr>
          <p:cNvPr id="3" name="Picture 2" descr="Graphical user interface&#10;&#10;Description automatically generated with medium confidence">
            <a:extLst>
              <a:ext uri="{FF2B5EF4-FFF2-40B4-BE49-F238E27FC236}">
                <a16:creationId xmlns:a16="http://schemas.microsoft.com/office/drawing/2014/main" id="{46330D5F-EF15-3144-43FF-30759BE1A3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spTree>
    <p:extLst>
      <p:ext uri="{BB962C8B-B14F-4D97-AF65-F5344CB8AC3E}">
        <p14:creationId xmlns:p14="http://schemas.microsoft.com/office/powerpoint/2010/main" val="1430097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05CFF-E6A8-330E-7BD5-51E1B70128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6918500-7EB9-3B56-8D3A-703274563CF2}"/>
              </a:ext>
            </a:extLst>
          </p:cNvPr>
          <p:cNvSpPr/>
          <p:nvPr userDrawn="1"/>
        </p:nvSpPr>
        <p:spPr>
          <a:xfrm>
            <a:off x="0" y="5855677"/>
            <a:ext cx="12192000" cy="1002323"/>
          </a:xfrm>
          <a:prstGeom prst="rect">
            <a:avLst/>
          </a:prstGeom>
          <a:solidFill>
            <a:schemeClr val="accent6">
              <a:lumMod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BCB9B5F-4F3C-EB11-823B-F8C70F19F73F}"/>
              </a:ext>
            </a:extLst>
          </p:cNvPr>
          <p:cNvSpPr>
            <a:spLocks noGrp="1"/>
          </p:cNvSpPr>
          <p:nvPr>
            <p:ph type="title"/>
          </p:nvPr>
        </p:nvSpPr>
        <p:spPr>
          <a:xfrm>
            <a:off x="723900" y="2921000"/>
            <a:ext cx="10706100" cy="723900"/>
          </a:xfrm>
        </p:spPr>
        <p:txBody>
          <a:bodyPr/>
          <a:lstStyle>
            <a:lvl1pPr>
              <a:defRPr>
                <a:solidFill>
                  <a:schemeClr val="bg1"/>
                </a:solidFill>
              </a:defRPr>
            </a:lvl1pPr>
          </a:lstStyle>
          <a:p>
            <a:r>
              <a:rPr lang="en-US" dirty="0"/>
              <a:t>Click to edit Master title style</a:t>
            </a:r>
          </a:p>
        </p:txBody>
      </p:sp>
      <p:sp>
        <p:nvSpPr>
          <p:cNvPr id="8" name="Text Placeholder 16">
            <a:extLst>
              <a:ext uri="{FF2B5EF4-FFF2-40B4-BE49-F238E27FC236}">
                <a16:creationId xmlns:a16="http://schemas.microsoft.com/office/drawing/2014/main" id="{19B63937-CE68-F4DC-C4ED-CA189F7B8423}"/>
              </a:ext>
            </a:extLst>
          </p:cNvPr>
          <p:cNvSpPr>
            <a:spLocks noGrp="1"/>
          </p:cNvSpPr>
          <p:nvPr>
            <p:ph type="body" sz="quarter" idx="10"/>
          </p:nvPr>
        </p:nvSpPr>
        <p:spPr>
          <a:xfrm>
            <a:off x="723900" y="3665538"/>
            <a:ext cx="10706100" cy="626353"/>
          </a:xfrm>
        </p:spPr>
        <p:txBody>
          <a:bodyPr>
            <a:noAutofit/>
          </a:bodyPr>
          <a:lstStyle>
            <a:lvl1pPr marL="0" indent="0">
              <a:buNone/>
              <a:defRPr sz="3000" i="1">
                <a:solidFill>
                  <a:schemeClr val="accent6"/>
                </a:solidFill>
              </a:defRPr>
            </a:lvl1pPr>
            <a:lvl2pPr marL="228600" indent="0">
              <a:buNone/>
              <a:defRPr sz="3000">
                <a:solidFill>
                  <a:schemeClr val="accent6"/>
                </a:solidFill>
              </a:defRPr>
            </a:lvl2pPr>
            <a:lvl3pPr marL="457200" indent="0">
              <a:buNone/>
              <a:defRPr sz="3000">
                <a:solidFill>
                  <a:schemeClr val="accent6"/>
                </a:solidFill>
              </a:defRPr>
            </a:lvl3pPr>
            <a:lvl4pPr marL="685800" indent="0">
              <a:buNone/>
              <a:defRPr sz="3000">
                <a:solidFill>
                  <a:schemeClr val="accent6"/>
                </a:solidFill>
              </a:defRPr>
            </a:lvl4pPr>
            <a:lvl5pPr marL="1828800" indent="0">
              <a:buNone/>
              <a:defRPr sz="3000">
                <a:solidFill>
                  <a:schemeClr val="accent6"/>
                </a:solidFill>
              </a:defRPr>
            </a:lvl5pPr>
          </a:lstStyle>
          <a:p>
            <a:pPr lvl="0"/>
            <a:r>
              <a:rPr lang="en-US" dirty="0"/>
              <a:t>Click to edit Master text styles</a:t>
            </a:r>
          </a:p>
        </p:txBody>
      </p:sp>
      <p:pic>
        <p:nvPicPr>
          <p:cNvPr id="4" name="Picture 3">
            <a:extLst>
              <a:ext uri="{FF2B5EF4-FFF2-40B4-BE49-F238E27FC236}">
                <a16:creationId xmlns:a16="http://schemas.microsoft.com/office/drawing/2014/main" id="{17B3193C-E4BC-B196-33E1-D93F80F1894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23900" y="6071121"/>
            <a:ext cx="1657589" cy="566343"/>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28CAB813-48D1-0517-6A97-3C4DBA207C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spTree>
    <p:extLst>
      <p:ext uri="{BB962C8B-B14F-4D97-AF65-F5344CB8AC3E}">
        <p14:creationId xmlns:p14="http://schemas.microsoft.com/office/powerpoint/2010/main" val="2250341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ORAN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02C98-6DB5-1B37-EBD3-C3E6306E2B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28E5A03-D92E-918A-916E-B86BE6DF1392}"/>
              </a:ext>
            </a:extLst>
          </p:cNvPr>
          <p:cNvSpPr/>
          <p:nvPr userDrawn="1"/>
        </p:nvSpPr>
        <p:spPr>
          <a:xfrm>
            <a:off x="0" y="5855677"/>
            <a:ext cx="12192000" cy="1002323"/>
          </a:xfrm>
          <a:prstGeom prst="rect">
            <a:avLst/>
          </a:prstGeom>
          <a:solidFill>
            <a:schemeClr val="accent6">
              <a:lumMod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BCB9B5F-4F3C-EB11-823B-F8C70F19F73F}"/>
              </a:ext>
            </a:extLst>
          </p:cNvPr>
          <p:cNvSpPr>
            <a:spLocks noGrp="1"/>
          </p:cNvSpPr>
          <p:nvPr>
            <p:ph type="title"/>
          </p:nvPr>
        </p:nvSpPr>
        <p:spPr>
          <a:xfrm>
            <a:off x="723900" y="2921000"/>
            <a:ext cx="10706100" cy="723900"/>
          </a:xfrm>
        </p:spPr>
        <p:txBody>
          <a:bodyPr/>
          <a:lstStyle>
            <a:lvl1pPr>
              <a:defRPr>
                <a:solidFill>
                  <a:schemeClr val="tx2"/>
                </a:solidFill>
              </a:defRPr>
            </a:lvl1pPr>
          </a:lstStyle>
          <a:p>
            <a:r>
              <a:rPr lang="en-US" dirty="0"/>
              <a:t>Click to edit Master title style</a:t>
            </a:r>
          </a:p>
        </p:txBody>
      </p:sp>
      <p:sp>
        <p:nvSpPr>
          <p:cNvPr id="8" name="Text Placeholder 16">
            <a:extLst>
              <a:ext uri="{FF2B5EF4-FFF2-40B4-BE49-F238E27FC236}">
                <a16:creationId xmlns:a16="http://schemas.microsoft.com/office/drawing/2014/main" id="{AC83DB6F-7A8D-7F2D-EFFD-D7CE316F5577}"/>
              </a:ext>
            </a:extLst>
          </p:cNvPr>
          <p:cNvSpPr>
            <a:spLocks noGrp="1"/>
          </p:cNvSpPr>
          <p:nvPr>
            <p:ph type="body" sz="quarter" idx="10"/>
          </p:nvPr>
        </p:nvSpPr>
        <p:spPr>
          <a:xfrm>
            <a:off x="723900" y="3665538"/>
            <a:ext cx="10706100" cy="626353"/>
          </a:xfrm>
        </p:spPr>
        <p:txBody>
          <a:bodyPr>
            <a:noAutofit/>
          </a:bodyPr>
          <a:lstStyle>
            <a:lvl1pPr marL="0" indent="0">
              <a:buNone/>
              <a:defRPr sz="3000" i="1">
                <a:solidFill>
                  <a:schemeClr val="accent2"/>
                </a:solidFill>
              </a:defRPr>
            </a:lvl1pPr>
            <a:lvl2pPr marL="228600" indent="0">
              <a:buNone/>
              <a:defRPr sz="3000">
                <a:solidFill>
                  <a:schemeClr val="accent6"/>
                </a:solidFill>
              </a:defRPr>
            </a:lvl2pPr>
            <a:lvl3pPr marL="457200" indent="0">
              <a:buNone/>
              <a:defRPr sz="3000">
                <a:solidFill>
                  <a:schemeClr val="accent6"/>
                </a:solidFill>
              </a:defRPr>
            </a:lvl3pPr>
            <a:lvl4pPr marL="685800" indent="0">
              <a:buNone/>
              <a:defRPr sz="3000">
                <a:solidFill>
                  <a:schemeClr val="accent6"/>
                </a:solidFill>
              </a:defRPr>
            </a:lvl4pPr>
            <a:lvl5pPr marL="1828800" indent="0">
              <a:buNone/>
              <a:defRPr sz="3000">
                <a:solidFill>
                  <a:schemeClr val="accent6"/>
                </a:solidFill>
              </a:defRPr>
            </a:lvl5pPr>
          </a:lstStyle>
          <a:p>
            <a:pPr lvl="0"/>
            <a:r>
              <a:rPr lang="en-US" dirty="0"/>
              <a:t>Click to edit Master text styles</a:t>
            </a:r>
          </a:p>
        </p:txBody>
      </p:sp>
      <p:pic>
        <p:nvPicPr>
          <p:cNvPr id="6" name="Picture 5">
            <a:extLst>
              <a:ext uri="{FF2B5EF4-FFF2-40B4-BE49-F238E27FC236}">
                <a16:creationId xmlns:a16="http://schemas.microsoft.com/office/drawing/2014/main" id="{11ACA4B5-D248-EC56-BFBD-7630776A25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23900" y="6071121"/>
            <a:ext cx="1657589" cy="566343"/>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447F57C1-28E9-BF59-D2CD-986078D034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spTree>
    <p:extLst>
      <p:ext uri="{BB962C8B-B14F-4D97-AF65-F5344CB8AC3E}">
        <p14:creationId xmlns:p14="http://schemas.microsoft.com/office/powerpoint/2010/main" val="1590842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17182BE-10DF-ABAC-026F-70D12792A4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Logo&#10;&#10;Description automatically generated">
            <a:extLst>
              <a:ext uri="{FF2B5EF4-FFF2-40B4-BE49-F238E27FC236}">
                <a16:creationId xmlns:a16="http://schemas.microsoft.com/office/drawing/2014/main" id="{AFCD801A-DF02-0FC7-736C-7C282BE6BD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2432" y="2374196"/>
            <a:ext cx="5731489" cy="1958258"/>
          </a:xfrm>
          <a:prstGeom prst="rect">
            <a:avLst/>
          </a:prstGeom>
        </p:spPr>
      </p:pic>
    </p:spTree>
    <p:extLst>
      <p:ext uri="{BB962C8B-B14F-4D97-AF65-F5344CB8AC3E}">
        <p14:creationId xmlns:p14="http://schemas.microsoft.com/office/powerpoint/2010/main" val="140592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 BULLETS">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8EF988BF-3AA5-74E0-0A81-77436C5459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4BCB9B5F-4F3C-EB11-823B-F8C70F19F73F}"/>
              </a:ext>
            </a:extLst>
          </p:cNvPr>
          <p:cNvSpPr>
            <a:spLocks noGrp="1"/>
          </p:cNvSpPr>
          <p:nvPr>
            <p:ph type="title"/>
          </p:nvPr>
        </p:nvSpPr>
        <p:spPr>
          <a:xfrm>
            <a:off x="723900" y="685800"/>
            <a:ext cx="10706100" cy="723900"/>
          </a:xfrm>
        </p:spPr>
        <p:txBody>
          <a:bodyPr/>
          <a:lstStyle>
            <a:lvl1pPr>
              <a:defRPr b="1" i="0">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08F303DE-9BB6-CEA7-AD9C-CAE93886A3A3}"/>
              </a:ext>
            </a:extLst>
          </p:cNvPr>
          <p:cNvSpPr>
            <a:spLocks noGrp="1"/>
          </p:cNvSpPr>
          <p:nvPr>
            <p:ph idx="1" hasCustomPrompt="1"/>
          </p:nvPr>
        </p:nvSpPr>
        <p:spPr>
          <a:xfrm>
            <a:off x="723900" y="1409700"/>
            <a:ext cx="10706100" cy="4579210"/>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3" name="Picture 2" descr="Graphical user interface&#10;&#10;Description automatically generated with medium confidence">
            <a:extLst>
              <a:ext uri="{FF2B5EF4-FFF2-40B4-BE49-F238E27FC236}">
                <a16:creationId xmlns:a16="http://schemas.microsoft.com/office/drawing/2014/main" id="{73F84FF4-01C4-88A7-D7B3-DEFE0EF48E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pic>
        <p:nvPicPr>
          <p:cNvPr id="5" name="Picture 4">
            <a:extLst>
              <a:ext uri="{FF2B5EF4-FFF2-40B4-BE49-F238E27FC236}">
                <a16:creationId xmlns:a16="http://schemas.microsoft.com/office/drawing/2014/main" id="{DF2F7195-7479-80A8-794F-A887AF06557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23900" y="6071121"/>
            <a:ext cx="1657589" cy="566343"/>
          </a:xfrm>
          <a:prstGeom prst="rect">
            <a:avLst/>
          </a:prstGeom>
        </p:spPr>
      </p:pic>
    </p:spTree>
    <p:extLst>
      <p:ext uri="{BB962C8B-B14F-4D97-AF65-F5344CB8AC3E}">
        <p14:creationId xmlns:p14="http://schemas.microsoft.com/office/powerpoint/2010/main" val="22179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 + TEXT">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1290BCA-1A59-65EB-5050-381B5DF575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4BCB9B5F-4F3C-EB11-823B-F8C70F19F73F}"/>
              </a:ext>
            </a:extLst>
          </p:cNvPr>
          <p:cNvSpPr>
            <a:spLocks noGrp="1"/>
          </p:cNvSpPr>
          <p:nvPr>
            <p:ph type="title"/>
          </p:nvPr>
        </p:nvSpPr>
        <p:spPr>
          <a:xfrm>
            <a:off x="723900" y="685800"/>
            <a:ext cx="10706100" cy="723900"/>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08F303DE-9BB6-CEA7-AD9C-CAE93886A3A3}"/>
              </a:ext>
            </a:extLst>
          </p:cNvPr>
          <p:cNvSpPr>
            <a:spLocks noGrp="1"/>
          </p:cNvSpPr>
          <p:nvPr>
            <p:ph idx="1" hasCustomPrompt="1"/>
          </p:nvPr>
        </p:nvSpPr>
        <p:spPr>
          <a:xfrm>
            <a:off x="723900" y="1409700"/>
            <a:ext cx="10706100" cy="4579210"/>
          </a:xfrm>
        </p:spPr>
        <p:txBody>
          <a:bodyPr/>
          <a:lstStyle>
            <a:lvl1pPr marL="0" indent="0">
              <a:spcAft>
                <a:spcPts val="1000"/>
              </a:spcAft>
              <a:buNone/>
              <a:defRPr>
                <a:latin typeface="Segoe UI" panose="020B0502040204020203" pitchFamily="34" charset="0"/>
                <a:cs typeface="Segoe UI" panose="020B0502040204020203" pitchFamily="34" charset="0"/>
              </a:defRPr>
            </a:lvl1pPr>
            <a:lvl2pPr marL="228600" indent="0">
              <a:buNone/>
              <a:defRPr/>
            </a:lvl2pPr>
            <a:lvl3pPr marL="457200" indent="0">
              <a:buNone/>
              <a:defRPr/>
            </a:lvl3pPr>
            <a:lvl4pPr marL="685800" indent="0">
              <a:buNone/>
              <a:defRPr/>
            </a:lvl4pPr>
          </a:lstStyle>
          <a:p>
            <a:pPr lvl="0"/>
            <a:r>
              <a:rPr lang="en-US" dirty="0"/>
              <a:t>Edit Master text styles</a:t>
            </a:r>
          </a:p>
        </p:txBody>
      </p:sp>
      <p:pic>
        <p:nvPicPr>
          <p:cNvPr id="3" name="Picture 2" descr="Graphical user interface&#10;&#10;Description automatically generated with medium confidence">
            <a:extLst>
              <a:ext uri="{FF2B5EF4-FFF2-40B4-BE49-F238E27FC236}">
                <a16:creationId xmlns:a16="http://schemas.microsoft.com/office/drawing/2014/main" id="{249DE2E6-D5EA-F867-0084-1607292EC7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pic>
        <p:nvPicPr>
          <p:cNvPr id="4" name="Picture 3">
            <a:extLst>
              <a:ext uri="{FF2B5EF4-FFF2-40B4-BE49-F238E27FC236}">
                <a16:creationId xmlns:a16="http://schemas.microsoft.com/office/drawing/2014/main" id="{FF084126-923B-991F-337F-E609E910B9C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23900" y="6071121"/>
            <a:ext cx="1657589" cy="566343"/>
          </a:xfrm>
          <a:prstGeom prst="rect">
            <a:avLst/>
          </a:prstGeom>
        </p:spPr>
      </p:pic>
    </p:spTree>
    <p:extLst>
      <p:ext uri="{BB962C8B-B14F-4D97-AF65-F5344CB8AC3E}">
        <p14:creationId xmlns:p14="http://schemas.microsoft.com/office/powerpoint/2010/main" val="60635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 + PICTURE RIGHT">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ACC8FC9-99F1-7DE0-F092-B5CD0F8B9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4989091-8F50-9AC8-DED0-E0A24B10EB1C}"/>
              </a:ext>
            </a:extLst>
          </p:cNvPr>
          <p:cNvSpPr>
            <a:spLocks noGrp="1"/>
          </p:cNvSpPr>
          <p:nvPr>
            <p:ph type="pic" sz="quarter" idx="10"/>
          </p:nvPr>
        </p:nvSpPr>
        <p:spPr>
          <a:xfrm>
            <a:off x="6284913" y="0"/>
            <a:ext cx="5907087" cy="6858000"/>
          </a:xfrm>
        </p:spPr>
        <p:txBody>
          <a:bodyPr/>
          <a:lstStyle/>
          <a:p>
            <a:endParaRPr lang="en-US"/>
          </a:p>
        </p:txBody>
      </p:sp>
      <p:sp>
        <p:nvSpPr>
          <p:cNvPr id="9" name="Title 1">
            <a:extLst>
              <a:ext uri="{FF2B5EF4-FFF2-40B4-BE49-F238E27FC236}">
                <a16:creationId xmlns:a16="http://schemas.microsoft.com/office/drawing/2014/main" id="{4BCB9B5F-4F3C-EB11-823B-F8C70F19F73F}"/>
              </a:ext>
            </a:extLst>
          </p:cNvPr>
          <p:cNvSpPr>
            <a:spLocks noGrp="1"/>
          </p:cNvSpPr>
          <p:nvPr>
            <p:ph type="title"/>
          </p:nvPr>
        </p:nvSpPr>
        <p:spPr>
          <a:xfrm>
            <a:off x="723900" y="685799"/>
            <a:ext cx="5190671" cy="1234069"/>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08F303DE-9BB6-CEA7-AD9C-CAE93886A3A3}"/>
              </a:ext>
            </a:extLst>
          </p:cNvPr>
          <p:cNvSpPr>
            <a:spLocks noGrp="1"/>
          </p:cNvSpPr>
          <p:nvPr>
            <p:ph idx="1" hasCustomPrompt="1"/>
          </p:nvPr>
        </p:nvSpPr>
        <p:spPr>
          <a:xfrm>
            <a:off x="723900" y="1919868"/>
            <a:ext cx="5190671" cy="406904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4" name="Picture 3" descr="Graphical user interface&#10;&#10;Description automatically generated with medium confidence">
            <a:extLst>
              <a:ext uri="{FF2B5EF4-FFF2-40B4-BE49-F238E27FC236}">
                <a16:creationId xmlns:a16="http://schemas.microsoft.com/office/drawing/2014/main" id="{91143285-902E-836C-4EB8-BF510F5605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pic>
        <p:nvPicPr>
          <p:cNvPr id="5" name="Picture 4">
            <a:extLst>
              <a:ext uri="{FF2B5EF4-FFF2-40B4-BE49-F238E27FC236}">
                <a16:creationId xmlns:a16="http://schemas.microsoft.com/office/drawing/2014/main" id="{FB526FCD-50EC-D493-B9EA-E7F3E8CEC87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23900" y="6071121"/>
            <a:ext cx="1657589" cy="566343"/>
          </a:xfrm>
          <a:prstGeom prst="rect">
            <a:avLst/>
          </a:prstGeom>
        </p:spPr>
      </p:pic>
    </p:spTree>
    <p:extLst>
      <p:ext uri="{BB962C8B-B14F-4D97-AF65-F5344CB8AC3E}">
        <p14:creationId xmlns:p14="http://schemas.microsoft.com/office/powerpoint/2010/main" val="42720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 + PICTURE LEFT">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C4AC6ADF-FE49-7617-FD64-C54E6CBE55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4989091-8F50-9AC8-DED0-E0A24B10EB1C}"/>
              </a:ext>
            </a:extLst>
          </p:cNvPr>
          <p:cNvSpPr>
            <a:spLocks noGrp="1"/>
          </p:cNvSpPr>
          <p:nvPr>
            <p:ph type="pic" sz="quarter" idx="10"/>
          </p:nvPr>
        </p:nvSpPr>
        <p:spPr>
          <a:xfrm>
            <a:off x="0" y="0"/>
            <a:ext cx="5907087" cy="6858000"/>
          </a:xfrm>
        </p:spPr>
        <p:txBody>
          <a:bodyPr/>
          <a:lstStyle/>
          <a:p>
            <a:endParaRPr lang="en-US"/>
          </a:p>
        </p:txBody>
      </p:sp>
      <p:sp>
        <p:nvSpPr>
          <p:cNvPr id="9" name="Title 1">
            <a:extLst>
              <a:ext uri="{FF2B5EF4-FFF2-40B4-BE49-F238E27FC236}">
                <a16:creationId xmlns:a16="http://schemas.microsoft.com/office/drawing/2014/main" id="{4BCB9B5F-4F3C-EB11-823B-F8C70F19F73F}"/>
              </a:ext>
            </a:extLst>
          </p:cNvPr>
          <p:cNvSpPr>
            <a:spLocks noGrp="1"/>
          </p:cNvSpPr>
          <p:nvPr>
            <p:ph type="title"/>
          </p:nvPr>
        </p:nvSpPr>
        <p:spPr>
          <a:xfrm>
            <a:off x="6284915" y="685799"/>
            <a:ext cx="5145085" cy="1234069"/>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08F303DE-9BB6-CEA7-AD9C-CAE93886A3A3}"/>
              </a:ext>
            </a:extLst>
          </p:cNvPr>
          <p:cNvSpPr>
            <a:spLocks noGrp="1"/>
          </p:cNvSpPr>
          <p:nvPr>
            <p:ph idx="1" hasCustomPrompt="1"/>
          </p:nvPr>
        </p:nvSpPr>
        <p:spPr>
          <a:xfrm>
            <a:off x="6284915" y="1919868"/>
            <a:ext cx="5145085" cy="406904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4" name="Picture 3" descr="Graphical user interface&#10;&#10;Description automatically generated with medium confidence">
            <a:extLst>
              <a:ext uri="{FF2B5EF4-FFF2-40B4-BE49-F238E27FC236}">
                <a16:creationId xmlns:a16="http://schemas.microsoft.com/office/drawing/2014/main" id="{E23F6E89-5D59-F08B-592F-1FD264587F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pic>
        <p:nvPicPr>
          <p:cNvPr id="5" name="Picture 4">
            <a:extLst>
              <a:ext uri="{FF2B5EF4-FFF2-40B4-BE49-F238E27FC236}">
                <a16:creationId xmlns:a16="http://schemas.microsoft.com/office/drawing/2014/main" id="{B0B469DD-8623-8BB0-C3B8-8B1342667BF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23900" y="6071121"/>
            <a:ext cx="1657589" cy="566343"/>
          </a:xfrm>
          <a:prstGeom prst="rect">
            <a:avLst/>
          </a:prstGeom>
        </p:spPr>
      </p:pic>
    </p:spTree>
    <p:extLst>
      <p:ext uri="{BB962C8B-B14F-4D97-AF65-F5344CB8AC3E}">
        <p14:creationId xmlns:p14="http://schemas.microsoft.com/office/powerpoint/2010/main" val="2164455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 + SUB + TEXT">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2BC38B4C-9C88-0FAB-4635-B6409A0B95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4BCB9B5F-4F3C-EB11-823B-F8C70F19F73F}"/>
              </a:ext>
            </a:extLst>
          </p:cNvPr>
          <p:cNvSpPr>
            <a:spLocks noGrp="1"/>
          </p:cNvSpPr>
          <p:nvPr>
            <p:ph type="title"/>
          </p:nvPr>
        </p:nvSpPr>
        <p:spPr>
          <a:xfrm>
            <a:off x="723900" y="685800"/>
            <a:ext cx="10706100" cy="723900"/>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08F303DE-9BB6-CEA7-AD9C-CAE93886A3A3}"/>
              </a:ext>
            </a:extLst>
          </p:cNvPr>
          <p:cNvSpPr>
            <a:spLocks noGrp="1"/>
          </p:cNvSpPr>
          <p:nvPr>
            <p:ph idx="1" hasCustomPrompt="1"/>
          </p:nvPr>
        </p:nvSpPr>
        <p:spPr>
          <a:xfrm>
            <a:off x="723900" y="1903142"/>
            <a:ext cx="10706100" cy="4085768"/>
          </a:xfrm>
        </p:spPr>
        <p:txBody>
          <a:bodyPr/>
          <a:lstStyle>
            <a:lvl1pPr marL="0" indent="0">
              <a:spcAft>
                <a:spcPts val="1000"/>
              </a:spcAft>
              <a:buNone/>
              <a:defRPr>
                <a:latin typeface="Segoe UI" panose="020B0502040204020203" pitchFamily="34" charset="0"/>
                <a:cs typeface="Segoe UI" panose="020B0502040204020203" pitchFamily="34" charset="0"/>
              </a:defRPr>
            </a:lvl1pPr>
            <a:lvl2pPr marL="228600" indent="0">
              <a:buNone/>
              <a:defRPr/>
            </a:lvl2pPr>
            <a:lvl3pPr marL="457200" indent="0">
              <a:buNone/>
              <a:defRPr/>
            </a:lvl3pPr>
            <a:lvl4pPr marL="685800" indent="0">
              <a:buNone/>
              <a:defRPr/>
            </a:lvl4pPr>
          </a:lstStyle>
          <a:p>
            <a:pPr lvl="0"/>
            <a:r>
              <a:rPr lang="en-US" dirty="0"/>
              <a:t>Edit Master text styles</a:t>
            </a:r>
          </a:p>
        </p:txBody>
      </p:sp>
      <p:sp>
        <p:nvSpPr>
          <p:cNvPr id="5" name="Text Placeholder 16">
            <a:extLst>
              <a:ext uri="{FF2B5EF4-FFF2-40B4-BE49-F238E27FC236}">
                <a16:creationId xmlns:a16="http://schemas.microsoft.com/office/drawing/2014/main" id="{9BDC2B3D-8652-1030-48FB-A7E3050C56AA}"/>
              </a:ext>
            </a:extLst>
          </p:cNvPr>
          <p:cNvSpPr>
            <a:spLocks noGrp="1"/>
          </p:cNvSpPr>
          <p:nvPr>
            <p:ph type="body" sz="quarter" idx="10"/>
          </p:nvPr>
        </p:nvSpPr>
        <p:spPr>
          <a:xfrm>
            <a:off x="723900" y="1337130"/>
            <a:ext cx="10706100" cy="626353"/>
          </a:xfrm>
        </p:spPr>
        <p:txBody>
          <a:bodyPr>
            <a:noAutofit/>
          </a:bodyPr>
          <a:lstStyle>
            <a:lvl1pPr marL="0" indent="0">
              <a:buNone/>
              <a:defRPr sz="3000" i="1">
                <a:solidFill>
                  <a:schemeClr val="accent2"/>
                </a:solidFill>
                <a:latin typeface="Segoe UI" panose="020B0502040204020203" pitchFamily="34" charset="0"/>
                <a:cs typeface="Segoe UI" panose="020B0502040204020203" pitchFamily="34" charset="0"/>
              </a:defRPr>
            </a:lvl1pPr>
            <a:lvl2pPr marL="228600" indent="0">
              <a:buNone/>
              <a:defRPr sz="3000">
                <a:solidFill>
                  <a:schemeClr val="accent6"/>
                </a:solidFill>
              </a:defRPr>
            </a:lvl2pPr>
            <a:lvl3pPr marL="457200" indent="0">
              <a:buNone/>
              <a:defRPr sz="3000">
                <a:solidFill>
                  <a:schemeClr val="accent6"/>
                </a:solidFill>
              </a:defRPr>
            </a:lvl3pPr>
            <a:lvl4pPr marL="685800" indent="0">
              <a:buNone/>
              <a:defRPr sz="3000">
                <a:solidFill>
                  <a:schemeClr val="accent6"/>
                </a:solidFill>
              </a:defRPr>
            </a:lvl4pPr>
            <a:lvl5pPr marL="1828800" indent="0">
              <a:buNone/>
              <a:defRPr sz="3000">
                <a:solidFill>
                  <a:schemeClr val="accent6"/>
                </a:solidFill>
              </a:defRPr>
            </a:lvl5pPr>
          </a:lstStyle>
          <a:p>
            <a:pPr lvl="0"/>
            <a:r>
              <a:rPr lang="en-US" dirty="0"/>
              <a:t>Click to edit Master text styles</a:t>
            </a:r>
          </a:p>
        </p:txBody>
      </p:sp>
      <p:pic>
        <p:nvPicPr>
          <p:cNvPr id="3" name="Picture 2" descr="Graphical user interface&#10;&#10;Description automatically generated with medium confidence">
            <a:extLst>
              <a:ext uri="{FF2B5EF4-FFF2-40B4-BE49-F238E27FC236}">
                <a16:creationId xmlns:a16="http://schemas.microsoft.com/office/drawing/2014/main" id="{170667D9-F5A0-9DE1-463E-2636714BE3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pic>
        <p:nvPicPr>
          <p:cNvPr id="4" name="Picture 3">
            <a:extLst>
              <a:ext uri="{FF2B5EF4-FFF2-40B4-BE49-F238E27FC236}">
                <a16:creationId xmlns:a16="http://schemas.microsoft.com/office/drawing/2014/main" id="{227948CB-5915-10E6-134C-D974B3AC59E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23900" y="6071121"/>
            <a:ext cx="1657589" cy="566343"/>
          </a:xfrm>
          <a:prstGeom prst="rect">
            <a:avLst/>
          </a:prstGeom>
        </p:spPr>
      </p:pic>
    </p:spTree>
    <p:extLst>
      <p:ext uri="{BB962C8B-B14F-4D97-AF65-F5344CB8AC3E}">
        <p14:creationId xmlns:p14="http://schemas.microsoft.com/office/powerpoint/2010/main" val="153320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 + SUB + PICTURE RIGHT">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CB1F359A-5212-E5A0-E478-4486CF49B5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4989091-8F50-9AC8-DED0-E0A24B10EB1C}"/>
              </a:ext>
            </a:extLst>
          </p:cNvPr>
          <p:cNvSpPr>
            <a:spLocks noGrp="1"/>
          </p:cNvSpPr>
          <p:nvPr>
            <p:ph type="pic" sz="quarter" idx="10"/>
          </p:nvPr>
        </p:nvSpPr>
        <p:spPr>
          <a:xfrm>
            <a:off x="6284913" y="0"/>
            <a:ext cx="5907087" cy="6858000"/>
          </a:xfrm>
        </p:spPr>
        <p:txBody>
          <a:bodyPr/>
          <a:lstStyle/>
          <a:p>
            <a:endParaRPr lang="en-US"/>
          </a:p>
        </p:txBody>
      </p:sp>
      <p:sp>
        <p:nvSpPr>
          <p:cNvPr id="9" name="Title 1">
            <a:extLst>
              <a:ext uri="{FF2B5EF4-FFF2-40B4-BE49-F238E27FC236}">
                <a16:creationId xmlns:a16="http://schemas.microsoft.com/office/drawing/2014/main" id="{4BCB9B5F-4F3C-EB11-823B-F8C70F19F73F}"/>
              </a:ext>
            </a:extLst>
          </p:cNvPr>
          <p:cNvSpPr>
            <a:spLocks noGrp="1"/>
          </p:cNvSpPr>
          <p:nvPr>
            <p:ph type="title"/>
          </p:nvPr>
        </p:nvSpPr>
        <p:spPr>
          <a:xfrm>
            <a:off x="723900" y="685799"/>
            <a:ext cx="5190671" cy="1234069"/>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08F303DE-9BB6-CEA7-AD9C-CAE93886A3A3}"/>
              </a:ext>
            </a:extLst>
          </p:cNvPr>
          <p:cNvSpPr>
            <a:spLocks noGrp="1"/>
          </p:cNvSpPr>
          <p:nvPr>
            <p:ph idx="1" hasCustomPrompt="1"/>
          </p:nvPr>
        </p:nvSpPr>
        <p:spPr>
          <a:xfrm>
            <a:off x="723900" y="2547258"/>
            <a:ext cx="5190671" cy="344165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16">
            <a:extLst>
              <a:ext uri="{FF2B5EF4-FFF2-40B4-BE49-F238E27FC236}">
                <a16:creationId xmlns:a16="http://schemas.microsoft.com/office/drawing/2014/main" id="{7F734FBA-A8B7-D73E-E3D5-7AAD7D9AD368}"/>
              </a:ext>
            </a:extLst>
          </p:cNvPr>
          <p:cNvSpPr>
            <a:spLocks noGrp="1"/>
          </p:cNvSpPr>
          <p:nvPr>
            <p:ph type="body" sz="quarter" idx="11"/>
          </p:nvPr>
        </p:nvSpPr>
        <p:spPr>
          <a:xfrm>
            <a:off x="723900" y="1920905"/>
            <a:ext cx="5190671" cy="626353"/>
          </a:xfrm>
        </p:spPr>
        <p:txBody>
          <a:bodyPr>
            <a:noAutofit/>
          </a:bodyPr>
          <a:lstStyle>
            <a:lvl1pPr marL="0" indent="0">
              <a:buNone/>
              <a:defRPr sz="3000" i="1">
                <a:solidFill>
                  <a:schemeClr val="accent2"/>
                </a:solidFill>
                <a:latin typeface="Segoe UI" panose="020B0502040204020203" pitchFamily="34" charset="0"/>
                <a:cs typeface="Segoe UI" panose="020B0502040204020203" pitchFamily="34" charset="0"/>
              </a:defRPr>
            </a:lvl1pPr>
            <a:lvl2pPr marL="228600" indent="0">
              <a:buNone/>
              <a:defRPr sz="3000">
                <a:solidFill>
                  <a:schemeClr val="accent6"/>
                </a:solidFill>
              </a:defRPr>
            </a:lvl2pPr>
            <a:lvl3pPr marL="457200" indent="0">
              <a:buNone/>
              <a:defRPr sz="3000">
                <a:solidFill>
                  <a:schemeClr val="accent6"/>
                </a:solidFill>
              </a:defRPr>
            </a:lvl3pPr>
            <a:lvl4pPr marL="685800" indent="0">
              <a:buNone/>
              <a:defRPr sz="3000">
                <a:solidFill>
                  <a:schemeClr val="accent6"/>
                </a:solidFill>
              </a:defRPr>
            </a:lvl4pPr>
            <a:lvl5pPr marL="1828800" indent="0">
              <a:buNone/>
              <a:defRPr sz="3000">
                <a:solidFill>
                  <a:schemeClr val="accent6"/>
                </a:solidFill>
              </a:defRPr>
            </a:lvl5pPr>
          </a:lstStyle>
          <a:p>
            <a:pPr lvl="0"/>
            <a:r>
              <a:rPr lang="en-US" dirty="0"/>
              <a:t>Click to edit Master text styles</a:t>
            </a:r>
          </a:p>
        </p:txBody>
      </p:sp>
      <p:pic>
        <p:nvPicPr>
          <p:cNvPr id="4" name="Picture 3" descr="Graphical user interface&#10;&#10;Description automatically generated with medium confidence">
            <a:extLst>
              <a:ext uri="{FF2B5EF4-FFF2-40B4-BE49-F238E27FC236}">
                <a16:creationId xmlns:a16="http://schemas.microsoft.com/office/drawing/2014/main" id="{191D8BF7-9552-7E4F-71FF-26E7336FFB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pic>
        <p:nvPicPr>
          <p:cNvPr id="5" name="Picture 4">
            <a:extLst>
              <a:ext uri="{FF2B5EF4-FFF2-40B4-BE49-F238E27FC236}">
                <a16:creationId xmlns:a16="http://schemas.microsoft.com/office/drawing/2014/main" id="{1FBADFA0-32FE-83BD-3738-F884E43FA7F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23900" y="6071121"/>
            <a:ext cx="1657589" cy="566343"/>
          </a:xfrm>
          <a:prstGeom prst="rect">
            <a:avLst/>
          </a:prstGeom>
        </p:spPr>
      </p:pic>
    </p:spTree>
    <p:extLst>
      <p:ext uri="{BB962C8B-B14F-4D97-AF65-F5344CB8AC3E}">
        <p14:creationId xmlns:p14="http://schemas.microsoft.com/office/powerpoint/2010/main" val="3556210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 + SUB + PICTURE LEFT">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95197AAD-6665-DE7D-D2DC-48BC6BDB3B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4989091-8F50-9AC8-DED0-E0A24B10EB1C}"/>
              </a:ext>
            </a:extLst>
          </p:cNvPr>
          <p:cNvSpPr>
            <a:spLocks noGrp="1"/>
          </p:cNvSpPr>
          <p:nvPr>
            <p:ph type="pic" sz="quarter" idx="10"/>
          </p:nvPr>
        </p:nvSpPr>
        <p:spPr>
          <a:xfrm>
            <a:off x="0" y="0"/>
            <a:ext cx="5907087" cy="6858000"/>
          </a:xfrm>
        </p:spPr>
        <p:txBody>
          <a:bodyPr/>
          <a:lstStyle/>
          <a:p>
            <a:endParaRPr lang="en-US"/>
          </a:p>
        </p:txBody>
      </p:sp>
      <p:sp>
        <p:nvSpPr>
          <p:cNvPr id="9" name="Title 1">
            <a:extLst>
              <a:ext uri="{FF2B5EF4-FFF2-40B4-BE49-F238E27FC236}">
                <a16:creationId xmlns:a16="http://schemas.microsoft.com/office/drawing/2014/main" id="{4BCB9B5F-4F3C-EB11-823B-F8C70F19F73F}"/>
              </a:ext>
            </a:extLst>
          </p:cNvPr>
          <p:cNvSpPr>
            <a:spLocks noGrp="1"/>
          </p:cNvSpPr>
          <p:nvPr>
            <p:ph type="title"/>
          </p:nvPr>
        </p:nvSpPr>
        <p:spPr>
          <a:xfrm>
            <a:off x="6284915" y="685799"/>
            <a:ext cx="5145085" cy="1234069"/>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08F303DE-9BB6-CEA7-AD9C-CAE93886A3A3}"/>
              </a:ext>
            </a:extLst>
          </p:cNvPr>
          <p:cNvSpPr>
            <a:spLocks noGrp="1"/>
          </p:cNvSpPr>
          <p:nvPr>
            <p:ph idx="1" hasCustomPrompt="1"/>
          </p:nvPr>
        </p:nvSpPr>
        <p:spPr>
          <a:xfrm>
            <a:off x="6284915" y="2547258"/>
            <a:ext cx="5145085" cy="344165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Text Placeholder 16">
            <a:extLst>
              <a:ext uri="{FF2B5EF4-FFF2-40B4-BE49-F238E27FC236}">
                <a16:creationId xmlns:a16="http://schemas.microsoft.com/office/drawing/2014/main" id="{E63750FF-7264-04F7-1E44-F21C92F1FCEA}"/>
              </a:ext>
            </a:extLst>
          </p:cNvPr>
          <p:cNvSpPr>
            <a:spLocks noGrp="1"/>
          </p:cNvSpPr>
          <p:nvPr>
            <p:ph type="body" sz="quarter" idx="11"/>
          </p:nvPr>
        </p:nvSpPr>
        <p:spPr>
          <a:xfrm>
            <a:off x="6284915" y="1919868"/>
            <a:ext cx="5145085" cy="626353"/>
          </a:xfrm>
        </p:spPr>
        <p:txBody>
          <a:bodyPr>
            <a:noAutofit/>
          </a:bodyPr>
          <a:lstStyle>
            <a:lvl1pPr marL="0" indent="0">
              <a:buNone/>
              <a:defRPr sz="3000" i="1">
                <a:solidFill>
                  <a:schemeClr val="accent2"/>
                </a:solidFill>
                <a:latin typeface="Segoe UI" panose="020B0502040204020203" pitchFamily="34" charset="0"/>
                <a:cs typeface="Segoe UI" panose="020B0502040204020203" pitchFamily="34" charset="0"/>
              </a:defRPr>
            </a:lvl1pPr>
            <a:lvl2pPr marL="228600" indent="0">
              <a:buNone/>
              <a:defRPr sz="3000">
                <a:solidFill>
                  <a:schemeClr val="accent6"/>
                </a:solidFill>
              </a:defRPr>
            </a:lvl2pPr>
            <a:lvl3pPr marL="457200" indent="0">
              <a:buNone/>
              <a:defRPr sz="3000">
                <a:solidFill>
                  <a:schemeClr val="accent6"/>
                </a:solidFill>
              </a:defRPr>
            </a:lvl3pPr>
            <a:lvl4pPr marL="685800" indent="0">
              <a:buNone/>
              <a:defRPr sz="3000">
                <a:solidFill>
                  <a:schemeClr val="accent6"/>
                </a:solidFill>
              </a:defRPr>
            </a:lvl4pPr>
            <a:lvl5pPr marL="1828800" indent="0">
              <a:buNone/>
              <a:defRPr sz="3000">
                <a:solidFill>
                  <a:schemeClr val="accent6"/>
                </a:solidFill>
              </a:defRPr>
            </a:lvl5pPr>
          </a:lstStyle>
          <a:p>
            <a:pPr lvl="0"/>
            <a:r>
              <a:rPr lang="en-US" dirty="0"/>
              <a:t>Click to edit Master text styles</a:t>
            </a:r>
          </a:p>
        </p:txBody>
      </p:sp>
      <p:pic>
        <p:nvPicPr>
          <p:cNvPr id="4" name="Picture 3" descr="Graphical user interface&#10;&#10;Description automatically generated with medium confidence">
            <a:extLst>
              <a:ext uri="{FF2B5EF4-FFF2-40B4-BE49-F238E27FC236}">
                <a16:creationId xmlns:a16="http://schemas.microsoft.com/office/drawing/2014/main" id="{B3A76359-0EB7-8DE2-F229-A23912C1F0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pic>
        <p:nvPicPr>
          <p:cNvPr id="5" name="Picture 4">
            <a:extLst>
              <a:ext uri="{FF2B5EF4-FFF2-40B4-BE49-F238E27FC236}">
                <a16:creationId xmlns:a16="http://schemas.microsoft.com/office/drawing/2014/main" id="{7C4B2CD6-D1E1-7877-263E-5846F10D239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23900" y="6071121"/>
            <a:ext cx="1657589" cy="566343"/>
          </a:xfrm>
          <a:prstGeom prst="rect">
            <a:avLst/>
          </a:prstGeom>
        </p:spPr>
      </p:pic>
    </p:spTree>
    <p:extLst>
      <p:ext uri="{BB962C8B-B14F-4D97-AF65-F5344CB8AC3E}">
        <p14:creationId xmlns:p14="http://schemas.microsoft.com/office/powerpoint/2010/main" val="299560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198463DF-B05C-3ABC-A856-D4B6FA0F3A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4BCB9B5F-4F3C-EB11-823B-F8C70F19F73F}"/>
              </a:ext>
            </a:extLst>
          </p:cNvPr>
          <p:cNvSpPr>
            <a:spLocks noGrp="1"/>
          </p:cNvSpPr>
          <p:nvPr>
            <p:ph type="title"/>
          </p:nvPr>
        </p:nvSpPr>
        <p:spPr>
          <a:xfrm>
            <a:off x="723900" y="685800"/>
            <a:ext cx="10706100" cy="723900"/>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hart Placeholder 2">
            <a:extLst>
              <a:ext uri="{FF2B5EF4-FFF2-40B4-BE49-F238E27FC236}">
                <a16:creationId xmlns:a16="http://schemas.microsoft.com/office/drawing/2014/main" id="{A1CAEAA5-ADC0-CF60-EE0C-2C787599581E}"/>
              </a:ext>
            </a:extLst>
          </p:cNvPr>
          <p:cNvSpPr>
            <a:spLocks noGrp="1"/>
          </p:cNvSpPr>
          <p:nvPr>
            <p:ph type="chart" sz="quarter" idx="10"/>
          </p:nvPr>
        </p:nvSpPr>
        <p:spPr>
          <a:xfrm>
            <a:off x="723900" y="1409700"/>
            <a:ext cx="10706100" cy="4572000"/>
          </a:xfrm>
        </p:spPr>
        <p:txBody>
          <a:bodyPr/>
          <a:lstStyle>
            <a:lvl1pPr>
              <a:defRPr>
                <a:latin typeface="Segoe UI" panose="020B0502040204020203" pitchFamily="34" charset="0"/>
                <a:cs typeface="Segoe UI" panose="020B0502040204020203" pitchFamily="34" charset="0"/>
              </a:defRPr>
            </a:lvl1pPr>
          </a:lstStyle>
          <a:p>
            <a:endParaRPr lang="en-US" dirty="0"/>
          </a:p>
        </p:txBody>
      </p:sp>
      <p:pic>
        <p:nvPicPr>
          <p:cNvPr id="4" name="Picture 3" descr="Graphical user interface&#10;&#10;Description automatically generated with medium confidence">
            <a:extLst>
              <a:ext uri="{FF2B5EF4-FFF2-40B4-BE49-F238E27FC236}">
                <a16:creationId xmlns:a16="http://schemas.microsoft.com/office/drawing/2014/main" id="{2F0412B8-1970-09D8-AC3F-44EE0B80A4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pic>
        <p:nvPicPr>
          <p:cNvPr id="5" name="Picture 4">
            <a:extLst>
              <a:ext uri="{FF2B5EF4-FFF2-40B4-BE49-F238E27FC236}">
                <a16:creationId xmlns:a16="http://schemas.microsoft.com/office/drawing/2014/main" id="{661DFE53-920B-2F47-CD14-8EABD3AA7FA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23900" y="6071121"/>
            <a:ext cx="1657589" cy="566343"/>
          </a:xfrm>
          <a:prstGeom prst="rect">
            <a:avLst/>
          </a:prstGeom>
        </p:spPr>
      </p:pic>
    </p:spTree>
    <p:extLst>
      <p:ext uri="{BB962C8B-B14F-4D97-AF65-F5344CB8AC3E}">
        <p14:creationId xmlns:p14="http://schemas.microsoft.com/office/powerpoint/2010/main" val="132285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3900" y="685800"/>
            <a:ext cx="10706100" cy="73184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742950" y="1534899"/>
            <a:ext cx="10706100" cy="457127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Slide Number Placeholder 4">
            <a:extLst>
              <a:ext uri="{FF2B5EF4-FFF2-40B4-BE49-F238E27FC236}">
                <a16:creationId xmlns:a16="http://schemas.microsoft.com/office/drawing/2014/main" id="{004F0FC4-538C-401D-AAFB-61769C1858ED}"/>
              </a:ext>
            </a:extLst>
          </p:cNvPr>
          <p:cNvSpPr txBox="1">
            <a:spLocks/>
          </p:cNvSpPr>
          <p:nvPr userDrawn="1"/>
        </p:nvSpPr>
        <p:spPr>
          <a:xfrm>
            <a:off x="11430000" y="5988910"/>
            <a:ext cx="762000" cy="869089"/>
          </a:xfrm>
          <a:prstGeom prst="rect">
            <a:avLst/>
          </a:prstGeom>
        </p:spPr>
        <p:txBody>
          <a:bodyPr anchor="ctr" anchorCtr="0"/>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983F1FA-211D-3044-9E35-958DFBC26156}" type="slidenum">
              <a:rPr lang="en-US" sz="1000" smtClean="0">
                <a:solidFill>
                  <a:schemeClr val="accent5"/>
                </a:solidFill>
              </a:rPr>
              <a:pPr algn="ctr"/>
              <a:t>‹#›</a:t>
            </a:fld>
            <a:endParaRPr lang="en-US" sz="1000" dirty="0">
              <a:solidFill>
                <a:schemeClr val="accent5"/>
              </a:solidFill>
            </a:endParaRPr>
          </a:p>
        </p:txBody>
      </p:sp>
      <p:pic>
        <p:nvPicPr>
          <p:cNvPr id="7" name="Picture 6" descr="Graphical user interface, text&#10;&#10;Description automatically generated">
            <a:extLst>
              <a:ext uri="{FF2B5EF4-FFF2-40B4-BE49-F238E27FC236}">
                <a16:creationId xmlns:a16="http://schemas.microsoft.com/office/drawing/2014/main" id="{3EA5D391-05DA-48F7-B275-174AD64A8E57}"/>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75842" y="6223429"/>
            <a:ext cx="2525751" cy="566342"/>
          </a:xfrm>
          <a:prstGeom prst="rect">
            <a:avLst/>
          </a:prstGeom>
        </p:spPr>
      </p:pic>
      <p:pic>
        <p:nvPicPr>
          <p:cNvPr id="6" name="Picture 5" descr="Logo&#10;&#10;Description automatically generated">
            <a:extLst>
              <a:ext uri="{FF2B5EF4-FFF2-40B4-BE49-F238E27FC236}">
                <a16:creationId xmlns:a16="http://schemas.microsoft.com/office/drawing/2014/main" id="{5672ABD0-9129-60E6-AB06-C2537B9C2899}"/>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23900" y="6071121"/>
            <a:ext cx="1657590" cy="566343"/>
          </a:xfrm>
          <a:prstGeom prst="rect">
            <a:avLst/>
          </a:prstGeom>
        </p:spPr>
      </p:pic>
    </p:spTree>
    <p:custDataLst>
      <p:tags r:id="rId18"/>
    </p:custDataLst>
    <p:extLst>
      <p:ext uri="{BB962C8B-B14F-4D97-AF65-F5344CB8AC3E}">
        <p14:creationId xmlns:p14="http://schemas.microsoft.com/office/powerpoint/2010/main" val="504331015"/>
      </p:ext>
    </p:extLst>
  </p:cSld>
  <p:clrMap bg1="lt1" tx1="dk1" bg2="lt2" tx2="dk2" accent1="accent1" accent2="accent2" accent3="accent3" accent4="accent4" accent5="accent5" accent6="accent6" hlink="hlink" folHlink="folHlink"/>
  <p:sldLayoutIdLst>
    <p:sldLayoutId id="2147483957" r:id="rId1"/>
    <p:sldLayoutId id="2147483950" r:id="rId2"/>
    <p:sldLayoutId id="2147483951" r:id="rId3"/>
    <p:sldLayoutId id="2147483952" r:id="rId4"/>
    <p:sldLayoutId id="2147483953" r:id="rId5"/>
    <p:sldLayoutId id="2147483940" r:id="rId6"/>
    <p:sldLayoutId id="2147483941" r:id="rId7"/>
    <p:sldLayoutId id="2147483942" r:id="rId8"/>
    <p:sldLayoutId id="2147483943" r:id="rId9"/>
    <p:sldLayoutId id="2147483955" r:id="rId10"/>
    <p:sldLayoutId id="2147483944" r:id="rId11"/>
    <p:sldLayoutId id="2147483945" r:id="rId12"/>
    <p:sldLayoutId id="2147483946" r:id="rId13"/>
    <p:sldLayoutId id="2147483947" r:id="rId14"/>
    <p:sldLayoutId id="2147483948" r:id="rId15"/>
    <p:sldLayoutId id="2147483949" r:id="rId16"/>
  </p:sldLayoutIdLst>
  <p:hf sldNum="0" hdr="0" dt="0"/>
  <p:txStyles>
    <p:titleStyle>
      <a:lvl1pPr algn="l" defTabSz="457200" rtl="0" eaLnBrk="1" latinLnBrk="0" hangingPunct="1">
        <a:spcBef>
          <a:spcPct val="0"/>
        </a:spcBef>
        <a:buNone/>
        <a:defRPr sz="4000" b="1" kern="1200">
          <a:solidFill>
            <a:schemeClr val="tx2"/>
          </a:solidFill>
          <a:latin typeface="Segoe UI" panose="020B0502040204020203" pitchFamily="34" charset="0"/>
          <a:ea typeface="+mj-ea"/>
          <a:cs typeface="Segoe UI" panose="020B0502040204020203" pitchFamily="34" charset="0"/>
        </a:defRPr>
      </a:lvl1pPr>
    </p:titleStyle>
    <p:bodyStyle>
      <a:lvl1pPr marL="0" indent="-228600" algn="l" defTabSz="457200" rtl="0" eaLnBrk="1" latinLnBrk="0" hangingPunct="1">
        <a:spcBef>
          <a:spcPts val="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457200" indent="-228600" algn="l" defTabSz="457200" rtl="0" eaLnBrk="1" latinLnBrk="0" hangingPunct="1">
        <a:spcBef>
          <a:spcPts val="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685800" indent="-228600" algn="l" defTabSz="457200" rtl="0" eaLnBrk="1" latinLnBrk="0" hangingPunct="1">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228600" algn="l" defTabSz="457200" rtl="0" eaLnBrk="1" latinLnBrk="0" hangingPunct="1">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56" userDrawn="1">
          <p15:clr>
            <a:srgbClr val="F26B43"/>
          </p15:clr>
        </p15:guide>
        <p15:guide id="4" pos="7200" userDrawn="1">
          <p15:clr>
            <a:srgbClr val="F26B43"/>
          </p15:clr>
        </p15:guide>
        <p15:guide id="5" orient="horz" pos="432" userDrawn="1">
          <p15:clr>
            <a:srgbClr val="F26B43"/>
          </p15:clr>
        </p15:guide>
        <p15:guide id="6" orient="horz" pos="3768" userDrawn="1">
          <p15:clr>
            <a:srgbClr val="F26B43"/>
          </p15:clr>
        </p15:guide>
        <p15:guide id="7" orient="horz" pos="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mailto:VAEDAsupport@VA.gov" TargetMode="Externa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forms.office.com/g/FXT4g6tYV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vhacdwdwhvda01.vha.med.va.gov/vaeda/hom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www.research.va.gov/programs/orppe/vaeda.cfm" TargetMode="External"/><Relationship Id="rId4" Type="http://schemas.openxmlformats.org/officeDocument/2006/relationships/hyperlink" Target="https://forms.office.com/g/FXT4g6tYV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A68A35-3A2B-4D78-0ACF-C770D633EBDA}"/>
              </a:ext>
            </a:extLst>
          </p:cNvPr>
          <p:cNvSpPr/>
          <p:nvPr/>
        </p:nvSpPr>
        <p:spPr>
          <a:xfrm>
            <a:off x="0" y="1090246"/>
            <a:ext cx="12192000" cy="5767754"/>
          </a:xfrm>
          <a:prstGeom prst="rect">
            <a:avLst/>
          </a:prstGeom>
          <a:solidFill>
            <a:schemeClr val="tx1">
              <a:alpha val="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41DE00-945F-3E78-0AFE-932AD1A801BA}"/>
              </a:ext>
            </a:extLst>
          </p:cNvPr>
          <p:cNvSpPr/>
          <p:nvPr/>
        </p:nvSpPr>
        <p:spPr>
          <a:xfrm>
            <a:off x="0" y="4335170"/>
            <a:ext cx="3358662" cy="4881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2D990-4C39-CAEE-2BA9-E7B907831DC4}"/>
              </a:ext>
            </a:extLst>
          </p:cNvPr>
          <p:cNvSpPr>
            <a:spLocks noGrp="1"/>
          </p:cNvSpPr>
          <p:nvPr>
            <p:ph type="title"/>
          </p:nvPr>
        </p:nvSpPr>
        <p:spPr>
          <a:xfrm>
            <a:off x="723900" y="2594838"/>
            <a:ext cx="10706100" cy="723900"/>
          </a:xfrm>
        </p:spPr>
        <p:txBody>
          <a:bodyPr>
            <a:noAutofit/>
          </a:bodyPr>
          <a:lstStyle/>
          <a:p>
            <a:r>
              <a:rPr lang="en-US" sz="5400" b="0" dirty="0">
                <a:latin typeface="Segoe UI Light" panose="020B0502040204020203" pitchFamily="34" charset="0"/>
                <a:cs typeface="Segoe UI Light" panose="020B0502040204020203" pitchFamily="34" charset="0"/>
              </a:rPr>
              <a:t>VA Electronic</a:t>
            </a:r>
            <a:br>
              <a:rPr lang="en-US" sz="5400" b="0" dirty="0">
                <a:latin typeface="Segoe UI Light" panose="020B0502040204020203" pitchFamily="34" charset="0"/>
                <a:cs typeface="Segoe UI Light" panose="020B0502040204020203" pitchFamily="34" charset="0"/>
              </a:rPr>
            </a:br>
            <a:r>
              <a:rPr lang="en-US" sz="5400" b="0" dirty="0">
                <a:latin typeface="Segoe UI Light" panose="020B0502040204020203" pitchFamily="34" charset="0"/>
                <a:cs typeface="Segoe UI Light" panose="020B0502040204020203" pitchFamily="34" charset="0"/>
              </a:rPr>
              <a:t>Determination Aid </a:t>
            </a:r>
            <a:r>
              <a:rPr lang="en-US" sz="5400" dirty="0"/>
              <a:t>(VAEDA)</a:t>
            </a:r>
          </a:p>
        </p:txBody>
      </p:sp>
      <p:sp>
        <p:nvSpPr>
          <p:cNvPr id="3" name="Text Placeholder 2">
            <a:extLst>
              <a:ext uri="{FF2B5EF4-FFF2-40B4-BE49-F238E27FC236}">
                <a16:creationId xmlns:a16="http://schemas.microsoft.com/office/drawing/2014/main" id="{B47EF666-EA3E-A330-3325-C254BD9F748C}"/>
              </a:ext>
            </a:extLst>
          </p:cNvPr>
          <p:cNvSpPr>
            <a:spLocks noGrp="1"/>
          </p:cNvSpPr>
          <p:nvPr>
            <p:ph type="body" sz="quarter" idx="4294967295"/>
          </p:nvPr>
        </p:nvSpPr>
        <p:spPr>
          <a:xfrm>
            <a:off x="760535" y="4423094"/>
            <a:ext cx="10706100" cy="1627055"/>
          </a:xfrm>
        </p:spPr>
        <p:txBody>
          <a:bodyPr>
            <a:normAutofit fontScale="92500" lnSpcReduction="20000"/>
          </a:bodyPr>
          <a:lstStyle/>
          <a:p>
            <a:pPr indent="0">
              <a:lnSpc>
                <a:spcPct val="170000"/>
              </a:lnSpc>
              <a:buNone/>
            </a:pPr>
            <a:r>
              <a:rPr lang="en-US" sz="3600" baseline="30000" dirty="0">
                <a:solidFill>
                  <a:schemeClr val="accent6">
                    <a:lumMod val="90000"/>
                  </a:schemeClr>
                </a:solidFill>
                <a:latin typeface="Segoe UI Light" panose="020B0502040204020203" pitchFamily="34" charset="0"/>
                <a:cs typeface="Segoe UI Light" panose="020B0502040204020203" pitchFamily="34" charset="0"/>
              </a:rPr>
              <a:t>Eternal Knowledge</a:t>
            </a:r>
          </a:p>
          <a:p>
            <a:pPr indent="0">
              <a:lnSpc>
                <a:spcPct val="170000"/>
              </a:lnSpc>
              <a:buNone/>
            </a:pPr>
            <a:endParaRPr lang="en-US" sz="3600" baseline="30000" dirty="0"/>
          </a:p>
          <a:p>
            <a:pPr indent="0">
              <a:lnSpc>
                <a:spcPct val="170000"/>
              </a:lnSpc>
              <a:buNone/>
            </a:pPr>
            <a:r>
              <a:rPr lang="en-US" sz="2800" i="1" baseline="30000" dirty="0">
                <a:solidFill>
                  <a:srgbClr val="2876A6"/>
                </a:solidFill>
              </a:rPr>
              <a:t>Dr. </a:t>
            </a:r>
            <a:r>
              <a:rPr lang="en-US" sz="2800" b="1" baseline="30000" dirty="0">
                <a:solidFill>
                  <a:srgbClr val="2876A6"/>
                </a:solidFill>
                <a:latin typeface="Segoe UI" panose="020B0502040204020203" pitchFamily="34" charset="0"/>
                <a:cs typeface="Segoe UI" panose="020B0502040204020203" pitchFamily="34" charset="0"/>
              </a:rPr>
              <a:t>MOLLY KLOTE</a:t>
            </a:r>
            <a:endParaRPr lang="en-US" sz="2800" i="1" baseline="30000" dirty="0">
              <a:solidFill>
                <a:srgbClr val="2876A6"/>
              </a:solidFill>
              <a:latin typeface="Segoe UI" panose="020B0502040204020203" pitchFamily="34" charset="0"/>
              <a:ea typeface="Calibri" panose="020F0502020204030204" pitchFamily="34" charset="0"/>
              <a:cs typeface="Segoe UI" panose="020B0502040204020203" pitchFamily="34" charset="0"/>
            </a:endParaRPr>
          </a:p>
          <a:p>
            <a:pPr marR="0" indent="0">
              <a:spcBef>
                <a:spcPts val="0"/>
              </a:spcBef>
              <a:spcAft>
                <a:spcPts val="0"/>
              </a:spcAft>
              <a:buNone/>
            </a:pPr>
            <a:r>
              <a:rPr lang="en-US" sz="2000" i="1" baseline="30000" dirty="0">
                <a:solidFill>
                  <a:schemeClr val="bg1"/>
                </a:solidFill>
                <a:effectLst/>
                <a:latin typeface="Segoe UI Light" panose="020B0502040204020203" pitchFamily="34" charset="0"/>
                <a:ea typeface="Calibri" panose="020F0502020204030204" pitchFamily="34" charset="0"/>
                <a:cs typeface="Segoe UI Light" panose="020B0502040204020203" pitchFamily="34" charset="0"/>
              </a:rPr>
              <a:t>Deputy CRADO for Enterprise Support, Veterans Health Administration (VHA)</a:t>
            </a:r>
          </a:p>
          <a:p>
            <a:pPr indent="0">
              <a:buNone/>
            </a:pPr>
            <a:endParaRPr lang="en-US" baseline="30000" dirty="0">
              <a:latin typeface="Segoe UI Light" panose="020B0502040204020203" pitchFamily="34" charset="0"/>
              <a:cs typeface="Segoe UI Light" panose="020B0502040204020203" pitchFamily="34" charset="0"/>
            </a:endParaRPr>
          </a:p>
        </p:txBody>
      </p:sp>
      <p:sp>
        <p:nvSpPr>
          <p:cNvPr id="4" name="Text Placeholder 3">
            <a:extLst>
              <a:ext uri="{FF2B5EF4-FFF2-40B4-BE49-F238E27FC236}">
                <a16:creationId xmlns:a16="http://schemas.microsoft.com/office/drawing/2014/main" id="{D92CDFA6-40B7-57A2-0150-87CC3048346F}"/>
              </a:ext>
            </a:extLst>
          </p:cNvPr>
          <p:cNvSpPr>
            <a:spLocks noGrp="1"/>
          </p:cNvSpPr>
          <p:nvPr>
            <p:ph type="body" sz="quarter" idx="4294967295"/>
          </p:nvPr>
        </p:nvSpPr>
        <p:spPr>
          <a:xfrm>
            <a:off x="7526217" y="329863"/>
            <a:ext cx="4220308" cy="474661"/>
          </a:xfrm>
        </p:spPr>
        <p:txBody>
          <a:bodyPr>
            <a:normAutofit fontScale="92500" lnSpcReduction="10000"/>
          </a:bodyPr>
          <a:lstStyle/>
          <a:p>
            <a:pPr indent="0" algn="r">
              <a:lnSpc>
                <a:spcPct val="110000"/>
              </a:lnSpc>
              <a:buNone/>
            </a:pPr>
            <a:r>
              <a:rPr lang="en-US" sz="1600" b="1" dirty="0">
                <a:solidFill>
                  <a:schemeClr val="bg1">
                    <a:lumMod val="65000"/>
                  </a:schemeClr>
                </a:solidFill>
                <a:latin typeface="Segoe UI" panose="020B0502040204020203" pitchFamily="34" charset="0"/>
                <a:cs typeface="Segoe UI" panose="020B0502040204020203" pitchFamily="34" charset="0"/>
              </a:rPr>
              <a:t>Office of Research and Development</a:t>
            </a:r>
          </a:p>
          <a:p>
            <a:pPr indent="0" algn="r">
              <a:lnSpc>
                <a:spcPct val="110000"/>
              </a:lnSpc>
              <a:buNone/>
            </a:pPr>
            <a:r>
              <a:rPr lang="en-US" sz="1600" dirty="0">
                <a:solidFill>
                  <a:schemeClr val="bg1">
                    <a:lumMod val="65000"/>
                  </a:schemeClr>
                </a:solidFill>
                <a:latin typeface="Segoe UI Light" panose="020B0502040204020203" pitchFamily="34" charset="0"/>
                <a:cs typeface="Segoe UI Light" panose="020B0502040204020203" pitchFamily="34" charset="0"/>
              </a:rPr>
              <a:t>VAEDA Program  |  September 2022</a:t>
            </a:r>
          </a:p>
        </p:txBody>
      </p:sp>
      <p:sp>
        <p:nvSpPr>
          <p:cNvPr id="10" name="Rectangle 9">
            <a:extLst>
              <a:ext uri="{FF2B5EF4-FFF2-40B4-BE49-F238E27FC236}">
                <a16:creationId xmlns:a16="http://schemas.microsoft.com/office/drawing/2014/main" id="{E4578CB5-B47B-519C-437C-43DA73CE8525}"/>
              </a:ext>
            </a:extLst>
          </p:cNvPr>
          <p:cNvSpPr/>
          <p:nvPr/>
        </p:nvSpPr>
        <p:spPr>
          <a:xfrm>
            <a:off x="9566030" y="5855677"/>
            <a:ext cx="2625969" cy="1002323"/>
          </a:xfrm>
          <a:prstGeom prst="rect">
            <a:avLst/>
          </a:prstGeom>
          <a:solidFill>
            <a:schemeClr val="accent6">
              <a:lumMod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1" name="Picture 10" descr="Graphical user interface&#10;&#10;Description automatically generated with medium confidence">
            <a:extLst>
              <a:ext uri="{FF2B5EF4-FFF2-40B4-BE49-F238E27FC236}">
                <a16:creationId xmlns:a16="http://schemas.microsoft.com/office/drawing/2014/main" id="{0510E0F3-7388-2B97-31E0-9FFCD5DF4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spTree>
    <p:extLst>
      <p:ext uri="{BB962C8B-B14F-4D97-AF65-F5344CB8AC3E}">
        <p14:creationId xmlns:p14="http://schemas.microsoft.com/office/powerpoint/2010/main" val="3560099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4722-BECF-8C71-4965-D88646915E9C}"/>
              </a:ext>
            </a:extLst>
          </p:cNvPr>
          <p:cNvSpPr>
            <a:spLocks noGrp="1"/>
          </p:cNvSpPr>
          <p:nvPr>
            <p:ph type="title"/>
          </p:nvPr>
        </p:nvSpPr>
        <p:spPr>
          <a:xfrm>
            <a:off x="723900" y="726440"/>
            <a:ext cx="10706100" cy="723900"/>
          </a:xfrm>
        </p:spPr>
        <p:txBody>
          <a:bodyPr/>
          <a:lstStyle/>
          <a:p>
            <a:r>
              <a:rPr lang="en-US" dirty="0"/>
              <a:t>How does </a:t>
            </a:r>
            <a:r>
              <a:rPr lang="en-US" b="0" dirty="0">
                <a:latin typeface="Segoe UI Light" panose="020B0502040204020203" pitchFamily="34" charset="0"/>
                <a:cs typeface="Segoe UI Light" panose="020B0502040204020203" pitchFamily="34" charset="0"/>
              </a:rPr>
              <a:t>VAEDA work?</a:t>
            </a:r>
          </a:p>
        </p:txBody>
      </p:sp>
      <p:sp>
        <p:nvSpPr>
          <p:cNvPr id="3" name="Content Placeholder 2">
            <a:extLst>
              <a:ext uri="{FF2B5EF4-FFF2-40B4-BE49-F238E27FC236}">
                <a16:creationId xmlns:a16="http://schemas.microsoft.com/office/drawing/2014/main" id="{2CCFB3BE-EB68-CEF1-3F1B-5109DA2D3746}"/>
              </a:ext>
            </a:extLst>
          </p:cNvPr>
          <p:cNvSpPr>
            <a:spLocks noGrp="1"/>
          </p:cNvSpPr>
          <p:nvPr>
            <p:ph type="body" sz="quarter" idx="10"/>
          </p:nvPr>
        </p:nvSpPr>
        <p:spPr>
          <a:xfrm>
            <a:off x="2127738" y="2063180"/>
            <a:ext cx="9302262" cy="3704778"/>
          </a:xfrm>
        </p:spPr>
        <p:txBody>
          <a:bodyPr/>
          <a:lstStyle/>
          <a:p>
            <a:r>
              <a:rPr lang="en-US" sz="2000" i="0" dirty="0">
                <a:solidFill>
                  <a:schemeClr val="bg1"/>
                </a:solidFill>
              </a:rPr>
              <a:t>Project leaders (or designees) will interact with a decision support tool and answer questions regarding their proposed project. The VAEDA tool will, based on the logic questions answered, produce a preliminary determination. For example, if your project meets the regulatory definition of “human subjects research,” the VAEDA tool will help to further refine the determination to an exemption category in 38 CFR 16 (if applicable). </a:t>
            </a:r>
          </a:p>
          <a:p>
            <a:endParaRPr lang="en-US" sz="2000" i="0" dirty="0">
              <a:solidFill>
                <a:schemeClr val="bg1"/>
              </a:solidFill>
            </a:endParaRPr>
          </a:p>
          <a:p>
            <a:r>
              <a:rPr lang="en-US" sz="2000" dirty="0">
                <a:solidFill>
                  <a:schemeClr val="bg1"/>
                </a:solidFill>
              </a:rPr>
              <a:t>The VAEDA tool will also provide the user with next steps for the project based on the determination and requirements for privacy, information security, and IRB review (as applicable). </a:t>
            </a:r>
          </a:p>
          <a:p>
            <a:endParaRPr lang="en-US" dirty="0"/>
          </a:p>
        </p:txBody>
      </p:sp>
      <p:pic>
        <p:nvPicPr>
          <p:cNvPr id="4" name="Picture 3" descr="Graphical user interface&#10;&#10;Description automatically generated with medium confidence">
            <a:extLst>
              <a:ext uri="{FF2B5EF4-FFF2-40B4-BE49-F238E27FC236}">
                <a16:creationId xmlns:a16="http://schemas.microsoft.com/office/drawing/2014/main" id="{5C44CF43-1CB0-FCFA-CBDD-37F5886CAC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sp>
        <p:nvSpPr>
          <p:cNvPr id="5" name="Rectangle 4">
            <a:extLst>
              <a:ext uri="{FF2B5EF4-FFF2-40B4-BE49-F238E27FC236}">
                <a16:creationId xmlns:a16="http://schemas.microsoft.com/office/drawing/2014/main" id="{6A6B476D-A93A-D8E9-A3CD-F345A6D58433}"/>
              </a:ext>
            </a:extLst>
          </p:cNvPr>
          <p:cNvSpPr/>
          <p:nvPr/>
        </p:nvSpPr>
        <p:spPr>
          <a:xfrm>
            <a:off x="0" y="1409700"/>
            <a:ext cx="8651631" cy="764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9470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4722-BECF-8C71-4965-D88646915E9C}"/>
              </a:ext>
            </a:extLst>
          </p:cNvPr>
          <p:cNvSpPr>
            <a:spLocks noGrp="1"/>
          </p:cNvSpPr>
          <p:nvPr>
            <p:ph type="title"/>
          </p:nvPr>
        </p:nvSpPr>
        <p:spPr>
          <a:xfrm>
            <a:off x="723900" y="736600"/>
            <a:ext cx="10706100" cy="723900"/>
          </a:xfrm>
        </p:spPr>
        <p:txBody>
          <a:bodyPr/>
          <a:lstStyle/>
          <a:p>
            <a:r>
              <a:rPr lang="en-US" spc="300" dirty="0"/>
              <a:t>VAEDA </a:t>
            </a:r>
            <a:r>
              <a:rPr lang="en-US" b="0" spc="300" dirty="0">
                <a:latin typeface="Segoe UI Light" panose="020B0502040204020203" pitchFamily="34" charset="0"/>
                <a:cs typeface="Segoe UI Light" panose="020B0502040204020203" pitchFamily="34" charset="0"/>
              </a:rPr>
              <a:t>STATISTICS</a:t>
            </a:r>
            <a:r>
              <a:rPr lang="en-US" spc="300" dirty="0"/>
              <a:t> </a:t>
            </a:r>
          </a:p>
        </p:txBody>
      </p:sp>
      <p:graphicFrame>
        <p:nvGraphicFramePr>
          <p:cNvPr id="4" name="Content Placeholder 3">
            <a:extLst>
              <a:ext uri="{FF2B5EF4-FFF2-40B4-BE49-F238E27FC236}">
                <a16:creationId xmlns:a16="http://schemas.microsoft.com/office/drawing/2014/main" id="{42C39771-3C33-D235-D01C-671D537A865A}"/>
              </a:ext>
            </a:extLst>
          </p:cNvPr>
          <p:cNvGraphicFramePr>
            <a:graphicFrameLocks noGrp="1"/>
          </p:cNvGraphicFramePr>
          <p:nvPr>
            <p:ph idx="1"/>
            <p:extLst>
              <p:ext uri="{D42A27DB-BD31-4B8C-83A1-F6EECF244321}">
                <p14:modId xmlns:p14="http://schemas.microsoft.com/office/powerpoint/2010/main" val="1225510473"/>
              </p:ext>
            </p:extLst>
          </p:nvPr>
        </p:nvGraphicFramePr>
        <p:xfrm>
          <a:off x="723900" y="1409700"/>
          <a:ext cx="10706100" cy="4579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Graphical user interface&#10;&#10;Description automatically generated with medium confidence">
            <a:extLst>
              <a:ext uri="{FF2B5EF4-FFF2-40B4-BE49-F238E27FC236}">
                <a16:creationId xmlns:a16="http://schemas.microsoft.com/office/drawing/2014/main" id="{A9069BF7-342F-C857-0EDA-FFEB9E49BC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sp>
        <p:nvSpPr>
          <p:cNvPr id="3" name="Title 1">
            <a:extLst>
              <a:ext uri="{FF2B5EF4-FFF2-40B4-BE49-F238E27FC236}">
                <a16:creationId xmlns:a16="http://schemas.microsoft.com/office/drawing/2014/main" id="{1ECCADD0-7BDE-0534-FCFA-52AF24AC024D}"/>
              </a:ext>
            </a:extLst>
          </p:cNvPr>
          <p:cNvSpPr txBox="1">
            <a:spLocks/>
          </p:cNvSpPr>
          <p:nvPr/>
        </p:nvSpPr>
        <p:spPr>
          <a:xfrm>
            <a:off x="8855677" y="1141323"/>
            <a:ext cx="2574323" cy="359032"/>
          </a:xfrm>
          <a:prstGeom prst="rect">
            <a:avLst/>
          </a:prstGeom>
        </p:spPr>
        <p:txBody>
          <a:bodyPr vert="horz" lIns="0" tIns="0" rIns="0" bIns="0" rtlCol="0" anchor="t" anchorCtr="0">
            <a:normAutofit/>
          </a:bodyPr>
          <a:lstStyle>
            <a:lvl1pPr algn="l" defTabSz="457200" rtl="0" eaLnBrk="1" latinLnBrk="0" hangingPunct="1">
              <a:spcBef>
                <a:spcPct val="0"/>
              </a:spcBef>
              <a:buNone/>
              <a:defRPr sz="4000" b="1" kern="1200">
                <a:solidFill>
                  <a:schemeClr val="tx2"/>
                </a:solidFill>
                <a:latin typeface="Segoe UI" panose="020B0502040204020203" pitchFamily="34" charset="0"/>
                <a:ea typeface="+mj-ea"/>
                <a:cs typeface="Segoe UI" panose="020B0502040204020203" pitchFamily="34" charset="0"/>
              </a:defRPr>
            </a:lvl1pPr>
          </a:lstStyle>
          <a:p>
            <a:pPr algn="r"/>
            <a:r>
              <a:rPr lang="en-US" sz="1600" b="0" spc="300" dirty="0">
                <a:latin typeface="Segoe UI Light" panose="020B0502040204020203" pitchFamily="34" charset="0"/>
                <a:cs typeface="Segoe UI Light" panose="020B0502040204020203" pitchFamily="34" charset="0"/>
              </a:rPr>
              <a:t>As of Sept. 20, 2022</a:t>
            </a:r>
          </a:p>
        </p:txBody>
      </p:sp>
      <p:sp>
        <p:nvSpPr>
          <p:cNvPr id="6" name="AutoShape 3">
            <a:extLst>
              <a:ext uri="{FF2B5EF4-FFF2-40B4-BE49-F238E27FC236}">
                <a16:creationId xmlns:a16="http://schemas.microsoft.com/office/drawing/2014/main" id="{A8E5AB0A-3C38-B9ED-10F2-42C19E28A8D3}"/>
              </a:ext>
            </a:extLst>
          </p:cNvPr>
          <p:cNvSpPr>
            <a:spLocks noChangeArrowheads="1"/>
          </p:cNvSpPr>
          <p:nvPr/>
        </p:nvSpPr>
        <p:spPr bwMode="gray">
          <a:xfrm>
            <a:off x="723899" y="2133600"/>
            <a:ext cx="640111" cy="723900"/>
          </a:xfrm>
          <a:prstGeom prst="chevron">
            <a:avLst>
              <a:gd name="adj" fmla="val 34952"/>
            </a:avLst>
          </a:prstGeom>
          <a:solidFill>
            <a:schemeClr val="bg1">
              <a:lumMod val="85000"/>
            </a:schemeClr>
          </a:solidFill>
          <a:ln w="12700" cap="rnd" algn="ctr">
            <a:noFill/>
            <a:miter lim="800000"/>
            <a:headEnd/>
            <a:tailEnd/>
          </a:ln>
        </p:spPr>
        <p:txBody>
          <a:bodyPr lIns="88900" tIns="88900" rIns="88900" bIns="88900" anchor="ctr" anchorCtr="0"/>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1500" b="0" i="0" u="none" strike="noStrike" kern="1200" cap="none" spc="0" normalizeH="0" baseline="0" noProof="0" dirty="0">
              <a:ln>
                <a:noFill/>
              </a:ln>
              <a:solidFill>
                <a:schemeClr val="tx2"/>
              </a:solidFill>
              <a:effectLst/>
              <a:uLnTx/>
              <a:uFillTx/>
              <a:latin typeface="Calibri"/>
              <a:ea typeface="+mn-ea"/>
              <a:cs typeface="+mn-cs"/>
            </a:endParaRPr>
          </a:p>
        </p:txBody>
      </p:sp>
      <p:sp>
        <p:nvSpPr>
          <p:cNvPr id="7" name="AutoShape 3">
            <a:extLst>
              <a:ext uri="{FF2B5EF4-FFF2-40B4-BE49-F238E27FC236}">
                <a16:creationId xmlns:a16="http://schemas.microsoft.com/office/drawing/2014/main" id="{255A2D69-F5B7-3E27-8EFB-A3AD6B40D436}"/>
              </a:ext>
            </a:extLst>
          </p:cNvPr>
          <p:cNvSpPr>
            <a:spLocks noChangeArrowheads="1"/>
          </p:cNvSpPr>
          <p:nvPr/>
        </p:nvSpPr>
        <p:spPr bwMode="gray">
          <a:xfrm>
            <a:off x="723898" y="2925977"/>
            <a:ext cx="640111" cy="723900"/>
          </a:xfrm>
          <a:prstGeom prst="chevron">
            <a:avLst>
              <a:gd name="adj" fmla="val 34952"/>
            </a:avLst>
          </a:prstGeom>
          <a:solidFill>
            <a:schemeClr val="bg1">
              <a:lumMod val="85000"/>
            </a:schemeClr>
          </a:solidFill>
          <a:ln w="12700" cap="rnd" algn="ctr">
            <a:noFill/>
            <a:miter lim="800000"/>
            <a:headEnd/>
            <a:tailEnd/>
          </a:ln>
        </p:spPr>
        <p:txBody>
          <a:bodyPr lIns="88900" tIns="88900" rIns="88900" bIns="88900" anchor="ctr" anchorCtr="0"/>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1500" b="0" i="0" u="none" strike="noStrike" kern="1200" cap="none" spc="0" normalizeH="0" baseline="0" noProof="0" dirty="0">
              <a:ln>
                <a:noFill/>
              </a:ln>
              <a:solidFill>
                <a:schemeClr val="tx2"/>
              </a:solidFill>
              <a:effectLst/>
              <a:uLnTx/>
              <a:uFillTx/>
              <a:latin typeface="Calibri"/>
              <a:ea typeface="+mn-ea"/>
              <a:cs typeface="+mn-cs"/>
            </a:endParaRPr>
          </a:p>
        </p:txBody>
      </p:sp>
      <p:sp>
        <p:nvSpPr>
          <p:cNvPr id="8" name="AutoShape 3">
            <a:extLst>
              <a:ext uri="{FF2B5EF4-FFF2-40B4-BE49-F238E27FC236}">
                <a16:creationId xmlns:a16="http://schemas.microsoft.com/office/drawing/2014/main" id="{23806185-F2F8-CD8D-828B-0286D69D73F2}"/>
              </a:ext>
            </a:extLst>
          </p:cNvPr>
          <p:cNvSpPr>
            <a:spLocks noChangeArrowheads="1"/>
          </p:cNvSpPr>
          <p:nvPr/>
        </p:nvSpPr>
        <p:spPr bwMode="gray">
          <a:xfrm>
            <a:off x="723897" y="3718354"/>
            <a:ext cx="640111" cy="723900"/>
          </a:xfrm>
          <a:prstGeom prst="chevron">
            <a:avLst>
              <a:gd name="adj" fmla="val 34952"/>
            </a:avLst>
          </a:prstGeom>
          <a:solidFill>
            <a:schemeClr val="bg1">
              <a:lumMod val="85000"/>
            </a:schemeClr>
          </a:solidFill>
          <a:ln w="12700" cap="rnd" algn="ctr">
            <a:noFill/>
            <a:miter lim="800000"/>
            <a:headEnd/>
            <a:tailEnd/>
          </a:ln>
        </p:spPr>
        <p:txBody>
          <a:bodyPr lIns="88900" tIns="88900" rIns="88900" bIns="88900" anchor="ctr" anchorCtr="0"/>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1500" b="0" i="0" u="none" strike="noStrike" kern="1200" cap="none" spc="0" normalizeH="0" baseline="0" noProof="0" dirty="0">
              <a:ln>
                <a:noFill/>
              </a:ln>
              <a:solidFill>
                <a:schemeClr val="tx2"/>
              </a:solidFill>
              <a:effectLst/>
              <a:uLnTx/>
              <a:uFillTx/>
              <a:latin typeface="Calibri"/>
              <a:ea typeface="+mn-ea"/>
              <a:cs typeface="+mn-cs"/>
            </a:endParaRPr>
          </a:p>
        </p:txBody>
      </p:sp>
      <p:sp>
        <p:nvSpPr>
          <p:cNvPr id="9" name="AutoShape 3">
            <a:extLst>
              <a:ext uri="{FF2B5EF4-FFF2-40B4-BE49-F238E27FC236}">
                <a16:creationId xmlns:a16="http://schemas.microsoft.com/office/drawing/2014/main" id="{75C71A81-5BAC-385E-29DF-23DAC6509570}"/>
              </a:ext>
            </a:extLst>
          </p:cNvPr>
          <p:cNvSpPr>
            <a:spLocks noChangeArrowheads="1"/>
          </p:cNvSpPr>
          <p:nvPr/>
        </p:nvSpPr>
        <p:spPr bwMode="gray">
          <a:xfrm>
            <a:off x="1364008" y="3718354"/>
            <a:ext cx="640111" cy="723900"/>
          </a:xfrm>
          <a:prstGeom prst="chevron">
            <a:avLst>
              <a:gd name="adj" fmla="val 34952"/>
            </a:avLst>
          </a:prstGeom>
          <a:solidFill>
            <a:schemeClr val="bg1">
              <a:lumMod val="85000"/>
            </a:schemeClr>
          </a:solidFill>
          <a:ln w="12700" cap="rnd" algn="ctr">
            <a:noFill/>
            <a:miter lim="800000"/>
            <a:headEnd/>
            <a:tailEnd/>
          </a:ln>
        </p:spPr>
        <p:txBody>
          <a:bodyPr lIns="88900" tIns="88900" rIns="88900" bIns="88900" anchor="ctr" anchorCtr="0"/>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1500" b="0" i="0" u="none" strike="noStrike" kern="1200" cap="none" spc="0" normalizeH="0" baseline="0" noProof="0" dirty="0">
              <a:ln>
                <a:noFill/>
              </a:ln>
              <a:solidFill>
                <a:schemeClr val="tx2"/>
              </a:solidFill>
              <a:effectLst/>
              <a:uLnTx/>
              <a:uFillTx/>
              <a:latin typeface="Calibri"/>
              <a:ea typeface="+mn-ea"/>
              <a:cs typeface="+mn-cs"/>
            </a:endParaRPr>
          </a:p>
        </p:txBody>
      </p:sp>
    </p:spTree>
    <p:extLst>
      <p:ext uri="{BB962C8B-B14F-4D97-AF65-F5344CB8AC3E}">
        <p14:creationId xmlns:p14="http://schemas.microsoft.com/office/powerpoint/2010/main" val="3661403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4722-BECF-8C71-4965-D88646915E9C}"/>
              </a:ext>
            </a:extLst>
          </p:cNvPr>
          <p:cNvSpPr>
            <a:spLocks noGrp="1"/>
          </p:cNvSpPr>
          <p:nvPr>
            <p:ph type="title"/>
          </p:nvPr>
        </p:nvSpPr>
        <p:spPr/>
        <p:txBody>
          <a:bodyPr/>
          <a:lstStyle/>
          <a:p>
            <a:r>
              <a:rPr lang="en-US" spc="300" dirty="0"/>
              <a:t>LOCAL VAEDA </a:t>
            </a:r>
            <a:r>
              <a:rPr lang="en-US" b="0" spc="300" dirty="0">
                <a:latin typeface="Segoe UI Light" panose="020B0502040204020203" pitchFamily="34" charset="0"/>
                <a:cs typeface="Segoe UI Light" panose="020B0502040204020203" pitchFamily="34" charset="0"/>
              </a:rPr>
              <a:t>SITE ADMINISTRATORS</a:t>
            </a:r>
          </a:p>
        </p:txBody>
      </p:sp>
      <p:pic>
        <p:nvPicPr>
          <p:cNvPr id="6" name="Picture 5" descr="Graphical user interface&#10;&#10;Description automatically generated with medium confidence">
            <a:extLst>
              <a:ext uri="{FF2B5EF4-FFF2-40B4-BE49-F238E27FC236}">
                <a16:creationId xmlns:a16="http://schemas.microsoft.com/office/drawing/2014/main" id="{4D0E73AD-6CAA-B2A8-42D9-7040BF80E9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sp>
        <p:nvSpPr>
          <p:cNvPr id="7" name="Rectangle 6">
            <a:extLst>
              <a:ext uri="{FF2B5EF4-FFF2-40B4-BE49-F238E27FC236}">
                <a16:creationId xmlns:a16="http://schemas.microsoft.com/office/drawing/2014/main" id="{14955F1B-4F4A-2357-292A-C0FB820669EB}"/>
              </a:ext>
            </a:extLst>
          </p:cNvPr>
          <p:cNvSpPr/>
          <p:nvPr/>
        </p:nvSpPr>
        <p:spPr>
          <a:xfrm>
            <a:off x="0" y="1409700"/>
            <a:ext cx="8651631" cy="764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4">
            <a:extLst>
              <a:ext uri="{FF2B5EF4-FFF2-40B4-BE49-F238E27FC236}">
                <a16:creationId xmlns:a16="http://schemas.microsoft.com/office/drawing/2014/main" id="{7C94532C-CEEB-5382-8BDC-89A3026F62B2}"/>
              </a:ext>
            </a:extLst>
          </p:cNvPr>
          <p:cNvSpPr txBox="1">
            <a:spLocks/>
          </p:cNvSpPr>
          <p:nvPr/>
        </p:nvSpPr>
        <p:spPr>
          <a:xfrm>
            <a:off x="1989438" y="1778978"/>
            <a:ext cx="9440562" cy="4249787"/>
          </a:xfrm>
          <a:prstGeom prst="rect">
            <a:avLst/>
          </a:prstGeom>
        </p:spPr>
        <p:txBody>
          <a:bodyPr vert="horz" lIns="0" tIns="0" rIns="0" bIns="0" rtlCol="0">
            <a:normAutofit fontScale="85000" lnSpcReduction="20000"/>
          </a:bodyPr>
          <a:lstStyle>
            <a:lvl1pPr marL="0" indent="0" algn="l" defTabSz="457200" rtl="0" eaLnBrk="1" latinLnBrk="0" hangingPunct="1">
              <a:spcBef>
                <a:spcPts val="0"/>
              </a:spcBef>
              <a:spcAft>
                <a:spcPts val="1000"/>
              </a:spcAft>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1pPr>
            <a:lvl2pPr marL="228600" indent="0" algn="l" defTabSz="457200" rtl="0" eaLnBrk="1" latinLnBrk="0" hangingPunct="1">
              <a:spcBef>
                <a:spcPts val="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457200" indent="0" algn="l" defTabSz="457200" rtl="0" eaLnBrk="1" latinLnBrk="0" hangingPunct="1">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685800" indent="0" algn="l" defTabSz="457200" rtl="0" eaLnBrk="1" latinLnBrk="0" hangingPunct="1">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dirty="0">
                <a:solidFill>
                  <a:srgbClr val="174479"/>
                </a:solidFill>
              </a:rPr>
              <a:t>Each facility can have one or more administrators assigned to see all of the preliminary determinations in the system for their facility.</a:t>
            </a:r>
          </a:p>
          <a:p>
            <a:pPr>
              <a:spcBef>
                <a:spcPts val="1200"/>
              </a:spcBef>
              <a:spcAft>
                <a:spcPts val="1200"/>
              </a:spcAft>
            </a:pPr>
            <a:r>
              <a:rPr lang="en-US" b="1" dirty="0">
                <a:solidFill>
                  <a:srgbClr val="174479"/>
                </a:solidFill>
              </a:rPr>
              <a:t>NOTE:  </a:t>
            </a:r>
            <a:r>
              <a:rPr lang="en-US" dirty="0">
                <a:solidFill>
                  <a:srgbClr val="174479"/>
                </a:solidFill>
              </a:rPr>
              <a:t>Just because a project owner creates a preliminary determination, that does not mean that the project will ever actually be done. </a:t>
            </a:r>
          </a:p>
          <a:p>
            <a:pPr>
              <a:spcBef>
                <a:spcPts val="1200"/>
              </a:spcBef>
              <a:spcAft>
                <a:spcPts val="1200"/>
              </a:spcAft>
            </a:pPr>
            <a:r>
              <a:rPr lang="en-US" dirty="0">
                <a:solidFill>
                  <a:srgbClr val="174479"/>
                </a:solidFill>
              </a:rPr>
              <a:t>The preliminary determinations in VAEDA are intended to be provided to an approving authority (e.g., research into VAIRRS, not research to local process) to complete a final determination and move through the approval process.</a:t>
            </a:r>
          </a:p>
          <a:p>
            <a:pPr>
              <a:spcBef>
                <a:spcPts val="1200"/>
              </a:spcBef>
              <a:spcAft>
                <a:spcPts val="1200"/>
              </a:spcAft>
            </a:pPr>
            <a:r>
              <a:rPr lang="en-US" dirty="0">
                <a:solidFill>
                  <a:srgbClr val="174479"/>
                </a:solidFill>
              </a:rPr>
              <a:t>Local decision regarding final determination are </a:t>
            </a:r>
            <a:r>
              <a:rPr lang="en-US" b="1" dirty="0">
                <a:solidFill>
                  <a:srgbClr val="174479"/>
                </a:solidFill>
              </a:rPr>
              <a:t>final</a:t>
            </a:r>
            <a:r>
              <a:rPr lang="en-US" dirty="0">
                <a:solidFill>
                  <a:srgbClr val="174479"/>
                </a:solidFill>
              </a:rPr>
              <a:t>.</a:t>
            </a:r>
          </a:p>
          <a:p>
            <a:pPr marL="342900" indent="-342900">
              <a:spcBef>
                <a:spcPts val="1200"/>
              </a:spcBef>
              <a:spcAft>
                <a:spcPts val="1200"/>
              </a:spcAft>
              <a:buFont typeface="Arial" panose="020B0604020202020204" pitchFamily="34" charset="0"/>
              <a:buChar char="•"/>
            </a:pPr>
            <a:r>
              <a:rPr lang="en-US" dirty="0">
                <a:solidFill>
                  <a:srgbClr val="174479"/>
                </a:solidFill>
                <a:hlinkClick r:id="rId3"/>
              </a:rPr>
              <a:t>VAEDAsupport@VA.gov</a:t>
            </a:r>
            <a:r>
              <a:rPr lang="en-US" dirty="0">
                <a:solidFill>
                  <a:srgbClr val="174479"/>
                </a:solidFill>
              </a:rPr>
              <a:t> would like to be informed when a project preliminary determination does not align with the final determination if an issue is found with the logic of the VAEDA tool.</a:t>
            </a:r>
          </a:p>
          <a:p>
            <a:pPr>
              <a:spcBef>
                <a:spcPts val="1200"/>
              </a:spcBef>
              <a:spcAft>
                <a:spcPts val="1200"/>
              </a:spcAft>
            </a:pPr>
            <a:r>
              <a:rPr lang="en-US" dirty="0">
                <a:solidFill>
                  <a:srgbClr val="174479"/>
                </a:solidFill>
              </a:rPr>
              <a:t>To register Site Administrators for your site, submit your request here: </a:t>
            </a:r>
            <a:r>
              <a:rPr lang="en-US" dirty="0">
                <a:hlinkClick r:id="rId4"/>
              </a:rPr>
              <a:t>https://forms.office.com/g/FXT4g6tYVr</a:t>
            </a:r>
            <a:r>
              <a:rPr lang="en-US" dirty="0"/>
              <a:t> </a:t>
            </a:r>
          </a:p>
          <a:p>
            <a:endParaRPr lang="en-US" dirty="0"/>
          </a:p>
        </p:txBody>
      </p:sp>
    </p:spTree>
    <p:extLst>
      <p:ext uri="{BB962C8B-B14F-4D97-AF65-F5344CB8AC3E}">
        <p14:creationId xmlns:p14="http://schemas.microsoft.com/office/powerpoint/2010/main" val="367245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794F-8C94-2300-A379-0CC66E2E0CFD}"/>
              </a:ext>
            </a:extLst>
          </p:cNvPr>
          <p:cNvSpPr>
            <a:spLocks noGrp="1"/>
          </p:cNvSpPr>
          <p:nvPr>
            <p:ph type="title"/>
          </p:nvPr>
        </p:nvSpPr>
        <p:spPr/>
        <p:txBody>
          <a:bodyPr/>
          <a:lstStyle/>
          <a:p>
            <a:r>
              <a:rPr lang="en-US" spc="300" dirty="0"/>
              <a:t>LIVE </a:t>
            </a:r>
            <a:r>
              <a:rPr lang="en-US" b="0" spc="300" dirty="0">
                <a:latin typeface="Segoe UI Light" panose="020B0502040204020203" pitchFamily="34" charset="0"/>
                <a:cs typeface="Segoe UI Light" panose="020B0502040204020203" pitchFamily="34" charset="0"/>
              </a:rPr>
              <a:t>DEMONSTRATION</a:t>
            </a:r>
          </a:p>
        </p:txBody>
      </p:sp>
      <p:sp>
        <p:nvSpPr>
          <p:cNvPr id="3" name="Rectangle 2">
            <a:extLst>
              <a:ext uri="{FF2B5EF4-FFF2-40B4-BE49-F238E27FC236}">
                <a16:creationId xmlns:a16="http://schemas.microsoft.com/office/drawing/2014/main" id="{4E0C8F1F-5A13-D3CC-7690-BC44CDA3E887}"/>
              </a:ext>
            </a:extLst>
          </p:cNvPr>
          <p:cNvSpPr/>
          <p:nvPr/>
        </p:nvSpPr>
        <p:spPr>
          <a:xfrm>
            <a:off x="0" y="3595744"/>
            <a:ext cx="6435969" cy="1849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618F81E8-A9DA-3B2F-5D07-660A4D877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spTree>
    <p:extLst>
      <p:ext uri="{BB962C8B-B14F-4D97-AF65-F5344CB8AC3E}">
        <p14:creationId xmlns:p14="http://schemas.microsoft.com/office/powerpoint/2010/main" val="3956209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9AF5-11D9-70A6-76C3-5C34FA91BF7C}"/>
              </a:ext>
            </a:extLst>
          </p:cNvPr>
          <p:cNvSpPr>
            <a:spLocks noGrp="1"/>
          </p:cNvSpPr>
          <p:nvPr>
            <p:ph type="title"/>
          </p:nvPr>
        </p:nvSpPr>
        <p:spPr/>
        <p:txBody>
          <a:bodyPr/>
          <a:lstStyle/>
          <a:p>
            <a:r>
              <a:rPr lang="en-US" spc="300" dirty="0"/>
              <a:t>QUESTIONS?</a:t>
            </a:r>
          </a:p>
        </p:txBody>
      </p:sp>
      <p:sp>
        <p:nvSpPr>
          <p:cNvPr id="3" name="Rectangle 2">
            <a:extLst>
              <a:ext uri="{FF2B5EF4-FFF2-40B4-BE49-F238E27FC236}">
                <a16:creationId xmlns:a16="http://schemas.microsoft.com/office/drawing/2014/main" id="{10B0CB69-561F-99FA-8DA3-1172797D44C7}"/>
              </a:ext>
            </a:extLst>
          </p:cNvPr>
          <p:cNvSpPr/>
          <p:nvPr/>
        </p:nvSpPr>
        <p:spPr>
          <a:xfrm>
            <a:off x="1" y="3595744"/>
            <a:ext cx="4114799" cy="1849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487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9AF5-11D9-70A6-76C3-5C34FA91BF7C}"/>
              </a:ext>
            </a:extLst>
          </p:cNvPr>
          <p:cNvSpPr>
            <a:spLocks noGrp="1"/>
          </p:cNvSpPr>
          <p:nvPr>
            <p:ph type="title"/>
          </p:nvPr>
        </p:nvSpPr>
        <p:spPr/>
        <p:txBody>
          <a:bodyPr/>
          <a:lstStyle/>
          <a:p>
            <a:r>
              <a:rPr lang="en-US" spc="300" dirty="0"/>
              <a:t>REFERENCES</a:t>
            </a:r>
          </a:p>
        </p:txBody>
      </p:sp>
      <p:sp>
        <p:nvSpPr>
          <p:cNvPr id="4" name="Text Placeholder 3">
            <a:extLst>
              <a:ext uri="{FF2B5EF4-FFF2-40B4-BE49-F238E27FC236}">
                <a16:creationId xmlns:a16="http://schemas.microsoft.com/office/drawing/2014/main" id="{B818280E-44BE-E218-6168-8E26792DF297}"/>
              </a:ext>
            </a:extLst>
          </p:cNvPr>
          <p:cNvSpPr>
            <a:spLocks noGrp="1"/>
          </p:cNvSpPr>
          <p:nvPr>
            <p:ph type="body" sz="quarter" idx="10"/>
          </p:nvPr>
        </p:nvSpPr>
        <p:spPr>
          <a:xfrm>
            <a:off x="723900" y="3900321"/>
            <a:ext cx="10706100" cy="1499582"/>
          </a:xfrm>
        </p:spPr>
        <p:txBody>
          <a:bodyPr/>
          <a:lstStyle/>
          <a:p>
            <a:r>
              <a:rPr lang="en-US" sz="2400" b="1" i="0" dirty="0">
                <a:solidFill>
                  <a:srgbClr val="D9D9D9"/>
                </a:solidFill>
              </a:rPr>
              <a:t>VAEDA Tool: </a:t>
            </a:r>
            <a:r>
              <a:rPr lang="en-US" sz="2400" i="0" dirty="0">
                <a:solidFill>
                  <a:srgbClr val="D9D9D9"/>
                </a:solidFill>
                <a:hlinkClick r:id="rId3">
                  <a:extLst>
                    <a:ext uri="{A12FA001-AC4F-418D-AE19-62706E023703}">
                      <ahyp:hlinkClr xmlns:ahyp="http://schemas.microsoft.com/office/drawing/2018/hyperlinkcolor" val="tx"/>
                    </a:ext>
                  </a:extLst>
                </a:hlinkClick>
              </a:rPr>
              <a:t>https://vhacdwdwhvda01.vha.med.va.gov/vaeda/home#/</a:t>
            </a:r>
            <a:r>
              <a:rPr lang="en-US" sz="2400" i="0" dirty="0">
                <a:solidFill>
                  <a:srgbClr val="D9D9D9"/>
                </a:solidFill>
              </a:rPr>
              <a:t> </a:t>
            </a:r>
          </a:p>
          <a:p>
            <a:r>
              <a:rPr lang="en-US" sz="2400" b="1" i="0" dirty="0">
                <a:solidFill>
                  <a:srgbClr val="D9D9D9"/>
                </a:solidFill>
              </a:rPr>
              <a:t>VAEDA Site Admin Request Form: </a:t>
            </a:r>
            <a:r>
              <a:rPr lang="en-US" sz="2400" i="0" dirty="0">
                <a:solidFill>
                  <a:srgbClr val="D9D9D9"/>
                </a:solidFill>
                <a:hlinkClick r:id="rId4">
                  <a:extLst>
                    <a:ext uri="{A12FA001-AC4F-418D-AE19-62706E023703}">
                      <ahyp:hlinkClr xmlns:ahyp="http://schemas.microsoft.com/office/drawing/2018/hyperlinkcolor" val="tx"/>
                    </a:ext>
                  </a:extLst>
                </a:hlinkClick>
              </a:rPr>
              <a:t>https://forms.office.com/g/FXT4g6tYVr</a:t>
            </a:r>
            <a:r>
              <a:rPr lang="en-US" sz="2400" i="0" dirty="0">
                <a:solidFill>
                  <a:srgbClr val="D9D9D9"/>
                </a:solidFill>
              </a:rPr>
              <a:t> </a:t>
            </a:r>
          </a:p>
          <a:p>
            <a:r>
              <a:rPr lang="en-US" sz="2400" b="1" i="0" dirty="0">
                <a:solidFill>
                  <a:srgbClr val="D9D9D9"/>
                </a:solidFill>
              </a:rPr>
              <a:t>VAEDA Homepage: </a:t>
            </a:r>
            <a:r>
              <a:rPr lang="en-US" sz="2400" i="0" dirty="0">
                <a:solidFill>
                  <a:srgbClr val="D9D9D9"/>
                </a:solidFill>
                <a:hlinkClick r:id="rId5">
                  <a:extLst>
                    <a:ext uri="{A12FA001-AC4F-418D-AE19-62706E023703}">
                      <ahyp:hlinkClr xmlns:ahyp="http://schemas.microsoft.com/office/drawing/2018/hyperlinkcolor" val="tx"/>
                    </a:ext>
                  </a:extLst>
                </a:hlinkClick>
              </a:rPr>
              <a:t>https://www.research.va.gov/programs/orppe/vaeda.cfm</a:t>
            </a:r>
            <a:r>
              <a:rPr lang="en-US" sz="2400" i="0" dirty="0">
                <a:solidFill>
                  <a:srgbClr val="D9D9D9"/>
                </a:solidFill>
              </a:rPr>
              <a:t> </a:t>
            </a:r>
          </a:p>
        </p:txBody>
      </p:sp>
      <p:sp>
        <p:nvSpPr>
          <p:cNvPr id="3" name="Rectangle 2">
            <a:extLst>
              <a:ext uri="{FF2B5EF4-FFF2-40B4-BE49-F238E27FC236}">
                <a16:creationId xmlns:a16="http://schemas.microsoft.com/office/drawing/2014/main" id="{10B0CB69-561F-99FA-8DA3-1172797D44C7}"/>
              </a:ext>
            </a:extLst>
          </p:cNvPr>
          <p:cNvSpPr/>
          <p:nvPr/>
        </p:nvSpPr>
        <p:spPr>
          <a:xfrm>
            <a:off x="1" y="3595744"/>
            <a:ext cx="4114799" cy="1849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474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BB851E-5A07-521A-0B28-0750E63CCD4A}"/>
              </a:ext>
            </a:extLst>
          </p:cNvPr>
          <p:cNvSpPr txBox="1"/>
          <p:nvPr/>
        </p:nvSpPr>
        <p:spPr>
          <a:xfrm>
            <a:off x="2590800" y="5012267"/>
            <a:ext cx="6553200" cy="1200329"/>
          </a:xfrm>
          <a:prstGeom prst="rect">
            <a:avLst/>
          </a:prstGeom>
          <a:noFill/>
        </p:spPr>
        <p:txBody>
          <a:bodyPr wrap="square" rtlCol="0">
            <a:spAutoFit/>
          </a:bodyPr>
          <a:lstStyle/>
          <a:p>
            <a:pPr algn="ctr"/>
            <a:r>
              <a:rPr lang="en-US" sz="1800" b="1" dirty="0">
                <a:solidFill>
                  <a:srgbClr val="003F72"/>
                </a:solidFill>
                <a:latin typeface="Segoe UI" panose="020B0502040204020203" pitchFamily="34" charset="0"/>
                <a:cs typeface="Segoe UI" panose="020B0502040204020203" pitchFamily="34" charset="0"/>
              </a:rPr>
              <a:t>Dr. Molly </a:t>
            </a:r>
            <a:r>
              <a:rPr lang="en-US" sz="1800" b="1" dirty="0" err="1">
                <a:solidFill>
                  <a:srgbClr val="003F72"/>
                </a:solidFill>
                <a:latin typeface="Segoe UI" panose="020B0502040204020203" pitchFamily="34" charset="0"/>
                <a:cs typeface="Segoe UI" panose="020B0502040204020203" pitchFamily="34" charset="0"/>
              </a:rPr>
              <a:t>Klote</a:t>
            </a:r>
            <a:r>
              <a:rPr lang="en-US" sz="1800" b="1" dirty="0">
                <a:solidFill>
                  <a:srgbClr val="003F72"/>
                </a:solidFill>
                <a:latin typeface="Segoe UI" panose="020B0502040204020203" pitchFamily="34" charset="0"/>
                <a:cs typeface="Segoe UI" panose="020B0502040204020203" pitchFamily="34" charset="0"/>
              </a:rPr>
              <a:t>, </a:t>
            </a:r>
            <a:r>
              <a:rPr lang="en-US" sz="1800" dirty="0">
                <a:solidFill>
                  <a:srgbClr val="003F72"/>
                </a:solidFill>
                <a:latin typeface="Segoe UI" panose="020B0502040204020203" pitchFamily="34" charset="0"/>
                <a:cs typeface="Segoe UI" panose="020B0502040204020203" pitchFamily="34" charset="0"/>
              </a:rPr>
              <a:t>System Owner</a:t>
            </a:r>
          </a:p>
          <a:p>
            <a:pPr algn="ctr"/>
            <a:r>
              <a:rPr lang="en-US" sz="1800" b="1" dirty="0">
                <a:solidFill>
                  <a:srgbClr val="003F72"/>
                </a:solidFill>
                <a:latin typeface="Segoe UI" panose="020B0502040204020203" pitchFamily="34" charset="0"/>
                <a:cs typeface="Segoe UI" panose="020B0502040204020203" pitchFamily="34" charset="0"/>
              </a:rPr>
              <a:t>Jeff Ferraro, </a:t>
            </a:r>
            <a:r>
              <a:rPr lang="en-US" sz="1800" dirty="0">
                <a:solidFill>
                  <a:srgbClr val="003F72"/>
                </a:solidFill>
                <a:latin typeface="Segoe UI" panose="020B0502040204020203" pitchFamily="34" charset="0"/>
                <a:cs typeface="Segoe UI" panose="020B0502040204020203" pitchFamily="34" charset="0"/>
              </a:rPr>
              <a:t>Informaticist/Technical Lead</a:t>
            </a:r>
          </a:p>
          <a:p>
            <a:pPr algn="ctr"/>
            <a:r>
              <a:rPr lang="en-US" sz="1800" b="1" dirty="0">
                <a:solidFill>
                  <a:srgbClr val="003F72"/>
                </a:solidFill>
                <a:latin typeface="Segoe UI" panose="020B0502040204020203" pitchFamily="34" charset="0"/>
                <a:cs typeface="Segoe UI" panose="020B0502040204020203" pitchFamily="34" charset="0"/>
              </a:rPr>
              <a:t>Angela Foster, </a:t>
            </a:r>
            <a:r>
              <a:rPr lang="en-US" sz="1800" dirty="0">
                <a:solidFill>
                  <a:srgbClr val="003F72"/>
                </a:solidFill>
                <a:latin typeface="Segoe UI" panose="020B0502040204020203" pitchFamily="34" charset="0"/>
                <a:cs typeface="Segoe UI" panose="020B0502040204020203" pitchFamily="34" charset="0"/>
              </a:rPr>
              <a:t>Program Manager</a:t>
            </a:r>
          </a:p>
          <a:p>
            <a:pPr algn="ctr"/>
            <a:r>
              <a:rPr lang="en-US" sz="1800" b="1" dirty="0">
                <a:solidFill>
                  <a:srgbClr val="003F72"/>
                </a:solidFill>
                <a:latin typeface="Segoe UI" panose="020B0502040204020203" pitchFamily="34" charset="0"/>
                <a:cs typeface="Segoe UI" panose="020B0502040204020203" pitchFamily="34" charset="0"/>
              </a:rPr>
              <a:t>Alli Schulman, </a:t>
            </a:r>
            <a:r>
              <a:rPr lang="en-US" sz="1800" dirty="0">
                <a:solidFill>
                  <a:srgbClr val="003F72"/>
                </a:solidFill>
                <a:latin typeface="Segoe UI" panose="020B0502040204020203" pitchFamily="34" charset="0"/>
                <a:cs typeface="Segoe UI" panose="020B0502040204020203" pitchFamily="34" charset="0"/>
              </a:rPr>
              <a:t>Communications</a:t>
            </a:r>
            <a:endParaRPr lang="en-US" dirty="0">
              <a:solidFill>
                <a:srgbClr val="003F7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8195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8D33C0-133E-C0EB-5299-3A1E9C20FABD}"/>
              </a:ext>
            </a:extLst>
          </p:cNvPr>
          <p:cNvSpPr/>
          <p:nvPr/>
        </p:nvSpPr>
        <p:spPr>
          <a:xfrm>
            <a:off x="0" y="0"/>
            <a:ext cx="12192000" cy="58617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0941A5B4-A8A3-3807-A42D-0285275E79B6}"/>
              </a:ext>
            </a:extLst>
          </p:cNvPr>
          <p:cNvSpPr txBox="1">
            <a:spLocks/>
          </p:cNvSpPr>
          <p:nvPr/>
        </p:nvSpPr>
        <p:spPr>
          <a:xfrm>
            <a:off x="757572" y="2199489"/>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Recording</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 A recording of this session and the associated handouts will be available on ORPP&amp;E’s Education and Training website within one week post-webinar.</a:t>
            </a:r>
            <a:endParaRPr lang="en-US" sz="1600" dirty="0">
              <a:solidFill>
                <a:prstClr val="black"/>
              </a:solidFill>
              <a:latin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1600" b="1" dirty="0">
                <a:solidFill>
                  <a:prstClr val="black"/>
                </a:solidFill>
                <a:latin typeface="Segoe UI" panose="020B0502040204020203" pitchFamily="34" charset="0"/>
                <a:cs typeface="Segoe UI" panose="020B0502040204020203" pitchFamily="34" charset="0"/>
              </a:rPr>
              <a:t>Close Captioning </a:t>
            </a:r>
            <a:r>
              <a:rPr lang="en-US" sz="1600" dirty="0">
                <a:solidFill>
                  <a:prstClr val="black"/>
                </a:solidFill>
                <a:latin typeface="Segoe UI" panose="020B0502040204020203" pitchFamily="34" charset="0"/>
                <a:cs typeface="Segoe UI" panose="020B0502040204020203" pitchFamily="34" charset="0"/>
              </a:rPr>
              <a:t>- now available with the new Webex platform. There should be a CC button at the bottom left of your Webex screen.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lang="en-US" sz="1600" dirty="0">
              <a:solidFill>
                <a:prstClr val="black"/>
              </a:solidFill>
              <a:latin typeface="Segoe UI" panose="020B0502040204020203" pitchFamily="34" charset="0"/>
              <a:cs typeface="Segoe UI" panose="020B0502040204020203" pitchFamily="34" charset="0"/>
            </a:endParaRPr>
          </a:p>
          <a:p>
            <a:pPr>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Experiencing Sound </a:t>
            </a:r>
            <a:r>
              <a:rPr lang="en-US" sz="1600" b="1" dirty="0">
                <a:solidFill>
                  <a:prstClr val="black"/>
                </a:solidFill>
                <a:latin typeface="Segoe UI" panose="020B0502040204020203" pitchFamily="34" charset="0"/>
                <a:cs typeface="Segoe UI" panose="020B0502040204020203" pitchFamily="34" charset="0"/>
              </a:rPr>
              <a:t>I</a:t>
            </a:r>
            <a:r>
              <a:rPr kumimoji="0" lang="en-US" sz="16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ssues</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 call in using the number on your registration confirmation email.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lang="en-US" sz="1600" dirty="0">
              <a:solidFill>
                <a:prstClr val="black"/>
              </a:solidFill>
              <a:latin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6" name="Content Placeholder 2">
            <a:extLst>
              <a:ext uri="{FF2B5EF4-FFF2-40B4-BE49-F238E27FC236}">
                <a16:creationId xmlns:a16="http://schemas.microsoft.com/office/drawing/2014/main" id="{5FF16981-BCB6-39AD-4FFC-22FC99642DC0}"/>
              </a:ext>
            </a:extLst>
          </p:cNvPr>
          <p:cNvSpPr txBox="1">
            <a:spLocks/>
          </p:cNvSpPr>
          <p:nvPr/>
        </p:nvSpPr>
        <p:spPr>
          <a:xfrm>
            <a:off x="6239755" y="2199489"/>
            <a:ext cx="5308973" cy="3440347"/>
          </a:xfrm>
          <a:prstGeom prst="rect">
            <a:avLst/>
          </a:prstGeom>
        </p:spPr>
        <p:txBody>
          <a:bodyPr vert="horz" lIns="51435" tIns="25718" rIns="51435" bIns="2571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Q&amp;A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lang="en-US" sz="1600" b="1" dirty="0">
                <a:solidFill>
                  <a:srgbClr val="FF0000"/>
                </a:solidFill>
                <a:latin typeface="Segoe UI" panose="020B0502040204020203" pitchFamily="34" charset="0"/>
                <a:cs typeface="Segoe UI" panose="020B0502040204020203" pitchFamily="34" charset="0"/>
              </a:rPr>
              <a:t>Questions will be addressed at the end of the webinar.</a:t>
            </a:r>
            <a:endParaRPr kumimoji="0" lang="en-US" sz="1600" b="1"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1600" b="1"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endParaRPr>
          </a:p>
          <a:p>
            <a:pPr marL="128588" indent="-128588" defTabSz="514350">
              <a:spcBef>
                <a:spcPts val="563"/>
              </a:spcBef>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Webinar Archive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All ORPP&amp;E webinars can be found here: </a:t>
            </a:r>
            <a:b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b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128588" indent="-128588" defTabSz="514350">
              <a:spcBef>
                <a:spcPts val="563"/>
              </a:spcBef>
              <a:buFont typeface="Wingdings" panose="05000000000000000000" pitchFamily="2" charset="2"/>
              <a:buChar char="ü"/>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lang="en-US" sz="1600" b="1" dirty="0">
                <a:solidFill>
                  <a:prstClr val="black"/>
                </a:solidFill>
                <a:latin typeface="Segoe UI" panose="020B0502040204020203" pitchFamily="34" charset="0"/>
                <a:cs typeface="Segoe UI" panose="020B0502040204020203" pitchFamily="34" charset="0"/>
              </a:rPr>
              <a:t>P</a:t>
            </a:r>
            <a:r>
              <a:rPr kumimoji="0" lang="en-US" sz="16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ost</a:t>
            </a: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-Webinar </a:t>
            </a:r>
            <a:r>
              <a:rPr lang="en-US" sz="1600" b="1" dirty="0">
                <a:solidFill>
                  <a:prstClr val="black"/>
                </a:solidFill>
                <a:latin typeface="Segoe UI" panose="020B0502040204020203" pitchFamily="34" charset="0"/>
                <a:cs typeface="Segoe UI" panose="020B0502040204020203" pitchFamily="34" charset="0"/>
              </a:rPr>
              <a:t>E</a:t>
            </a: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valuation Survey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We would be ever so grateful if you would complete the post-webinar evaluation survey that pops up once you exit the webinar.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grpSp>
        <p:nvGrpSpPr>
          <p:cNvPr id="13" name="Group 12">
            <a:extLst>
              <a:ext uri="{FF2B5EF4-FFF2-40B4-BE49-F238E27FC236}">
                <a16:creationId xmlns:a16="http://schemas.microsoft.com/office/drawing/2014/main" id="{612E8464-834D-98FB-93D3-81753B662817}"/>
              </a:ext>
            </a:extLst>
          </p:cNvPr>
          <p:cNvGrpSpPr/>
          <p:nvPr/>
        </p:nvGrpSpPr>
        <p:grpSpPr>
          <a:xfrm>
            <a:off x="4668721" y="105373"/>
            <a:ext cx="2854558" cy="1903968"/>
            <a:chOff x="4246023" y="808368"/>
            <a:chExt cx="2595053" cy="1730880"/>
          </a:xfrm>
        </p:grpSpPr>
        <p:pic>
          <p:nvPicPr>
            <p:cNvPr id="4" name="Picture 3">
              <a:extLst>
                <a:ext uri="{FF2B5EF4-FFF2-40B4-BE49-F238E27FC236}">
                  <a16:creationId xmlns:a16="http://schemas.microsoft.com/office/drawing/2014/main" id="{515E925B-3210-E5A8-EDC7-330D854B6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023" y="808368"/>
              <a:ext cx="2595053" cy="1730880"/>
            </a:xfrm>
            <a:prstGeom prst="rect">
              <a:avLst/>
            </a:prstGeom>
          </p:spPr>
        </p:pic>
        <p:sp>
          <p:nvSpPr>
            <p:cNvPr id="12" name="Title 1">
              <a:extLst>
                <a:ext uri="{FF2B5EF4-FFF2-40B4-BE49-F238E27FC236}">
                  <a16:creationId xmlns:a16="http://schemas.microsoft.com/office/drawing/2014/main" id="{9E620837-ED6A-30A3-B271-35738304B110}"/>
                </a:ext>
              </a:extLst>
            </p:cNvPr>
            <p:cNvSpPr txBox="1">
              <a:spLocks/>
            </p:cNvSpPr>
            <p:nvPr/>
          </p:nvSpPr>
          <p:spPr>
            <a:xfrm>
              <a:off x="4428385" y="1797644"/>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grpSp>
      <p:sp>
        <p:nvSpPr>
          <p:cNvPr id="14" name="Footer Placeholder 4">
            <a:extLst>
              <a:ext uri="{FF2B5EF4-FFF2-40B4-BE49-F238E27FC236}">
                <a16:creationId xmlns:a16="http://schemas.microsoft.com/office/drawing/2014/main" id="{01D9F277-B36A-711F-58B1-CD81284666BC}"/>
              </a:ext>
            </a:extLst>
          </p:cNvPr>
          <p:cNvSpPr txBox="1">
            <a:spLocks/>
          </p:cNvSpPr>
          <p:nvPr/>
        </p:nvSpPr>
        <p:spPr>
          <a:xfrm>
            <a:off x="3689350" y="6106358"/>
            <a:ext cx="4813300" cy="55880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For questions, please use Q&amp;A box and address to “All Panelists.”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All Webinars will be recorded and posted within one week.</a:t>
            </a:r>
          </a:p>
        </p:txBody>
      </p:sp>
    </p:spTree>
    <p:extLst>
      <p:ext uri="{BB962C8B-B14F-4D97-AF65-F5344CB8AC3E}">
        <p14:creationId xmlns:p14="http://schemas.microsoft.com/office/powerpoint/2010/main" val="223970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9AF5-11D9-70A6-76C3-5C34FA91BF7C}"/>
              </a:ext>
            </a:extLst>
          </p:cNvPr>
          <p:cNvSpPr>
            <a:spLocks noGrp="1"/>
          </p:cNvSpPr>
          <p:nvPr>
            <p:ph type="title"/>
          </p:nvPr>
        </p:nvSpPr>
        <p:spPr>
          <a:xfrm>
            <a:off x="742950" y="736600"/>
            <a:ext cx="10706100" cy="723900"/>
          </a:xfrm>
        </p:spPr>
        <p:txBody>
          <a:bodyPr/>
          <a:lstStyle/>
          <a:p>
            <a:r>
              <a:rPr lang="en-US" spc="300" dirty="0"/>
              <a:t>CONTENTS</a:t>
            </a:r>
          </a:p>
        </p:txBody>
      </p:sp>
      <p:sp>
        <p:nvSpPr>
          <p:cNvPr id="4" name="TextBox 3">
            <a:extLst>
              <a:ext uri="{FF2B5EF4-FFF2-40B4-BE49-F238E27FC236}">
                <a16:creationId xmlns:a16="http://schemas.microsoft.com/office/drawing/2014/main" id="{9E9DF5A6-1521-64BB-CCC3-9C5FB1F3AEFE}"/>
              </a:ext>
            </a:extLst>
          </p:cNvPr>
          <p:cNvSpPr txBox="1"/>
          <p:nvPr/>
        </p:nvSpPr>
        <p:spPr>
          <a:xfrm>
            <a:off x="1390526" y="1645521"/>
            <a:ext cx="10566400" cy="3347840"/>
          </a:xfrm>
          <a:prstGeom prst="rect">
            <a:avLst/>
          </a:prstGeom>
          <a:noFill/>
        </p:spPr>
        <p:txBody>
          <a:bodyPr wrap="square" rtlCol="0">
            <a:spAutoFit/>
          </a:bodyPr>
          <a:lstStyle/>
          <a:p>
            <a:pPr>
              <a:lnSpc>
                <a:spcPct val="150000"/>
              </a:lnSpc>
            </a:pPr>
            <a:r>
              <a:rPr lang="en-US" sz="2400" b="1" dirty="0">
                <a:solidFill>
                  <a:schemeClr val="bg1"/>
                </a:solidFill>
                <a:latin typeface="Segoe UI" panose="020B0502040204020203" pitchFamily="34" charset="0"/>
                <a:cs typeface="Segoe UI" panose="020B0502040204020203" pitchFamily="34" charset="0"/>
              </a:rPr>
              <a:t>1.  </a:t>
            </a:r>
            <a:r>
              <a:rPr lang="en-US" sz="2400" dirty="0">
                <a:solidFill>
                  <a:schemeClr val="bg1"/>
                </a:solidFill>
                <a:latin typeface="Segoe UI Light" panose="020B0502040204020203" pitchFamily="34" charset="0"/>
                <a:cs typeface="Segoe UI Light" panose="020B0502040204020203" pitchFamily="34" charset="0"/>
              </a:rPr>
              <a:t>VAEDA Overview</a:t>
            </a:r>
          </a:p>
          <a:p>
            <a:pPr>
              <a:lnSpc>
                <a:spcPct val="150000"/>
              </a:lnSpc>
            </a:pPr>
            <a:r>
              <a:rPr lang="en-US" sz="2400" b="1" dirty="0">
                <a:solidFill>
                  <a:schemeClr val="bg1"/>
                </a:solidFill>
                <a:latin typeface="Segoe UI" panose="020B0502040204020203" pitchFamily="34" charset="0"/>
                <a:cs typeface="Segoe UI" panose="020B0502040204020203" pitchFamily="34" charset="0"/>
              </a:rPr>
              <a:t>2.  </a:t>
            </a:r>
            <a:r>
              <a:rPr lang="en-US" sz="2400" dirty="0">
                <a:solidFill>
                  <a:schemeClr val="bg1"/>
                </a:solidFill>
                <a:latin typeface="Segoe UI Light" panose="020B0502040204020203" pitchFamily="34" charset="0"/>
                <a:cs typeface="Segoe UI Light" panose="020B0502040204020203" pitchFamily="34" charset="0"/>
              </a:rPr>
              <a:t>VAEDA Timeline</a:t>
            </a:r>
          </a:p>
          <a:p>
            <a:pPr>
              <a:lnSpc>
                <a:spcPct val="150000"/>
              </a:lnSpc>
            </a:pPr>
            <a:r>
              <a:rPr lang="en-US" sz="2400" b="1" dirty="0">
                <a:solidFill>
                  <a:schemeClr val="bg1"/>
                </a:solidFill>
                <a:latin typeface="Segoe UI" panose="020B0502040204020203" pitchFamily="34" charset="0"/>
                <a:cs typeface="Segoe UI" panose="020B0502040204020203" pitchFamily="34" charset="0"/>
              </a:rPr>
              <a:t>3.  </a:t>
            </a:r>
            <a:r>
              <a:rPr lang="en-US" sz="2400" dirty="0">
                <a:solidFill>
                  <a:schemeClr val="bg1"/>
                </a:solidFill>
                <a:latin typeface="Segoe UI Light" panose="020B0502040204020203" pitchFamily="34" charset="0"/>
                <a:cs typeface="Segoe UI Light" panose="020B0502040204020203" pitchFamily="34" charset="0"/>
              </a:rPr>
              <a:t>How VAEDA Works</a:t>
            </a:r>
          </a:p>
          <a:p>
            <a:pPr>
              <a:lnSpc>
                <a:spcPct val="150000"/>
              </a:lnSpc>
            </a:pPr>
            <a:r>
              <a:rPr lang="en-US" sz="2400" b="1" dirty="0">
                <a:solidFill>
                  <a:schemeClr val="bg1"/>
                </a:solidFill>
                <a:latin typeface="Segoe UI" panose="020B0502040204020203" pitchFamily="34" charset="0"/>
                <a:cs typeface="Segoe UI" panose="020B0502040204020203" pitchFamily="34" charset="0"/>
              </a:rPr>
              <a:t>4.  </a:t>
            </a:r>
            <a:r>
              <a:rPr lang="en-US" sz="2400" dirty="0">
                <a:solidFill>
                  <a:schemeClr val="bg1"/>
                </a:solidFill>
                <a:latin typeface="Segoe UI Light" panose="020B0502040204020203" pitchFamily="34" charset="0"/>
                <a:cs typeface="Segoe UI Light" panose="020B0502040204020203" pitchFamily="34" charset="0"/>
              </a:rPr>
              <a:t>Statistics</a:t>
            </a:r>
          </a:p>
          <a:p>
            <a:pPr>
              <a:lnSpc>
                <a:spcPct val="150000"/>
              </a:lnSpc>
            </a:pPr>
            <a:r>
              <a:rPr lang="en-US" sz="2400" b="1" dirty="0">
                <a:solidFill>
                  <a:schemeClr val="bg1"/>
                </a:solidFill>
                <a:latin typeface="Segoe UI" panose="020B0502040204020203" pitchFamily="34" charset="0"/>
                <a:cs typeface="Segoe UI" panose="020B0502040204020203" pitchFamily="34" charset="0"/>
              </a:rPr>
              <a:t>5.  </a:t>
            </a:r>
            <a:r>
              <a:rPr lang="en-US" sz="2400" dirty="0">
                <a:solidFill>
                  <a:schemeClr val="bg1"/>
                </a:solidFill>
                <a:latin typeface="Segoe UI Light" panose="020B0502040204020203" pitchFamily="34" charset="0"/>
                <a:cs typeface="Segoe UI Light" panose="020B0502040204020203" pitchFamily="34" charset="0"/>
              </a:rPr>
              <a:t>Live Demonstration</a:t>
            </a:r>
          </a:p>
          <a:p>
            <a:pPr>
              <a:lnSpc>
                <a:spcPct val="150000"/>
              </a:lnSpc>
            </a:pPr>
            <a:r>
              <a:rPr lang="en-US" sz="2400" b="1" dirty="0">
                <a:solidFill>
                  <a:schemeClr val="bg1"/>
                </a:solidFill>
                <a:latin typeface="Segoe UI" panose="020B0502040204020203" pitchFamily="34" charset="0"/>
                <a:cs typeface="Segoe UI" panose="020B0502040204020203" pitchFamily="34" charset="0"/>
              </a:rPr>
              <a:t>6.  </a:t>
            </a:r>
            <a:r>
              <a:rPr lang="en-US" sz="2400" dirty="0">
                <a:solidFill>
                  <a:schemeClr val="bg1"/>
                </a:solidFill>
                <a:latin typeface="Segoe UI Light" panose="020B0502040204020203" pitchFamily="34" charset="0"/>
                <a:cs typeface="Segoe UI Light" panose="020B0502040204020203" pitchFamily="34" charset="0"/>
              </a:rPr>
              <a:t>Q&amp;A</a:t>
            </a:r>
          </a:p>
        </p:txBody>
      </p:sp>
    </p:spTree>
    <p:extLst>
      <p:ext uri="{BB962C8B-B14F-4D97-AF65-F5344CB8AC3E}">
        <p14:creationId xmlns:p14="http://schemas.microsoft.com/office/powerpoint/2010/main" val="319878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794F-8C94-2300-A379-0CC66E2E0CFD}"/>
              </a:ext>
            </a:extLst>
          </p:cNvPr>
          <p:cNvSpPr>
            <a:spLocks noGrp="1"/>
          </p:cNvSpPr>
          <p:nvPr>
            <p:ph type="title"/>
          </p:nvPr>
        </p:nvSpPr>
        <p:spPr/>
        <p:txBody>
          <a:bodyPr>
            <a:normAutofit/>
          </a:bodyPr>
          <a:lstStyle/>
          <a:p>
            <a:r>
              <a:rPr lang="en-US" sz="4400" spc="300" dirty="0"/>
              <a:t>VAEDA </a:t>
            </a:r>
            <a:r>
              <a:rPr lang="en-US" sz="4400" b="0" spc="300" dirty="0">
                <a:latin typeface="Segoe UI Light" panose="020B0502040204020203" pitchFamily="34" charset="0"/>
                <a:cs typeface="Segoe UI Light" panose="020B0502040204020203" pitchFamily="34" charset="0"/>
              </a:rPr>
              <a:t>OVERVIEW</a:t>
            </a:r>
          </a:p>
        </p:txBody>
      </p:sp>
      <p:sp>
        <p:nvSpPr>
          <p:cNvPr id="3" name="Rectangle 2">
            <a:extLst>
              <a:ext uri="{FF2B5EF4-FFF2-40B4-BE49-F238E27FC236}">
                <a16:creationId xmlns:a16="http://schemas.microsoft.com/office/drawing/2014/main" id="{29675351-AB72-A616-34F4-F97189673434}"/>
              </a:ext>
            </a:extLst>
          </p:cNvPr>
          <p:cNvSpPr/>
          <p:nvPr/>
        </p:nvSpPr>
        <p:spPr>
          <a:xfrm>
            <a:off x="-1" y="3662485"/>
            <a:ext cx="5797063" cy="22371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754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026439-A4A9-A1E5-7660-9CD9701BDFC4}"/>
              </a:ext>
            </a:extLst>
          </p:cNvPr>
          <p:cNvSpPr>
            <a:spLocks noGrp="1"/>
          </p:cNvSpPr>
          <p:nvPr>
            <p:ph type="title"/>
          </p:nvPr>
        </p:nvSpPr>
        <p:spPr/>
        <p:txBody>
          <a:bodyPr/>
          <a:lstStyle/>
          <a:p>
            <a:r>
              <a:rPr lang="en-US" dirty="0"/>
              <a:t>What is </a:t>
            </a:r>
            <a:r>
              <a:rPr lang="en-US" b="0" dirty="0">
                <a:latin typeface="Segoe UI Light" panose="020B0502040204020203" pitchFamily="34" charset="0"/>
                <a:cs typeface="Segoe UI Light" panose="020B0502040204020203" pitchFamily="34" charset="0"/>
              </a:rPr>
              <a:t>VAEDA?</a:t>
            </a:r>
          </a:p>
        </p:txBody>
      </p:sp>
      <p:sp>
        <p:nvSpPr>
          <p:cNvPr id="5" name="Content Placeholder 4">
            <a:extLst>
              <a:ext uri="{FF2B5EF4-FFF2-40B4-BE49-F238E27FC236}">
                <a16:creationId xmlns:a16="http://schemas.microsoft.com/office/drawing/2014/main" id="{DE4A6B27-D5C6-5E3D-BD0A-8A5DB8F84D32}"/>
              </a:ext>
            </a:extLst>
          </p:cNvPr>
          <p:cNvSpPr>
            <a:spLocks noGrp="1"/>
          </p:cNvSpPr>
          <p:nvPr>
            <p:ph idx="1"/>
          </p:nvPr>
        </p:nvSpPr>
        <p:spPr>
          <a:xfrm>
            <a:off x="2725616" y="1778978"/>
            <a:ext cx="8282354" cy="4579210"/>
          </a:xfrm>
        </p:spPr>
        <p:txBody>
          <a:bodyPr>
            <a:normAutofit fontScale="92500" lnSpcReduction="10000"/>
          </a:bodyPr>
          <a:lstStyle/>
          <a:p>
            <a:pPr>
              <a:spcBef>
                <a:spcPts val="1200"/>
              </a:spcBef>
              <a:spcAft>
                <a:spcPts val="1200"/>
              </a:spcAft>
            </a:pPr>
            <a:r>
              <a:rPr lang="en-US" sz="2200" i="0" dirty="0">
                <a:solidFill>
                  <a:srgbClr val="174479"/>
                </a:solidFill>
              </a:rPr>
              <a:t>The VA Electronic Determination Aid (VAEDA) is a decision support tool created to: </a:t>
            </a:r>
          </a:p>
          <a:p>
            <a:pPr marL="342900" indent="-342900">
              <a:spcBef>
                <a:spcPts val="1200"/>
              </a:spcBef>
              <a:spcAft>
                <a:spcPts val="1200"/>
              </a:spcAft>
              <a:buFont typeface="Arial" panose="020B0604020202020204" pitchFamily="34" charset="0"/>
              <a:buChar char="•"/>
            </a:pPr>
            <a:r>
              <a:rPr lang="en-US" b="1" dirty="0">
                <a:solidFill>
                  <a:srgbClr val="174479"/>
                </a:solidFill>
              </a:rPr>
              <a:t>R</a:t>
            </a:r>
            <a:r>
              <a:rPr lang="en-US" b="1" i="0" dirty="0">
                <a:solidFill>
                  <a:srgbClr val="174479"/>
                </a:solidFill>
              </a:rPr>
              <a:t>educe</a:t>
            </a:r>
            <a:r>
              <a:rPr lang="en-US" i="0" dirty="0">
                <a:solidFill>
                  <a:srgbClr val="174479"/>
                </a:solidFill>
              </a:rPr>
              <a:t> variability in regulatory preliminary determinations for proposed research, quality improvement, program evaluation, and innovation projects.</a:t>
            </a:r>
            <a:endParaRPr lang="en-US" dirty="0">
              <a:solidFill>
                <a:srgbClr val="174479"/>
              </a:solidFill>
            </a:endParaRPr>
          </a:p>
          <a:p>
            <a:pPr marL="342900" indent="-342900">
              <a:spcBef>
                <a:spcPts val="1200"/>
              </a:spcBef>
              <a:spcAft>
                <a:spcPts val="1200"/>
              </a:spcAft>
              <a:buFont typeface="Arial" panose="020B0604020202020204" pitchFamily="34" charset="0"/>
              <a:buChar char="•"/>
            </a:pPr>
            <a:r>
              <a:rPr lang="en-US" b="1" dirty="0">
                <a:solidFill>
                  <a:srgbClr val="174479"/>
                </a:solidFill>
              </a:rPr>
              <a:t>Decrease</a:t>
            </a:r>
            <a:r>
              <a:rPr lang="en-US" dirty="0">
                <a:solidFill>
                  <a:srgbClr val="174479"/>
                </a:solidFill>
              </a:rPr>
              <a:t> administrative burden on research offices and IRB members.</a:t>
            </a:r>
            <a:endParaRPr lang="en-US" i="0" dirty="0">
              <a:solidFill>
                <a:srgbClr val="174479"/>
              </a:solidFill>
            </a:endParaRPr>
          </a:p>
          <a:p>
            <a:pPr>
              <a:spcBef>
                <a:spcPts val="1200"/>
              </a:spcBef>
              <a:spcAft>
                <a:spcPts val="1200"/>
              </a:spcAft>
            </a:pPr>
            <a:r>
              <a:rPr lang="en-US" sz="2000" b="1" i="0" dirty="0">
                <a:solidFill>
                  <a:srgbClr val="174479"/>
                </a:solidFill>
              </a:rPr>
              <a:t>The VAEDA tool intends to harmonize and standardize project (research/not research) classifications for all VA facilities. </a:t>
            </a:r>
            <a:endParaRPr lang="en-US" sz="2000" i="0" dirty="0">
              <a:solidFill>
                <a:srgbClr val="174479"/>
              </a:solidFill>
            </a:endParaRPr>
          </a:p>
          <a:p>
            <a:pPr>
              <a:spcBef>
                <a:spcPts val="1200"/>
              </a:spcBef>
              <a:spcAft>
                <a:spcPts val="1200"/>
              </a:spcAft>
            </a:pPr>
            <a:r>
              <a:rPr lang="en-US" sz="2000" b="1" i="0" dirty="0">
                <a:solidFill>
                  <a:srgbClr val="174479"/>
                </a:solidFill>
              </a:rPr>
              <a:t>NOTE: </a:t>
            </a:r>
            <a:r>
              <a:rPr lang="en-US" sz="2000" i="0" dirty="0">
                <a:solidFill>
                  <a:srgbClr val="174479"/>
                </a:solidFill>
              </a:rPr>
              <a:t>Research studies that are known to need an IRB review (clinical trial) or involve animals (IACUC review) do not need to go through the VAEDA process.</a:t>
            </a:r>
            <a:endParaRPr lang="en-US" i="0" dirty="0">
              <a:solidFill>
                <a:srgbClr val="174479"/>
              </a:solidFill>
            </a:endParaRPr>
          </a:p>
          <a:p>
            <a:endParaRPr lang="en-US" dirty="0">
              <a:solidFill>
                <a:srgbClr val="174479"/>
              </a:solidFill>
            </a:endParaRPr>
          </a:p>
        </p:txBody>
      </p:sp>
      <p:sp>
        <p:nvSpPr>
          <p:cNvPr id="6" name="Rectangle 5">
            <a:extLst>
              <a:ext uri="{FF2B5EF4-FFF2-40B4-BE49-F238E27FC236}">
                <a16:creationId xmlns:a16="http://schemas.microsoft.com/office/drawing/2014/main" id="{F7645FB7-EEE0-E817-0FC1-115864C9098A}"/>
              </a:ext>
            </a:extLst>
          </p:cNvPr>
          <p:cNvSpPr/>
          <p:nvPr/>
        </p:nvSpPr>
        <p:spPr>
          <a:xfrm>
            <a:off x="0" y="1409700"/>
            <a:ext cx="8651631" cy="764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Graphical user interface&#10;&#10;Description automatically generated with medium confidence">
            <a:extLst>
              <a:ext uri="{FF2B5EF4-FFF2-40B4-BE49-F238E27FC236}">
                <a16:creationId xmlns:a16="http://schemas.microsoft.com/office/drawing/2014/main" id="{9630283B-DE91-BA13-CED9-9B572D475E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spTree>
    <p:extLst>
      <p:ext uri="{BB962C8B-B14F-4D97-AF65-F5344CB8AC3E}">
        <p14:creationId xmlns:p14="http://schemas.microsoft.com/office/powerpoint/2010/main" val="231533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026439-A4A9-A1E5-7660-9CD9701BDFC4}"/>
              </a:ext>
            </a:extLst>
          </p:cNvPr>
          <p:cNvSpPr>
            <a:spLocks noGrp="1"/>
          </p:cNvSpPr>
          <p:nvPr>
            <p:ph type="title"/>
          </p:nvPr>
        </p:nvSpPr>
        <p:spPr/>
        <p:txBody>
          <a:bodyPr/>
          <a:lstStyle/>
          <a:p>
            <a:r>
              <a:rPr lang="en-US" dirty="0"/>
              <a:t>Sorting </a:t>
            </a:r>
            <a:r>
              <a:rPr lang="en-US" b="0" dirty="0">
                <a:latin typeface="Segoe UI Light" panose="020B0502040204020203" pitchFamily="34" charset="0"/>
                <a:cs typeface="Segoe UI Light" panose="020B0502040204020203" pitchFamily="34" charset="0"/>
              </a:rPr>
              <a:t>Hat</a:t>
            </a:r>
          </a:p>
        </p:txBody>
      </p:sp>
      <p:sp>
        <p:nvSpPr>
          <p:cNvPr id="5" name="Content Placeholder 4">
            <a:extLst>
              <a:ext uri="{FF2B5EF4-FFF2-40B4-BE49-F238E27FC236}">
                <a16:creationId xmlns:a16="http://schemas.microsoft.com/office/drawing/2014/main" id="{DE4A6B27-D5C6-5E3D-BD0A-8A5DB8F84D32}"/>
              </a:ext>
            </a:extLst>
          </p:cNvPr>
          <p:cNvSpPr>
            <a:spLocks noGrp="1"/>
          </p:cNvSpPr>
          <p:nvPr>
            <p:ph idx="1"/>
          </p:nvPr>
        </p:nvSpPr>
        <p:spPr>
          <a:xfrm>
            <a:off x="2725616" y="1778978"/>
            <a:ext cx="8282354" cy="4579210"/>
          </a:xfrm>
        </p:spPr>
        <p:txBody>
          <a:bodyPr>
            <a:normAutofit/>
          </a:bodyPr>
          <a:lstStyle/>
          <a:p>
            <a:pPr>
              <a:spcBef>
                <a:spcPts val="1200"/>
              </a:spcBef>
              <a:spcAft>
                <a:spcPts val="1200"/>
              </a:spcAft>
            </a:pPr>
            <a:r>
              <a:rPr lang="en-US" sz="2200" i="0" dirty="0">
                <a:solidFill>
                  <a:srgbClr val="174479"/>
                </a:solidFill>
              </a:rPr>
              <a:t>Think of the VAEDA tool as the sorting hat from the Harry Potter</a:t>
            </a:r>
            <a:r>
              <a:rPr lang="en-US" sz="2200" i="0" dirty="0">
                <a:solidFill>
                  <a:srgbClr val="174479"/>
                </a:solidFill>
                <a:sym typeface="Symbol" panose="05050102010706020507" pitchFamily="18" charset="2"/>
              </a:rPr>
              <a:t></a:t>
            </a:r>
            <a:r>
              <a:rPr lang="en-US" sz="2200" i="0" dirty="0">
                <a:solidFill>
                  <a:srgbClr val="174479"/>
                </a:solidFill>
              </a:rPr>
              <a:t> movies.</a:t>
            </a:r>
          </a:p>
          <a:p>
            <a:pPr>
              <a:spcBef>
                <a:spcPts val="1200"/>
              </a:spcBef>
              <a:spcAft>
                <a:spcPts val="1200"/>
              </a:spcAft>
            </a:pPr>
            <a:r>
              <a:rPr lang="en-US" sz="2200" i="0" dirty="0">
                <a:solidFill>
                  <a:srgbClr val="174479"/>
                </a:solidFill>
              </a:rPr>
              <a:t>VAEDA helps to tell the project owner where a project should be routed for approval, since research offices and IRBs/RDCs have no authority to approve anything that is not research.</a:t>
            </a:r>
          </a:p>
          <a:p>
            <a:pPr>
              <a:spcBef>
                <a:spcPts val="1200"/>
              </a:spcBef>
              <a:spcAft>
                <a:spcPts val="1200"/>
              </a:spcAft>
            </a:pPr>
            <a:r>
              <a:rPr lang="en-US" sz="2200" i="0" dirty="0">
                <a:solidFill>
                  <a:srgbClr val="174479"/>
                </a:solidFill>
              </a:rPr>
              <a:t>We are working with Quality Management to identify where not research determinations should be routed. Currently, it is up to the individual facility and program wanting to conduct the non-research activity.</a:t>
            </a:r>
          </a:p>
          <a:p>
            <a:endParaRPr lang="en-US" dirty="0">
              <a:solidFill>
                <a:srgbClr val="174479"/>
              </a:solidFill>
            </a:endParaRPr>
          </a:p>
        </p:txBody>
      </p:sp>
      <p:sp>
        <p:nvSpPr>
          <p:cNvPr id="6" name="Rectangle 5">
            <a:extLst>
              <a:ext uri="{FF2B5EF4-FFF2-40B4-BE49-F238E27FC236}">
                <a16:creationId xmlns:a16="http://schemas.microsoft.com/office/drawing/2014/main" id="{F7645FB7-EEE0-E817-0FC1-115864C9098A}"/>
              </a:ext>
            </a:extLst>
          </p:cNvPr>
          <p:cNvSpPr/>
          <p:nvPr/>
        </p:nvSpPr>
        <p:spPr>
          <a:xfrm>
            <a:off x="0" y="1409700"/>
            <a:ext cx="8651631" cy="764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Graphical user interface&#10;&#10;Description automatically generated with medium confidence">
            <a:extLst>
              <a:ext uri="{FF2B5EF4-FFF2-40B4-BE49-F238E27FC236}">
                <a16:creationId xmlns:a16="http://schemas.microsoft.com/office/drawing/2014/main" id="{9630283B-DE91-BA13-CED9-9B572D475E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pic>
        <p:nvPicPr>
          <p:cNvPr id="3" name="Graphic 2" descr="Pointed Hat with solid fill">
            <a:extLst>
              <a:ext uri="{FF2B5EF4-FFF2-40B4-BE49-F238E27FC236}">
                <a16:creationId xmlns:a16="http://schemas.microsoft.com/office/drawing/2014/main" id="{3DC57C09-2F3F-7046-1877-CA608A4A03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600" y="1680124"/>
            <a:ext cx="2151752" cy="2151752"/>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81008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026439-A4A9-A1E5-7660-9CD9701BDFC4}"/>
              </a:ext>
            </a:extLst>
          </p:cNvPr>
          <p:cNvSpPr>
            <a:spLocks noGrp="1"/>
          </p:cNvSpPr>
          <p:nvPr>
            <p:ph type="title"/>
          </p:nvPr>
        </p:nvSpPr>
        <p:spPr/>
        <p:txBody>
          <a:bodyPr/>
          <a:lstStyle/>
          <a:p>
            <a:r>
              <a:rPr lang="en-US" dirty="0"/>
              <a:t>Benefits </a:t>
            </a:r>
            <a:r>
              <a:rPr lang="en-US" b="0" dirty="0">
                <a:latin typeface="Segoe UI Light" panose="020B0502040204020203" pitchFamily="34" charset="0"/>
                <a:cs typeface="Segoe UI Light" panose="020B0502040204020203" pitchFamily="34" charset="0"/>
              </a:rPr>
              <a:t>of the VAEDA tool</a:t>
            </a:r>
          </a:p>
        </p:txBody>
      </p:sp>
      <p:sp>
        <p:nvSpPr>
          <p:cNvPr id="5" name="Content Placeholder 4">
            <a:extLst>
              <a:ext uri="{FF2B5EF4-FFF2-40B4-BE49-F238E27FC236}">
                <a16:creationId xmlns:a16="http://schemas.microsoft.com/office/drawing/2014/main" id="{DE4A6B27-D5C6-5E3D-BD0A-8A5DB8F84D32}"/>
              </a:ext>
            </a:extLst>
          </p:cNvPr>
          <p:cNvSpPr>
            <a:spLocks noGrp="1"/>
          </p:cNvSpPr>
          <p:nvPr>
            <p:ph idx="1"/>
          </p:nvPr>
        </p:nvSpPr>
        <p:spPr>
          <a:xfrm>
            <a:off x="1692876" y="1778978"/>
            <a:ext cx="9514702" cy="4020584"/>
          </a:xfrm>
        </p:spPr>
        <p:txBody>
          <a:bodyPr>
            <a:normAutofit fontScale="92500"/>
          </a:bodyPr>
          <a:lstStyle/>
          <a:p>
            <a:pPr marL="342900" indent="-342900">
              <a:buFont typeface="Wingdings" pitchFamily="2" charset="2"/>
              <a:buChar char="§"/>
            </a:pPr>
            <a:r>
              <a:rPr lang="en-US" b="1" dirty="0">
                <a:solidFill>
                  <a:srgbClr val="174479"/>
                </a:solidFill>
              </a:rPr>
              <a:t>Increases accuracy </a:t>
            </a:r>
            <a:r>
              <a:rPr lang="en-US" dirty="0">
                <a:solidFill>
                  <a:srgbClr val="174479"/>
                </a:solidFill>
              </a:rPr>
              <a:t>in the research preliminary determination process by standardizing the questions asked and the information provided to project owners which decreases regulatory risk for VHA</a:t>
            </a:r>
          </a:p>
          <a:p>
            <a:pPr marL="342900" indent="-342900">
              <a:buFont typeface="Wingdings" pitchFamily="2" charset="2"/>
              <a:buChar char="§"/>
            </a:pPr>
            <a:r>
              <a:rPr lang="en-US" b="1" dirty="0">
                <a:solidFill>
                  <a:srgbClr val="174479"/>
                </a:solidFill>
              </a:rPr>
              <a:t>Reduces</a:t>
            </a:r>
            <a:r>
              <a:rPr lang="en-US" dirty="0">
                <a:solidFill>
                  <a:srgbClr val="174479"/>
                </a:solidFill>
              </a:rPr>
              <a:t> time to preliminary determination result</a:t>
            </a:r>
          </a:p>
          <a:p>
            <a:pPr marL="342900" indent="-342900">
              <a:buFont typeface="Wingdings" pitchFamily="2" charset="2"/>
              <a:buChar char="§"/>
            </a:pPr>
            <a:r>
              <a:rPr lang="en-US" b="1" dirty="0">
                <a:solidFill>
                  <a:srgbClr val="174479"/>
                </a:solidFill>
              </a:rPr>
              <a:t>Saves</a:t>
            </a:r>
            <a:r>
              <a:rPr lang="en-US" dirty="0">
                <a:solidFill>
                  <a:srgbClr val="174479"/>
                </a:solidFill>
              </a:rPr>
              <a:t> resources (time, funds, etc.) that can then be applied elsewhere within the VAMC</a:t>
            </a:r>
          </a:p>
          <a:p>
            <a:pPr marL="342900" indent="-342900">
              <a:buFont typeface="Wingdings" pitchFamily="2" charset="2"/>
              <a:buChar char="§"/>
            </a:pPr>
            <a:r>
              <a:rPr lang="en-US" b="1" dirty="0">
                <a:solidFill>
                  <a:srgbClr val="174479"/>
                </a:solidFill>
              </a:rPr>
              <a:t>Adds</a:t>
            </a:r>
            <a:r>
              <a:rPr lang="en-US" dirty="0">
                <a:solidFill>
                  <a:srgbClr val="174479"/>
                </a:solidFill>
              </a:rPr>
              <a:t> increased capability for the VA by having all determinations consolidated in one platform, allowing the VA to see all preliminary determinations</a:t>
            </a:r>
          </a:p>
          <a:p>
            <a:pPr marL="342900" indent="-342900">
              <a:buFont typeface="Wingdings" pitchFamily="2" charset="2"/>
              <a:buChar char="§"/>
            </a:pPr>
            <a:r>
              <a:rPr lang="en-US" b="1" dirty="0">
                <a:solidFill>
                  <a:srgbClr val="174479"/>
                </a:solidFill>
              </a:rPr>
              <a:t>Increases efficiency </a:t>
            </a:r>
            <a:r>
              <a:rPr lang="en-US" dirty="0">
                <a:solidFill>
                  <a:srgbClr val="174479"/>
                </a:solidFill>
              </a:rPr>
              <a:t>of research offices and IRBs</a:t>
            </a:r>
          </a:p>
          <a:p>
            <a:pPr marL="342900" indent="-342900">
              <a:buFont typeface="Wingdings" pitchFamily="2" charset="2"/>
              <a:buChar char="§"/>
            </a:pPr>
            <a:r>
              <a:rPr lang="en-US" b="1" dirty="0">
                <a:solidFill>
                  <a:srgbClr val="174479"/>
                </a:solidFill>
              </a:rPr>
              <a:t>Promotes access </a:t>
            </a:r>
            <a:r>
              <a:rPr lang="en-US" dirty="0">
                <a:solidFill>
                  <a:srgbClr val="174479"/>
                </a:solidFill>
              </a:rPr>
              <a:t>to preliminary determinations for facilities without research offices</a:t>
            </a:r>
          </a:p>
          <a:p>
            <a:pPr marL="342900" indent="-342900">
              <a:buFont typeface="Wingdings" pitchFamily="2" charset="2"/>
              <a:buChar char="§"/>
            </a:pPr>
            <a:r>
              <a:rPr lang="en-US" b="1" dirty="0">
                <a:solidFill>
                  <a:srgbClr val="174479"/>
                </a:solidFill>
              </a:rPr>
              <a:t>Democratizes </a:t>
            </a:r>
            <a:r>
              <a:rPr lang="en-US" dirty="0">
                <a:solidFill>
                  <a:srgbClr val="174479"/>
                </a:solidFill>
              </a:rPr>
              <a:t>education regarding determinations to all project owners</a:t>
            </a:r>
          </a:p>
        </p:txBody>
      </p:sp>
      <p:pic>
        <p:nvPicPr>
          <p:cNvPr id="2" name="Picture 1" descr="Graphical user interface&#10;&#10;Description automatically generated with medium confidence">
            <a:extLst>
              <a:ext uri="{FF2B5EF4-FFF2-40B4-BE49-F238E27FC236}">
                <a16:creationId xmlns:a16="http://schemas.microsoft.com/office/drawing/2014/main" id="{EBC147ED-E296-D716-6E6E-23C00189D7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sp>
        <p:nvSpPr>
          <p:cNvPr id="3" name="Rectangle 2">
            <a:extLst>
              <a:ext uri="{FF2B5EF4-FFF2-40B4-BE49-F238E27FC236}">
                <a16:creationId xmlns:a16="http://schemas.microsoft.com/office/drawing/2014/main" id="{EE423218-5A8C-D913-AD5E-7677BE4C1CDB}"/>
              </a:ext>
            </a:extLst>
          </p:cNvPr>
          <p:cNvSpPr/>
          <p:nvPr/>
        </p:nvSpPr>
        <p:spPr>
          <a:xfrm>
            <a:off x="0" y="1409700"/>
            <a:ext cx="8651631" cy="764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1782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7A581C6-004E-5BF9-84E1-E7BF57E41EDE}"/>
              </a:ext>
            </a:extLst>
          </p:cNvPr>
          <p:cNvSpPr/>
          <p:nvPr/>
        </p:nvSpPr>
        <p:spPr>
          <a:xfrm>
            <a:off x="0" y="1409700"/>
            <a:ext cx="8651631" cy="764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5A37B-D01F-45DE-7846-5465DB740705}"/>
              </a:ext>
            </a:extLst>
          </p:cNvPr>
          <p:cNvSpPr>
            <a:spLocks noGrp="1"/>
          </p:cNvSpPr>
          <p:nvPr>
            <p:ph type="title"/>
          </p:nvPr>
        </p:nvSpPr>
        <p:spPr>
          <a:xfrm>
            <a:off x="836505" y="651694"/>
            <a:ext cx="10706100" cy="723900"/>
          </a:xfrm>
        </p:spPr>
        <p:txBody>
          <a:bodyPr/>
          <a:lstStyle/>
          <a:p>
            <a:r>
              <a:rPr lang="en-US" spc="300" dirty="0">
                <a:solidFill>
                  <a:srgbClr val="174479"/>
                </a:solidFill>
              </a:rPr>
              <a:t>VAEDA </a:t>
            </a:r>
            <a:r>
              <a:rPr lang="en-US" b="0" spc="300" dirty="0">
                <a:solidFill>
                  <a:srgbClr val="174479"/>
                </a:solidFill>
                <a:latin typeface="Segoe UI Light" panose="020B0502040204020203" pitchFamily="34" charset="0"/>
                <a:cs typeface="Segoe UI Light" panose="020B0502040204020203" pitchFamily="34" charset="0"/>
              </a:rPr>
              <a:t>TIMELINE</a:t>
            </a:r>
          </a:p>
        </p:txBody>
      </p:sp>
      <p:sp>
        <p:nvSpPr>
          <p:cNvPr id="4" name="AutoShape 3">
            <a:extLst>
              <a:ext uri="{FF2B5EF4-FFF2-40B4-BE49-F238E27FC236}">
                <a16:creationId xmlns:a16="http://schemas.microsoft.com/office/drawing/2014/main" id="{0D86CF71-0CA8-9474-1892-E46F898E9A51}"/>
              </a:ext>
            </a:extLst>
          </p:cNvPr>
          <p:cNvSpPr>
            <a:spLocks noChangeArrowheads="1"/>
          </p:cNvSpPr>
          <p:nvPr/>
        </p:nvSpPr>
        <p:spPr bwMode="gray">
          <a:xfrm>
            <a:off x="1902541" y="1731482"/>
            <a:ext cx="2366843" cy="1423029"/>
          </a:xfrm>
          <a:prstGeom prst="chevron">
            <a:avLst>
              <a:gd name="adj" fmla="val 34952"/>
            </a:avLst>
          </a:prstGeom>
          <a:solidFill>
            <a:schemeClr val="bg1">
              <a:lumMod val="85000"/>
            </a:schemeClr>
          </a:solidFill>
          <a:ln w="12700" cap="rnd" algn="ctr">
            <a:noFill/>
            <a:miter lim="800000"/>
            <a:headEnd/>
            <a:tailEnd/>
          </a:ln>
        </p:spPr>
        <p:txBody>
          <a:bodyPr lIns="88900" tIns="88900" rIns="88900" bIns="88900" anchor="ctr" anchorCtr="0"/>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1500" b="0" i="0" u="none" strike="noStrike" kern="1200" cap="none" spc="0" normalizeH="0" baseline="0" noProof="0" dirty="0">
              <a:ln>
                <a:noFill/>
              </a:ln>
              <a:solidFill>
                <a:schemeClr val="tx2"/>
              </a:solidFill>
              <a:effectLst/>
              <a:uLnTx/>
              <a:uFillTx/>
              <a:latin typeface="Calibri"/>
              <a:ea typeface="+mn-ea"/>
              <a:cs typeface="+mn-cs"/>
            </a:endParaRPr>
          </a:p>
        </p:txBody>
      </p:sp>
      <p:sp>
        <p:nvSpPr>
          <p:cNvPr id="5" name="AutoShape 4">
            <a:extLst>
              <a:ext uri="{FF2B5EF4-FFF2-40B4-BE49-F238E27FC236}">
                <a16:creationId xmlns:a16="http://schemas.microsoft.com/office/drawing/2014/main" id="{28CDF8BA-5B73-1341-27F3-50D9605364CF}"/>
              </a:ext>
            </a:extLst>
          </p:cNvPr>
          <p:cNvSpPr>
            <a:spLocks noChangeArrowheads="1"/>
          </p:cNvSpPr>
          <p:nvPr/>
        </p:nvSpPr>
        <p:spPr bwMode="gray">
          <a:xfrm>
            <a:off x="3914752" y="1731482"/>
            <a:ext cx="2366843" cy="1423029"/>
          </a:xfrm>
          <a:prstGeom prst="chevron">
            <a:avLst>
              <a:gd name="adj" fmla="val 34975"/>
            </a:avLst>
          </a:prstGeom>
          <a:solidFill>
            <a:schemeClr val="bg1">
              <a:lumMod val="85000"/>
            </a:schemeClr>
          </a:solidFill>
          <a:ln w="12700" cap="rnd" algn="ctr">
            <a:noFill/>
            <a:miter lim="800000"/>
            <a:headEnd/>
            <a:tailEnd/>
          </a:ln>
        </p:spPr>
        <p:txBody>
          <a:bodyPr lIns="88900" tIns="88900" rIns="88900" bIns="88900" anchor="ctr" anchorCtr="0"/>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1500" b="0" i="0" u="none" strike="noStrike" kern="1200" cap="none" spc="0" normalizeH="0" baseline="0" noProof="0" dirty="0">
              <a:ln>
                <a:noFill/>
              </a:ln>
              <a:effectLst/>
              <a:uLnTx/>
              <a:uFillTx/>
              <a:latin typeface="Calibri"/>
              <a:ea typeface="+mn-ea"/>
              <a:cs typeface="+mn-cs"/>
            </a:endParaRPr>
          </a:p>
        </p:txBody>
      </p:sp>
      <p:sp>
        <p:nvSpPr>
          <p:cNvPr id="7" name="AutoShape 4">
            <a:extLst>
              <a:ext uri="{FF2B5EF4-FFF2-40B4-BE49-F238E27FC236}">
                <a16:creationId xmlns:a16="http://schemas.microsoft.com/office/drawing/2014/main" id="{A48CE343-146E-23DE-BF9F-13803E49AE05}"/>
              </a:ext>
            </a:extLst>
          </p:cNvPr>
          <p:cNvSpPr>
            <a:spLocks noChangeArrowheads="1"/>
          </p:cNvSpPr>
          <p:nvPr/>
        </p:nvSpPr>
        <p:spPr bwMode="gray">
          <a:xfrm>
            <a:off x="7932977" y="1731482"/>
            <a:ext cx="2366843" cy="1423029"/>
          </a:xfrm>
          <a:prstGeom prst="chevron">
            <a:avLst>
              <a:gd name="adj" fmla="val 34975"/>
            </a:avLst>
          </a:prstGeom>
          <a:solidFill>
            <a:schemeClr val="bg1">
              <a:lumMod val="85000"/>
            </a:schemeClr>
          </a:solidFill>
          <a:ln w="12700" cap="rnd" algn="ctr">
            <a:noFill/>
            <a:miter lim="800000"/>
            <a:headEnd/>
            <a:tailEnd/>
          </a:ln>
        </p:spPr>
        <p:txBody>
          <a:bodyPr lIns="88900" tIns="88900" rIns="88900" bIns="88900" anchor="ctr" anchorCtr="0"/>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1500" b="0" i="0" u="none" strike="noStrike" kern="1200" cap="none" spc="0" normalizeH="0" baseline="0" noProof="0" dirty="0">
              <a:ln>
                <a:noFill/>
              </a:ln>
              <a:effectLst/>
              <a:uLnTx/>
              <a:uFillTx/>
              <a:latin typeface="Calibri"/>
              <a:ea typeface="+mn-ea"/>
              <a:cs typeface="+mn-cs"/>
            </a:endParaRPr>
          </a:p>
        </p:txBody>
      </p:sp>
      <p:sp>
        <p:nvSpPr>
          <p:cNvPr id="8" name="TextBox 7">
            <a:extLst>
              <a:ext uri="{FF2B5EF4-FFF2-40B4-BE49-F238E27FC236}">
                <a16:creationId xmlns:a16="http://schemas.microsoft.com/office/drawing/2014/main" id="{37E5BE70-BF98-3A30-06EB-0BD14FED08B7}"/>
              </a:ext>
            </a:extLst>
          </p:cNvPr>
          <p:cNvSpPr txBox="1"/>
          <p:nvPr/>
        </p:nvSpPr>
        <p:spPr>
          <a:xfrm>
            <a:off x="2401447" y="1974979"/>
            <a:ext cx="1639720" cy="962828"/>
          </a:xfrm>
          <a:prstGeom prst="rect">
            <a:avLst/>
          </a:prstGeom>
          <a:noFill/>
        </p:spPr>
        <p:txBody>
          <a:bodyPr wrap="square">
            <a:sp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Segoe UI" panose="020B0502040204020203" pitchFamily="34" charset="0"/>
                <a:cs typeface="Segoe UI" panose="020B0502040204020203" pitchFamily="34" charset="0"/>
              </a:rPr>
              <a:t>Phase 1</a:t>
            </a:r>
          </a:p>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500" i="1" u="none" strike="noStrike" kern="120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Dec. 2021 – </a:t>
            </a:r>
            <a:br>
              <a:rPr kumimoji="0" lang="en-US" sz="1500" i="1" u="none" strike="noStrike" kern="120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br>
            <a:r>
              <a:rPr kumimoji="0" lang="en-US" sz="1500" i="1" u="none" strike="noStrike" kern="120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March 2022</a:t>
            </a:r>
          </a:p>
        </p:txBody>
      </p:sp>
      <p:sp>
        <p:nvSpPr>
          <p:cNvPr id="9" name="TextBox 8">
            <a:extLst>
              <a:ext uri="{FF2B5EF4-FFF2-40B4-BE49-F238E27FC236}">
                <a16:creationId xmlns:a16="http://schemas.microsoft.com/office/drawing/2014/main" id="{C392AEF4-8565-F9D1-A561-D7C0A6A4C7FF}"/>
              </a:ext>
            </a:extLst>
          </p:cNvPr>
          <p:cNvSpPr txBox="1"/>
          <p:nvPr/>
        </p:nvSpPr>
        <p:spPr>
          <a:xfrm>
            <a:off x="4299293" y="1974979"/>
            <a:ext cx="1588595" cy="962828"/>
          </a:xfrm>
          <a:prstGeom prst="rect">
            <a:avLst/>
          </a:prstGeom>
          <a:noFill/>
        </p:spPr>
        <p:txBody>
          <a:bodyPr wrap="square">
            <a:sp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Segoe UI" panose="020B0502040204020203" pitchFamily="34" charset="0"/>
                <a:cs typeface="Segoe UI" panose="020B0502040204020203" pitchFamily="34" charset="0"/>
              </a:rPr>
              <a:t>Phase 2</a:t>
            </a:r>
          </a:p>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500" i="1" u="none" strike="noStrike" kern="120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April – </a:t>
            </a:r>
            <a:br>
              <a:rPr kumimoji="0" lang="en-US" sz="1500" i="1" u="none" strike="noStrike" kern="120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br>
            <a:r>
              <a:rPr kumimoji="0" lang="en-US" sz="1500" i="1" u="none" strike="noStrike" kern="120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August 2022</a:t>
            </a:r>
          </a:p>
        </p:txBody>
      </p:sp>
      <p:sp>
        <p:nvSpPr>
          <p:cNvPr id="11" name="TextBox 10">
            <a:extLst>
              <a:ext uri="{FF2B5EF4-FFF2-40B4-BE49-F238E27FC236}">
                <a16:creationId xmlns:a16="http://schemas.microsoft.com/office/drawing/2014/main" id="{DBCA6A4C-D615-D80D-AEC9-A2803BA2702E}"/>
              </a:ext>
            </a:extLst>
          </p:cNvPr>
          <p:cNvSpPr txBox="1"/>
          <p:nvPr/>
        </p:nvSpPr>
        <p:spPr>
          <a:xfrm>
            <a:off x="8417958" y="2152854"/>
            <a:ext cx="1588595" cy="718145"/>
          </a:xfrm>
          <a:prstGeom prst="rect">
            <a:avLst/>
          </a:prstGeom>
          <a:noFill/>
        </p:spPr>
        <p:txBody>
          <a:bodyPr wrap="square">
            <a:sp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Segoe UI" panose="020B0502040204020203" pitchFamily="34" charset="0"/>
                <a:cs typeface="Segoe UI" panose="020B0502040204020203" pitchFamily="34" charset="0"/>
              </a:rPr>
              <a:t>Phase 4</a:t>
            </a:r>
          </a:p>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500" i="1" u="none" strike="noStrike" kern="120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Late 2022</a:t>
            </a:r>
          </a:p>
        </p:txBody>
      </p:sp>
      <p:sp>
        <p:nvSpPr>
          <p:cNvPr id="13" name="Rectangle 12">
            <a:extLst>
              <a:ext uri="{FF2B5EF4-FFF2-40B4-BE49-F238E27FC236}">
                <a16:creationId xmlns:a16="http://schemas.microsoft.com/office/drawing/2014/main" id="{5B5F5AC4-B95D-3D9C-80F2-A97ED87DF114}"/>
              </a:ext>
            </a:extLst>
          </p:cNvPr>
          <p:cNvSpPr/>
          <p:nvPr/>
        </p:nvSpPr>
        <p:spPr>
          <a:xfrm>
            <a:off x="3904317" y="3262037"/>
            <a:ext cx="1876267" cy="2733306"/>
          </a:xfrm>
          <a:prstGeom prst="rect">
            <a:avLst/>
          </a:prstGeom>
          <a:solidFill>
            <a:schemeClr val="bg1">
              <a:lumMod val="65000"/>
            </a:schemeClr>
          </a:solidFill>
          <a:ln>
            <a:noFill/>
            <a:extLst>
              <a:ext uri="{C807C97D-BFC1-408E-A445-0C87EB9F89A2}">
                <ask:lineSketchStyleProps xmlns:ask="http://schemas.microsoft.com/office/drawing/2018/sketchyshapes" sd="1219033472">
                  <a:custGeom>
                    <a:avLst/>
                    <a:gdLst>
                      <a:gd name="connsiteX0" fmla="*/ 0 w 343214"/>
                      <a:gd name="connsiteY0" fmla="*/ 278296 h 540689"/>
                      <a:gd name="connsiteX1" fmla="*/ 23854 w 343214"/>
                      <a:gd name="connsiteY1" fmla="*/ 238539 h 540689"/>
                      <a:gd name="connsiteX2" fmla="*/ 39757 w 343214"/>
                      <a:gd name="connsiteY2" fmla="*/ 214685 h 540689"/>
                      <a:gd name="connsiteX3" fmla="*/ 79513 w 343214"/>
                      <a:gd name="connsiteY3" fmla="*/ 127221 h 540689"/>
                      <a:gd name="connsiteX4" fmla="*/ 95416 w 343214"/>
                      <a:gd name="connsiteY4" fmla="*/ 55659 h 540689"/>
                      <a:gd name="connsiteX5" fmla="*/ 135173 w 343214"/>
                      <a:gd name="connsiteY5" fmla="*/ 0 h 540689"/>
                      <a:gd name="connsiteX6" fmla="*/ 159026 w 343214"/>
                      <a:gd name="connsiteY6" fmla="*/ 286247 h 540689"/>
                      <a:gd name="connsiteX7" fmla="*/ 174929 w 343214"/>
                      <a:gd name="connsiteY7" fmla="*/ 333955 h 540689"/>
                      <a:gd name="connsiteX8" fmla="*/ 182880 w 343214"/>
                      <a:gd name="connsiteY8" fmla="*/ 365760 h 540689"/>
                      <a:gd name="connsiteX9" fmla="*/ 190832 w 343214"/>
                      <a:gd name="connsiteY9" fmla="*/ 469127 h 540689"/>
                      <a:gd name="connsiteX10" fmla="*/ 206734 w 343214"/>
                      <a:gd name="connsiteY10" fmla="*/ 540689 h 540689"/>
                      <a:gd name="connsiteX11" fmla="*/ 222637 w 343214"/>
                      <a:gd name="connsiteY11" fmla="*/ 485030 h 540689"/>
                      <a:gd name="connsiteX12" fmla="*/ 254442 w 343214"/>
                      <a:gd name="connsiteY12" fmla="*/ 421419 h 540689"/>
                      <a:gd name="connsiteX13" fmla="*/ 270345 w 343214"/>
                      <a:gd name="connsiteY13" fmla="*/ 381663 h 540689"/>
                      <a:gd name="connsiteX14" fmla="*/ 294199 w 343214"/>
                      <a:gd name="connsiteY14" fmla="*/ 270344 h 540689"/>
                      <a:gd name="connsiteX15" fmla="*/ 310101 w 343214"/>
                      <a:gd name="connsiteY15" fmla="*/ 214685 h 540689"/>
                      <a:gd name="connsiteX16" fmla="*/ 318053 w 343214"/>
                      <a:gd name="connsiteY16" fmla="*/ 190831 h 540689"/>
                      <a:gd name="connsiteX17" fmla="*/ 333955 w 343214"/>
                      <a:gd name="connsiteY17" fmla="*/ 111318 h 540689"/>
                      <a:gd name="connsiteX18" fmla="*/ 341906 w 343214"/>
                      <a:gd name="connsiteY18" fmla="*/ 87464 h 540689"/>
                      <a:gd name="connsiteX19" fmla="*/ 341906 w 343214"/>
                      <a:gd name="connsiteY19" fmla="*/ 326004 h 54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3214" h="540689" extrusionOk="0">
                        <a:moveTo>
                          <a:pt x="0" y="278296"/>
                        </a:moveTo>
                        <a:cubicBezTo>
                          <a:pt x="4136" y="262691"/>
                          <a:pt x="13585" y="252425"/>
                          <a:pt x="23854" y="238539"/>
                        </a:cubicBezTo>
                        <a:cubicBezTo>
                          <a:pt x="31183" y="230912"/>
                          <a:pt x="32640" y="223118"/>
                          <a:pt x="39757" y="214685"/>
                        </a:cubicBezTo>
                        <a:cubicBezTo>
                          <a:pt x="59334" y="177783"/>
                          <a:pt x="63783" y="167033"/>
                          <a:pt x="79513" y="127221"/>
                        </a:cubicBezTo>
                        <a:cubicBezTo>
                          <a:pt x="78715" y="116276"/>
                          <a:pt x="87839" y="71410"/>
                          <a:pt x="95416" y="55659"/>
                        </a:cubicBezTo>
                        <a:cubicBezTo>
                          <a:pt x="111146" y="36582"/>
                          <a:pt x="123257" y="15804"/>
                          <a:pt x="135173" y="0"/>
                        </a:cubicBezTo>
                        <a:cubicBezTo>
                          <a:pt x="102433" y="131415"/>
                          <a:pt x="110121" y="-90048"/>
                          <a:pt x="159026" y="286247"/>
                        </a:cubicBezTo>
                        <a:cubicBezTo>
                          <a:pt x="160673" y="301439"/>
                          <a:pt x="167219" y="321919"/>
                          <a:pt x="174929" y="333955"/>
                        </a:cubicBezTo>
                        <a:cubicBezTo>
                          <a:pt x="178746" y="344801"/>
                          <a:pt x="181162" y="355382"/>
                          <a:pt x="182880" y="365760"/>
                        </a:cubicBezTo>
                        <a:cubicBezTo>
                          <a:pt x="182147" y="399669"/>
                          <a:pt x="195018" y="441325"/>
                          <a:pt x="190832" y="469127"/>
                        </a:cubicBezTo>
                        <a:cubicBezTo>
                          <a:pt x="193660" y="488503"/>
                          <a:pt x="202585" y="527585"/>
                          <a:pt x="206734" y="540689"/>
                        </a:cubicBezTo>
                        <a:cubicBezTo>
                          <a:pt x="214598" y="526084"/>
                          <a:pt x="218635" y="506820"/>
                          <a:pt x="222637" y="485030"/>
                        </a:cubicBezTo>
                        <a:cubicBezTo>
                          <a:pt x="234683" y="460181"/>
                          <a:pt x="245806" y="436837"/>
                          <a:pt x="254442" y="421419"/>
                        </a:cubicBezTo>
                        <a:cubicBezTo>
                          <a:pt x="258037" y="408852"/>
                          <a:pt x="262598" y="393227"/>
                          <a:pt x="270345" y="381663"/>
                        </a:cubicBezTo>
                        <a:cubicBezTo>
                          <a:pt x="279787" y="322101"/>
                          <a:pt x="276342" y="335895"/>
                          <a:pt x="294199" y="270344"/>
                        </a:cubicBezTo>
                        <a:cubicBezTo>
                          <a:pt x="299475" y="247584"/>
                          <a:pt x="302380" y="234437"/>
                          <a:pt x="310101" y="214685"/>
                        </a:cubicBezTo>
                        <a:cubicBezTo>
                          <a:pt x="312005" y="207558"/>
                          <a:pt x="318008" y="200365"/>
                          <a:pt x="318053" y="190831"/>
                        </a:cubicBezTo>
                        <a:cubicBezTo>
                          <a:pt x="323898" y="170035"/>
                          <a:pt x="326753" y="136162"/>
                          <a:pt x="333955" y="111318"/>
                        </a:cubicBezTo>
                        <a:cubicBezTo>
                          <a:pt x="335799" y="104646"/>
                          <a:pt x="341210" y="79109"/>
                          <a:pt x="341906" y="87464"/>
                        </a:cubicBezTo>
                        <a:cubicBezTo>
                          <a:pt x="347584" y="172339"/>
                          <a:pt x="333522" y="250912"/>
                          <a:pt x="341906" y="326004"/>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B2A80FB-4FF3-BF2E-E9E2-91982D0442C2}"/>
              </a:ext>
            </a:extLst>
          </p:cNvPr>
          <p:cNvSpPr/>
          <p:nvPr/>
        </p:nvSpPr>
        <p:spPr>
          <a:xfrm>
            <a:off x="5924335" y="3262037"/>
            <a:ext cx="1876267" cy="2733306"/>
          </a:xfrm>
          <a:prstGeom prst="rect">
            <a:avLst/>
          </a:prstGeom>
          <a:solidFill>
            <a:schemeClr val="bg1">
              <a:lumMod val="65000"/>
            </a:schemeClr>
          </a:solidFill>
          <a:ln>
            <a:noFill/>
            <a:extLst>
              <a:ext uri="{C807C97D-BFC1-408E-A445-0C87EB9F89A2}">
                <ask:lineSketchStyleProps xmlns:ask="http://schemas.microsoft.com/office/drawing/2018/sketchyshapes" sd="1219033472">
                  <a:custGeom>
                    <a:avLst/>
                    <a:gdLst>
                      <a:gd name="connsiteX0" fmla="*/ 0 w 343214"/>
                      <a:gd name="connsiteY0" fmla="*/ 278296 h 540689"/>
                      <a:gd name="connsiteX1" fmla="*/ 23854 w 343214"/>
                      <a:gd name="connsiteY1" fmla="*/ 238539 h 540689"/>
                      <a:gd name="connsiteX2" fmla="*/ 39757 w 343214"/>
                      <a:gd name="connsiteY2" fmla="*/ 214685 h 540689"/>
                      <a:gd name="connsiteX3" fmla="*/ 79513 w 343214"/>
                      <a:gd name="connsiteY3" fmla="*/ 127221 h 540689"/>
                      <a:gd name="connsiteX4" fmla="*/ 95416 w 343214"/>
                      <a:gd name="connsiteY4" fmla="*/ 55659 h 540689"/>
                      <a:gd name="connsiteX5" fmla="*/ 135173 w 343214"/>
                      <a:gd name="connsiteY5" fmla="*/ 0 h 540689"/>
                      <a:gd name="connsiteX6" fmla="*/ 159026 w 343214"/>
                      <a:gd name="connsiteY6" fmla="*/ 286247 h 540689"/>
                      <a:gd name="connsiteX7" fmla="*/ 174929 w 343214"/>
                      <a:gd name="connsiteY7" fmla="*/ 333955 h 540689"/>
                      <a:gd name="connsiteX8" fmla="*/ 182880 w 343214"/>
                      <a:gd name="connsiteY8" fmla="*/ 365760 h 540689"/>
                      <a:gd name="connsiteX9" fmla="*/ 190832 w 343214"/>
                      <a:gd name="connsiteY9" fmla="*/ 469127 h 540689"/>
                      <a:gd name="connsiteX10" fmla="*/ 206734 w 343214"/>
                      <a:gd name="connsiteY10" fmla="*/ 540689 h 540689"/>
                      <a:gd name="connsiteX11" fmla="*/ 222637 w 343214"/>
                      <a:gd name="connsiteY11" fmla="*/ 485030 h 540689"/>
                      <a:gd name="connsiteX12" fmla="*/ 254442 w 343214"/>
                      <a:gd name="connsiteY12" fmla="*/ 421419 h 540689"/>
                      <a:gd name="connsiteX13" fmla="*/ 270345 w 343214"/>
                      <a:gd name="connsiteY13" fmla="*/ 381663 h 540689"/>
                      <a:gd name="connsiteX14" fmla="*/ 294199 w 343214"/>
                      <a:gd name="connsiteY14" fmla="*/ 270344 h 540689"/>
                      <a:gd name="connsiteX15" fmla="*/ 310101 w 343214"/>
                      <a:gd name="connsiteY15" fmla="*/ 214685 h 540689"/>
                      <a:gd name="connsiteX16" fmla="*/ 318053 w 343214"/>
                      <a:gd name="connsiteY16" fmla="*/ 190831 h 540689"/>
                      <a:gd name="connsiteX17" fmla="*/ 333955 w 343214"/>
                      <a:gd name="connsiteY17" fmla="*/ 111318 h 540689"/>
                      <a:gd name="connsiteX18" fmla="*/ 341906 w 343214"/>
                      <a:gd name="connsiteY18" fmla="*/ 87464 h 540689"/>
                      <a:gd name="connsiteX19" fmla="*/ 341906 w 343214"/>
                      <a:gd name="connsiteY19" fmla="*/ 326004 h 54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3214" h="540689" extrusionOk="0">
                        <a:moveTo>
                          <a:pt x="0" y="278296"/>
                        </a:moveTo>
                        <a:cubicBezTo>
                          <a:pt x="4136" y="262691"/>
                          <a:pt x="13585" y="252425"/>
                          <a:pt x="23854" y="238539"/>
                        </a:cubicBezTo>
                        <a:cubicBezTo>
                          <a:pt x="31183" y="230912"/>
                          <a:pt x="32640" y="223118"/>
                          <a:pt x="39757" y="214685"/>
                        </a:cubicBezTo>
                        <a:cubicBezTo>
                          <a:pt x="59334" y="177783"/>
                          <a:pt x="63783" y="167033"/>
                          <a:pt x="79513" y="127221"/>
                        </a:cubicBezTo>
                        <a:cubicBezTo>
                          <a:pt x="78715" y="116276"/>
                          <a:pt x="87839" y="71410"/>
                          <a:pt x="95416" y="55659"/>
                        </a:cubicBezTo>
                        <a:cubicBezTo>
                          <a:pt x="111146" y="36582"/>
                          <a:pt x="123257" y="15804"/>
                          <a:pt x="135173" y="0"/>
                        </a:cubicBezTo>
                        <a:cubicBezTo>
                          <a:pt x="102433" y="131415"/>
                          <a:pt x="110121" y="-90048"/>
                          <a:pt x="159026" y="286247"/>
                        </a:cubicBezTo>
                        <a:cubicBezTo>
                          <a:pt x="160673" y="301439"/>
                          <a:pt x="167219" y="321919"/>
                          <a:pt x="174929" y="333955"/>
                        </a:cubicBezTo>
                        <a:cubicBezTo>
                          <a:pt x="178746" y="344801"/>
                          <a:pt x="181162" y="355382"/>
                          <a:pt x="182880" y="365760"/>
                        </a:cubicBezTo>
                        <a:cubicBezTo>
                          <a:pt x="182147" y="399669"/>
                          <a:pt x="195018" y="441325"/>
                          <a:pt x="190832" y="469127"/>
                        </a:cubicBezTo>
                        <a:cubicBezTo>
                          <a:pt x="193660" y="488503"/>
                          <a:pt x="202585" y="527585"/>
                          <a:pt x="206734" y="540689"/>
                        </a:cubicBezTo>
                        <a:cubicBezTo>
                          <a:pt x="214598" y="526084"/>
                          <a:pt x="218635" y="506820"/>
                          <a:pt x="222637" y="485030"/>
                        </a:cubicBezTo>
                        <a:cubicBezTo>
                          <a:pt x="234683" y="460181"/>
                          <a:pt x="245806" y="436837"/>
                          <a:pt x="254442" y="421419"/>
                        </a:cubicBezTo>
                        <a:cubicBezTo>
                          <a:pt x="258037" y="408852"/>
                          <a:pt x="262598" y="393227"/>
                          <a:pt x="270345" y="381663"/>
                        </a:cubicBezTo>
                        <a:cubicBezTo>
                          <a:pt x="279787" y="322101"/>
                          <a:pt x="276342" y="335895"/>
                          <a:pt x="294199" y="270344"/>
                        </a:cubicBezTo>
                        <a:cubicBezTo>
                          <a:pt x="299475" y="247584"/>
                          <a:pt x="302380" y="234437"/>
                          <a:pt x="310101" y="214685"/>
                        </a:cubicBezTo>
                        <a:cubicBezTo>
                          <a:pt x="312005" y="207558"/>
                          <a:pt x="318008" y="200365"/>
                          <a:pt x="318053" y="190831"/>
                        </a:cubicBezTo>
                        <a:cubicBezTo>
                          <a:pt x="323898" y="170035"/>
                          <a:pt x="326753" y="136162"/>
                          <a:pt x="333955" y="111318"/>
                        </a:cubicBezTo>
                        <a:cubicBezTo>
                          <a:pt x="335799" y="104646"/>
                          <a:pt x="341210" y="79109"/>
                          <a:pt x="341906" y="87464"/>
                        </a:cubicBezTo>
                        <a:cubicBezTo>
                          <a:pt x="347584" y="172339"/>
                          <a:pt x="333522" y="250912"/>
                          <a:pt x="341906" y="326004"/>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FE3564-BB4A-5103-8708-8AD1D881ACC3}"/>
              </a:ext>
            </a:extLst>
          </p:cNvPr>
          <p:cNvSpPr/>
          <p:nvPr/>
        </p:nvSpPr>
        <p:spPr>
          <a:xfrm>
            <a:off x="7922543" y="3262037"/>
            <a:ext cx="1876267" cy="2733306"/>
          </a:xfrm>
          <a:prstGeom prst="rect">
            <a:avLst/>
          </a:prstGeom>
          <a:solidFill>
            <a:schemeClr val="bg1">
              <a:lumMod val="65000"/>
            </a:schemeClr>
          </a:solidFill>
          <a:ln>
            <a:noFill/>
            <a:extLst>
              <a:ext uri="{C807C97D-BFC1-408E-A445-0C87EB9F89A2}">
                <ask:lineSketchStyleProps xmlns:ask="http://schemas.microsoft.com/office/drawing/2018/sketchyshapes" sd="1219033472">
                  <a:custGeom>
                    <a:avLst/>
                    <a:gdLst>
                      <a:gd name="connsiteX0" fmla="*/ 0 w 343214"/>
                      <a:gd name="connsiteY0" fmla="*/ 278296 h 540689"/>
                      <a:gd name="connsiteX1" fmla="*/ 23854 w 343214"/>
                      <a:gd name="connsiteY1" fmla="*/ 238539 h 540689"/>
                      <a:gd name="connsiteX2" fmla="*/ 39757 w 343214"/>
                      <a:gd name="connsiteY2" fmla="*/ 214685 h 540689"/>
                      <a:gd name="connsiteX3" fmla="*/ 79513 w 343214"/>
                      <a:gd name="connsiteY3" fmla="*/ 127221 h 540689"/>
                      <a:gd name="connsiteX4" fmla="*/ 95416 w 343214"/>
                      <a:gd name="connsiteY4" fmla="*/ 55659 h 540689"/>
                      <a:gd name="connsiteX5" fmla="*/ 135173 w 343214"/>
                      <a:gd name="connsiteY5" fmla="*/ 0 h 540689"/>
                      <a:gd name="connsiteX6" fmla="*/ 159026 w 343214"/>
                      <a:gd name="connsiteY6" fmla="*/ 286247 h 540689"/>
                      <a:gd name="connsiteX7" fmla="*/ 174929 w 343214"/>
                      <a:gd name="connsiteY7" fmla="*/ 333955 h 540689"/>
                      <a:gd name="connsiteX8" fmla="*/ 182880 w 343214"/>
                      <a:gd name="connsiteY8" fmla="*/ 365760 h 540689"/>
                      <a:gd name="connsiteX9" fmla="*/ 190832 w 343214"/>
                      <a:gd name="connsiteY9" fmla="*/ 469127 h 540689"/>
                      <a:gd name="connsiteX10" fmla="*/ 206734 w 343214"/>
                      <a:gd name="connsiteY10" fmla="*/ 540689 h 540689"/>
                      <a:gd name="connsiteX11" fmla="*/ 222637 w 343214"/>
                      <a:gd name="connsiteY11" fmla="*/ 485030 h 540689"/>
                      <a:gd name="connsiteX12" fmla="*/ 254442 w 343214"/>
                      <a:gd name="connsiteY12" fmla="*/ 421419 h 540689"/>
                      <a:gd name="connsiteX13" fmla="*/ 270345 w 343214"/>
                      <a:gd name="connsiteY13" fmla="*/ 381663 h 540689"/>
                      <a:gd name="connsiteX14" fmla="*/ 294199 w 343214"/>
                      <a:gd name="connsiteY14" fmla="*/ 270344 h 540689"/>
                      <a:gd name="connsiteX15" fmla="*/ 310101 w 343214"/>
                      <a:gd name="connsiteY15" fmla="*/ 214685 h 540689"/>
                      <a:gd name="connsiteX16" fmla="*/ 318053 w 343214"/>
                      <a:gd name="connsiteY16" fmla="*/ 190831 h 540689"/>
                      <a:gd name="connsiteX17" fmla="*/ 333955 w 343214"/>
                      <a:gd name="connsiteY17" fmla="*/ 111318 h 540689"/>
                      <a:gd name="connsiteX18" fmla="*/ 341906 w 343214"/>
                      <a:gd name="connsiteY18" fmla="*/ 87464 h 540689"/>
                      <a:gd name="connsiteX19" fmla="*/ 341906 w 343214"/>
                      <a:gd name="connsiteY19" fmla="*/ 326004 h 54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3214" h="540689" extrusionOk="0">
                        <a:moveTo>
                          <a:pt x="0" y="278296"/>
                        </a:moveTo>
                        <a:cubicBezTo>
                          <a:pt x="4136" y="262691"/>
                          <a:pt x="13585" y="252425"/>
                          <a:pt x="23854" y="238539"/>
                        </a:cubicBezTo>
                        <a:cubicBezTo>
                          <a:pt x="31183" y="230912"/>
                          <a:pt x="32640" y="223118"/>
                          <a:pt x="39757" y="214685"/>
                        </a:cubicBezTo>
                        <a:cubicBezTo>
                          <a:pt x="59334" y="177783"/>
                          <a:pt x="63783" y="167033"/>
                          <a:pt x="79513" y="127221"/>
                        </a:cubicBezTo>
                        <a:cubicBezTo>
                          <a:pt x="78715" y="116276"/>
                          <a:pt x="87839" y="71410"/>
                          <a:pt x="95416" y="55659"/>
                        </a:cubicBezTo>
                        <a:cubicBezTo>
                          <a:pt x="111146" y="36582"/>
                          <a:pt x="123257" y="15804"/>
                          <a:pt x="135173" y="0"/>
                        </a:cubicBezTo>
                        <a:cubicBezTo>
                          <a:pt x="102433" y="131415"/>
                          <a:pt x="110121" y="-90048"/>
                          <a:pt x="159026" y="286247"/>
                        </a:cubicBezTo>
                        <a:cubicBezTo>
                          <a:pt x="160673" y="301439"/>
                          <a:pt x="167219" y="321919"/>
                          <a:pt x="174929" y="333955"/>
                        </a:cubicBezTo>
                        <a:cubicBezTo>
                          <a:pt x="178746" y="344801"/>
                          <a:pt x="181162" y="355382"/>
                          <a:pt x="182880" y="365760"/>
                        </a:cubicBezTo>
                        <a:cubicBezTo>
                          <a:pt x="182147" y="399669"/>
                          <a:pt x="195018" y="441325"/>
                          <a:pt x="190832" y="469127"/>
                        </a:cubicBezTo>
                        <a:cubicBezTo>
                          <a:pt x="193660" y="488503"/>
                          <a:pt x="202585" y="527585"/>
                          <a:pt x="206734" y="540689"/>
                        </a:cubicBezTo>
                        <a:cubicBezTo>
                          <a:pt x="214598" y="526084"/>
                          <a:pt x="218635" y="506820"/>
                          <a:pt x="222637" y="485030"/>
                        </a:cubicBezTo>
                        <a:cubicBezTo>
                          <a:pt x="234683" y="460181"/>
                          <a:pt x="245806" y="436837"/>
                          <a:pt x="254442" y="421419"/>
                        </a:cubicBezTo>
                        <a:cubicBezTo>
                          <a:pt x="258037" y="408852"/>
                          <a:pt x="262598" y="393227"/>
                          <a:pt x="270345" y="381663"/>
                        </a:cubicBezTo>
                        <a:cubicBezTo>
                          <a:pt x="279787" y="322101"/>
                          <a:pt x="276342" y="335895"/>
                          <a:pt x="294199" y="270344"/>
                        </a:cubicBezTo>
                        <a:cubicBezTo>
                          <a:pt x="299475" y="247584"/>
                          <a:pt x="302380" y="234437"/>
                          <a:pt x="310101" y="214685"/>
                        </a:cubicBezTo>
                        <a:cubicBezTo>
                          <a:pt x="312005" y="207558"/>
                          <a:pt x="318008" y="200365"/>
                          <a:pt x="318053" y="190831"/>
                        </a:cubicBezTo>
                        <a:cubicBezTo>
                          <a:pt x="323898" y="170035"/>
                          <a:pt x="326753" y="136162"/>
                          <a:pt x="333955" y="111318"/>
                        </a:cubicBezTo>
                        <a:cubicBezTo>
                          <a:pt x="335799" y="104646"/>
                          <a:pt x="341210" y="79109"/>
                          <a:pt x="341906" y="87464"/>
                        </a:cubicBezTo>
                        <a:cubicBezTo>
                          <a:pt x="347584" y="172339"/>
                          <a:pt x="333522" y="250912"/>
                          <a:pt x="341906" y="326004"/>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8BD4FF9-8699-6153-F998-059C7A2A81FC}"/>
              </a:ext>
            </a:extLst>
          </p:cNvPr>
          <p:cNvSpPr/>
          <p:nvPr/>
        </p:nvSpPr>
        <p:spPr>
          <a:xfrm>
            <a:off x="3901294" y="3998468"/>
            <a:ext cx="1886048" cy="902005"/>
          </a:xfrm>
          <a:prstGeom prst="rect">
            <a:avLst/>
          </a:prstGeom>
          <a:solidFill>
            <a:srgbClr val="D9D9D9"/>
          </a:solidFill>
          <a:ln>
            <a:noFill/>
            <a:extLst>
              <a:ext uri="{C807C97D-BFC1-408E-A445-0C87EB9F89A2}">
                <ask:lineSketchStyleProps xmlns:ask="http://schemas.microsoft.com/office/drawing/2018/sketchyshapes" sd="1219033472">
                  <a:custGeom>
                    <a:avLst/>
                    <a:gdLst>
                      <a:gd name="connsiteX0" fmla="*/ 0 w 343214"/>
                      <a:gd name="connsiteY0" fmla="*/ 278296 h 540689"/>
                      <a:gd name="connsiteX1" fmla="*/ 23854 w 343214"/>
                      <a:gd name="connsiteY1" fmla="*/ 238539 h 540689"/>
                      <a:gd name="connsiteX2" fmla="*/ 39757 w 343214"/>
                      <a:gd name="connsiteY2" fmla="*/ 214685 h 540689"/>
                      <a:gd name="connsiteX3" fmla="*/ 79513 w 343214"/>
                      <a:gd name="connsiteY3" fmla="*/ 127221 h 540689"/>
                      <a:gd name="connsiteX4" fmla="*/ 95416 w 343214"/>
                      <a:gd name="connsiteY4" fmla="*/ 55659 h 540689"/>
                      <a:gd name="connsiteX5" fmla="*/ 135173 w 343214"/>
                      <a:gd name="connsiteY5" fmla="*/ 0 h 540689"/>
                      <a:gd name="connsiteX6" fmla="*/ 159026 w 343214"/>
                      <a:gd name="connsiteY6" fmla="*/ 286247 h 540689"/>
                      <a:gd name="connsiteX7" fmla="*/ 174929 w 343214"/>
                      <a:gd name="connsiteY7" fmla="*/ 333955 h 540689"/>
                      <a:gd name="connsiteX8" fmla="*/ 182880 w 343214"/>
                      <a:gd name="connsiteY8" fmla="*/ 365760 h 540689"/>
                      <a:gd name="connsiteX9" fmla="*/ 190832 w 343214"/>
                      <a:gd name="connsiteY9" fmla="*/ 469127 h 540689"/>
                      <a:gd name="connsiteX10" fmla="*/ 206734 w 343214"/>
                      <a:gd name="connsiteY10" fmla="*/ 540689 h 540689"/>
                      <a:gd name="connsiteX11" fmla="*/ 222637 w 343214"/>
                      <a:gd name="connsiteY11" fmla="*/ 485030 h 540689"/>
                      <a:gd name="connsiteX12" fmla="*/ 254442 w 343214"/>
                      <a:gd name="connsiteY12" fmla="*/ 421419 h 540689"/>
                      <a:gd name="connsiteX13" fmla="*/ 270345 w 343214"/>
                      <a:gd name="connsiteY13" fmla="*/ 381663 h 540689"/>
                      <a:gd name="connsiteX14" fmla="*/ 294199 w 343214"/>
                      <a:gd name="connsiteY14" fmla="*/ 270344 h 540689"/>
                      <a:gd name="connsiteX15" fmla="*/ 310101 w 343214"/>
                      <a:gd name="connsiteY15" fmla="*/ 214685 h 540689"/>
                      <a:gd name="connsiteX16" fmla="*/ 318053 w 343214"/>
                      <a:gd name="connsiteY16" fmla="*/ 190831 h 540689"/>
                      <a:gd name="connsiteX17" fmla="*/ 333955 w 343214"/>
                      <a:gd name="connsiteY17" fmla="*/ 111318 h 540689"/>
                      <a:gd name="connsiteX18" fmla="*/ 341906 w 343214"/>
                      <a:gd name="connsiteY18" fmla="*/ 87464 h 540689"/>
                      <a:gd name="connsiteX19" fmla="*/ 341906 w 343214"/>
                      <a:gd name="connsiteY19" fmla="*/ 326004 h 54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3214" h="540689" extrusionOk="0">
                        <a:moveTo>
                          <a:pt x="0" y="278296"/>
                        </a:moveTo>
                        <a:cubicBezTo>
                          <a:pt x="4136" y="262691"/>
                          <a:pt x="13585" y="252425"/>
                          <a:pt x="23854" y="238539"/>
                        </a:cubicBezTo>
                        <a:cubicBezTo>
                          <a:pt x="31183" y="230912"/>
                          <a:pt x="32640" y="223118"/>
                          <a:pt x="39757" y="214685"/>
                        </a:cubicBezTo>
                        <a:cubicBezTo>
                          <a:pt x="59334" y="177783"/>
                          <a:pt x="63783" y="167033"/>
                          <a:pt x="79513" y="127221"/>
                        </a:cubicBezTo>
                        <a:cubicBezTo>
                          <a:pt x="78715" y="116276"/>
                          <a:pt x="87839" y="71410"/>
                          <a:pt x="95416" y="55659"/>
                        </a:cubicBezTo>
                        <a:cubicBezTo>
                          <a:pt x="111146" y="36582"/>
                          <a:pt x="123257" y="15804"/>
                          <a:pt x="135173" y="0"/>
                        </a:cubicBezTo>
                        <a:cubicBezTo>
                          <a:pt x="102433" y="131415"/>
                          <a:pt x="110121" y="-90048"/>
                          <a:pt x="159026" y="286247"/>
                        </a:cubicBezTo>
                        <a:cubicBezTo>
                          <a:pt x="160673" y="301439"/>
                          <a:pt x="167219" y="321919"/>
                          <a:pt x="174929" y="333955"/>
                        </a:cubicBezTo>
                        <a:cubicBezTo>
                          <a:pt x="178746" y="344801"/>
                          <a:pt x="181162" y="355382"/>
                          <a:pt x="182880" y="365760"/>
                        </a:cubicBezTo>
                        <a:cubicBezTo>
                          <a:pt x="182147" y="399669"/>
                          <a:pt x="195018" y="441325"/>
                          <a:pt x="190832" y="469127"/>
                        </a:cubicBezTo>
                        <a:cubicBezTo>
                          <a:pt x="193660" y="488503"/>
                          <a:pt x="202585" y="527585"/>
                          <a:pt x="206734" y="540689"/>
                        </a:cubicBezTo>
                        <a:cubicBezTo>
                          <a:pt x="214598" y="526084"/>
                          <a:pt x="218635" y="506820"/>
                          <a:pt x="222637" y="485030"/>
                        </a:cubicBezTo>
                        <a:cubicBezTo>
                          <a:pt x="234683" y="460181"/>
                          <a:pt x="245806" y="436837"/>
                          <a:pt x="254442" y="421419"/>
                        </a:cubicBezTo>
                        <a:cubicBezTo>
                          <a:pt x="258037" y="408852"/>
                          <a:pt x="262598" y="393227"/>
                          <a:pt x="270345" y="381663"/>
                        </a:cubicBezTo>
                        <a:cubicBezTo>
                          <a:pt x="279787" y="322101"/>
                          <a:pt x="276342" y="335895"/>
                          <a:pt x="294199" y="270344"/>
                        </a:cubicBezTo>
                        <a:cubicBezTo>
                          <a:pt x="299475" y="247584"/>
                          <a:pt x="302380" y="234437"/>
                          <a:pt x="310101" y="214685"/>
                        </a:cubicBezTo>
                        <a:cubicBezTo>
                          <a:pt x="312005" y="207558"/>
                          <a:pt x="318008" y="200365"/>
                          <a:pt x="318053" y="190831"/>
                        </a:cubicBezTo>
                        <a:cubicBezTo>
                          <a:pt x="323898" y="170035"/>
                          <a:pt x="326753" y="136162"/>
                          <a:pt x="333955" y="111318"/>
                        </a:cubicBezTo>
                        <a:cubicBezTo>
                          <a:pt x="335799" y="104646"/>
                          <a:pt x="341210" y="79109"/>
                          <a:pt x="341906" y="87464"/>
                        </a:cubicBezTo>
                        <a:cubicBezTo>
                          <a:pt x="347584" y="172339"/>
                          <a:pt x="333522" y="250912"/>
                          <a:pt x="341906" y="326004"/>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Placeholder 5">
            <a:extLst>
              <a:ext uri="{FF2B5EF4-FFF2-40B4-BE49-F238E27FC236}">
                <a16:creationId xmlns:a16="http://schemas.microsoft.com/office/drawing/2014/main" id="{8AB5E535-6DF2-505A-48D1-F04898DED4E7}"/>
              </a:ext>
            </a:extLst>
          </p:cNvPr>
          <p:cNvSpPr txBox="1">
            <a:spLocks/>
          </p:cNvSpPr>
          <p:nvPr/>
        </p:nvSpPr>
        <p:spPr>
          <a:xfrm>
            <a:off x="4025367" y="3392193"/>
            <a:ext cx="1634166" cy="2250445"/>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spcBef>
                <a:spcPts val="600"/>
              </a:spcBef>
            </a:pPr>
            <a:r>
              <a:rPr lang="en-US" sz="1200" b="1" dirty="0">
                <a:solidFill>
                  <a:schemeClr val="tx2">
                    <a:lumMod val="50000"/>
                  </a:schemeClr>
                </a:solidFill>
                <a:latin typeface="Segoe UI" panose="020B0502040204020203" pitchFamily="34" charset="0"/>
                <a:cs typeface="Segoe UI" panose="020B0502040204020203" pitchFamily="34" charset="0"/>
              </a:rPr>
              <a:t>Soft Launch Analysis Phase</a:t>
            </a:r>
          </a:p>
          <a:p>
            <a:pPr algn="ctr">
              <a:spcBef>
                <a:spcPts val="600"/>
              </a:spcBef>
            </a:pPr>
            <a:endParaRPr lang="en-US" sz="1200" dirty="0">
              <a:solidFill>
                <a:schemeClr val="tx2">
                  <a:lumMod val="50000"/>
                </a:schemeClr>
              </a:solidFill>
              <a:latin typeface="Segoe UI" panose="020B0502040204020203" pitchFamily="34" charset="0"/>
              <a:cs typeface="Segoe UI" panose="020B0502040204020203" pitchFamily="34" charset="0"/>
            </a:endParaRPr>
          </a:p>
          <a:p>
            <a:pPr marL="0" lvl="1" indent="0" algn="ctr">
              <a:spcBef>
                <a:spcPts val="600"/>
              </a:spcBef>
              <a:buSzPct val="100000"/>
              <a:buNone/>
              <a:tabLst>
                <a:tab pos="176213" algn="l"/>
              </a:tabLst>
            </a:pPr>
            <a:r>
              <a:rPr lang="en-GB" sz="1200" i="1" dirty="0">
                <a:solidFill>
                  <a:schemeClr val="tx2">
                    <a:lumMod val="50000"/>
                  </a:schemeClr>
                </a:solidFill>
                <a:latin typeface="Segoe UI" panose="020B0502040204020203" pitchFamily="34" charset="0"/>
                <a:cs typeface="Segoe UI" panose="020B0502040204020203" pitchFamily="34" charset="0"/>
              </a:rPr>
              <a:t>VAEDA improvements will be made based on </a:t>
            </a:r>
            <a:br>
              <a:rPr lang="en-GB" sz="1200" i="1" dirty="0">
                <a:solidFill>
                  <a:schemeClr val="tx2">
                    <a:lumMod val="50000"/>
                  </a:schemeClr>
                </a:solidFill>
                <a:latin typeface="Segoe UI" panose="020B0502040204020203" pitchFamily="34" charset="0"/>
                <a:cs typeface="Segoe UI" panose="020B0502040204020203" pitchFamily="34" charset="0"/>
              </a:rPr>
            </a:br>
            <a:r>
              <a:rPr lang="en-GB" sz="1200" i="1" dirty="0">
                <a:solidFill>
                  <a:schemeClr val="tx2">
                    <a:lumMod val="50000"/>
                  </a:schemeClr>
                </a:solidFill>
                <a:latin typeface="Segoe UI" panose="020B0502040204020203" pitchFamily="34" charset="0"/>
                <a:cs typeface="Segoe UI" panose="020B0502040204020203" pitchFamily="34" charset="0"/>
              </a:rPr>
              <a:t>feedback received during soft launch</a:t>
            </a:r>
          </a:p>
          <a:p>
            <a:pPr marL="0" lvl="1" indent="0" algn="ctr">
              <a:spcBef>
                <a:spcPts val="600"/>
              </a:spcBef>
              <a:buSzPct val="100000"/>
              <a:buNone/>
              <a:tabLst>
                <a:tab pos="176213" algn="l"/>
              </a:tabLst>
            </a:pPr>
            <a:endParaRPr lang="en-GB" sz="1200" dirty="0">
              <a:solidFill>
                <a:schemeClr val="tx2">
                  <a:lumMod val="50000"/>
                </a:schemeClr>
              </a:solidFill>
              <a:latin typeface="Segoe UI" panose="020B0502040204020203" pitchFamily="34" charset="0"/>
              <a:cs typeface="Segoe UI" panose="020B0502040204020203" pitchFamily="34" charset="0"/>
            </a:endParaRPr>
          </a:p>
          <a:p>
            <a:pPr lvl="1" algn="ctr">
              <a:spcBef>
                <a:spcPts val="600"/>
              </a:spcBef>
              <a:buSzPct val="100000"/>
              <a:tabLst>
                <a:tab pos="176213" algn="l"/>
              </a:tabLst>
            </a:pPr>
            <a:r>
              <a:rPr lang="en-GB" sz="1200" b="1" dirty="0">
                <a:solidFill>
                  <a:schemeClr val="bg1"/>
                </a:solidFill>
                <a:latin typeface="Segoe UI" panose="020B0502040204020203" pitchFamily="34" charset="0"/>
                <a:cs typeface="Segoe UI" panose="020B0502040204020203" pitchFamily="34" charset="0"/>
              </a:rPr>
              <a:t>500 Completed </a:t>
            </a:r>
            <a:r>
              <a:rPr lang="en-GB" sz="1200" dirty="0">
                <a:solidFill>
                  <a:schemeClr val="bg1"/>
                </a:solidFill>
                <a:latin typeface="Segoe UI" panose="020B0502040204020203" pitchFamily="34" charset="0"/>
                <a:cs typeface="Segoe UI" panose="020B0502040204020203" pitchFamily="34" charset="0"/>
              </a:rPr>
              <a:t>Determinations</a:t>
            </a:r>
          </a:p>
        </p:txBody>
      </p:sp>
      <p:sp>
        <p:nvSpPr>
          <p:cNvPr id="26" name="Rectangle 25">
            <a:extLst>
              <a:ext uri="{FF2B5EF4-FFF2-40B4-BE49-F238E27FC236}">
                <a16:creationId xmlns:a16="http://schemas.microsoft.com/office/drawing/2014/main" id="{3809E23C-AC8D-0CD9-C136-B7D4F1BD71E0}"/>
              </a:ext>
            </a:extLst>
          </p:cNvPr>
          <p:cNvSpPr/>
          <p:nvPr/>
        </p:nvSpPr>
        <p:spPr>
          <a:xfrm>
            <a:off x="7922542" y="3791639"/>
            <a:ext cx="1876267" cy="668162"/>
          </a:xfrm>
          <a:prstGeom prst="rect">
            <a:avLst/>
          </a:prstGeom>
          <a:solidFill>
            <a:srgbClr val="D9D9D9"/>
          </a:solidFill>
          <a:ln>
            <a:noFill/>
            <a:extLst>
              <a:ext uri="{C807C97D-BFC1-408E-A445-0C87EB9F89A2}">
                <ask:lineSketchStyleProps xmlns:ask="http://schemas.microsoft.com/office/drawing/2018/sketchyshapes" sd="1219033472">
                  <a:custGeom>
                    <a:avLst/>
                    <a:gdLst>
                      <a:gd name="connsiteX0" fmla="*/ 0 w 343214"/>
                      <a:gd name="connsiteY0" fmla="*/ 278296 h 540689"/>
                      <a:gd name="connsiteX1" fmla="*/ 23854 w 343214"/>
                      <a:gd name="connsiteY1" fmla="*/ 238539 h 540689"/>
                      <a:gd name="connsiteX2" fmla="*/ 39757 w 343214"/>
                      <a:gd name="connsiteY2" fmla="*/ 214685 h 540689"/>
                      <a:gd name="connsiteX3" fmla="*/ 79513 w 343214"/>
                      <a:gd name="connsiteY3" fmla="*/ 127221 h 540689"/>
                      <a:gd name="connsiteX4" fmla="*/ 95416 w 343214"/>
                      <a:gd name="connsiteY4" fmla="*/ 55659 h 540689"/>
                      <a:gd name="connsiteX5" fmla="*/ 135173 w 343214"/>
                      <a:gd name="connsiteY5" fmla="*/ 0 h 540689"/>
                      <a:gd name="connsiteX6" fmla="*/ 159026 w 343214"/>
                      <a:gd name="connsiteY6" fmla="*/ 286247 h 540689"/>
                      <a:gd name="connsiteX7" fmla="*/ 174929 w 343214"/>
                      <a:gd name="connsiteY7" fmla="*/ 333955 h 540689"/>
                      <a:gd name="connsiteX8" fmla="*/ 182880 w 343214"/>
                      <a:gd name="connsiteY8" fmla="*/ 365760 h 540689"/>
                      <a:gd name="connsiteX9" fmla="*/ 190832 w 343214"/>
                      <a:gd name="connsiteY9" fmla="*/ 469127 h 540689"/>
                      <a:gd name="connsiteX10" fmla="*/ 206734 w 343214"/>
                      <a:gd name="connsiteY10" fmla="*/ 540689 h 540689"/>
                      <a:gd name="connsiteX11" fmla="*/ 222637 w 343214"/>
                      <a:gd name="connsiteY11" fmla="*/ 485030 h 540689"/>
                      <a:gd name="connsiteX12" fmla="*/ 254442 w 343214"/>
                      <a:gd name="connsiteY12" fmla="*/ 421419 h 540689"/>
                      <a:gd name="connsiteX13" fmla="*/ 270345 w 343214"/>
                      <a:gd name="connsiteY13" fmla="*/ 381663 h 540689"/>
                      <a:gd name="connsiteX14" fmla="*/ 294199 w 343214"/>
                      <a:gd name="connsiteY14" fmla="*/ 270344 h 540689"/>
                      <a:gd name="connsiteX15" fmla="*/ 310101 w 343214"/>
                      <a:gd name="connsiteY15" fmla="*/ 214685 h 540689"/>
                      <a:gd name="connsiteX16" fmla="*/ 318053 w 343214"/>
                      <a:gd name="connsiteY16" fmla="*/ 190831 h 540689"/>
                      <a:gd name="connsiteX17" fmla="*/ 333955 w 343214"/>
                      <a:gd name="connsiteY17" fmla="*/ 111318 h 540689"/>
                      <a:gd name="connsiteX18" fmla="*/ 341906 w 343214"/>
                      <a:gd name="connsiteY18" fmla="*/ 87464 h 540689"/>
                      <a:gd name="connsiteX19" fmla="*/ 341906 w 343214"/>
                      <a:gd name="connsiteY19" fmla="*/ 326004 h 54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3214" h="540689" extrusionOk="0">
                        <a:moveTo>
                          <a:pt x="0" y="278296"/>
                        </a:moveTo>
                        <a:cubicBezTo>
                          <a:pt x="4136" y="262691"/>
                          <a:pt x="13585" y="252425"/>
                          <a:pt x="23854" y="238539"/>
                        </a:cubicBezTo>
                        <a:cubicBezTo>
                          <a:pt x="31183" y="230912"/>
                          <a:pt x="32640" y="223118"/>
                          <a:pt x="39757" y="214685"/>
                        </a:cubicBezTo>
                        <a:cubicBezTo>
                          <a:pt x="59334" y="177783"/>
                          <a:pt x="63783" y="167033"/>
                          <a:pt x="79513" y="127221"/>
                        </a:cubicBezTo>
                        <a:cubicBezTo>
                          <a:pt x="78715" y="116276"/>
                          <a:pt x="87839" y="71410"/>
                          <a:pt x="95416" y="55659"/>
                        </a:cubicBezTo>
                        <a:cubicBezTo>
                          <a:pt x="111146" y="36582"/>
                          <a:pt x="123257" y="15804"/>
                          <a:pt x="135173" y="0"/>
                        </a:cubicBezTo>
                        <a:cubicBezTo>
                          <a:pt x="102433" y="131415"/>
                          <a:pt x="110121" y="-90048"/>
                          <a:pt x="159026" y="286247"/>
                        </a:cubicBezTo>
                        <a:cubicBezTo>
                          <a:pt x="160673" y="301439"/>
                          <a:pt x="167219" y="321919"/>
                          <a:pt x="174929" y="333955"/>
                        </a:cubicBezTo>
                        <a:cubicBezTo>
                          <a:pt x="178746" y="344801"/>
                          <a:pt x="181162" y="355382"/>
                          <a:pt x="182880" y="365760"/>
                        </a:cubicBezTo>
                        <a:cubicBezTo>
                          <a:pt x="182147" y="399669"/>
                          <a:pt x="195018" y="441325"/>
                          <a:pt x="190832" y="469127"/>
                        </a:cubicBezTo>
                        <a:cubicBezTo>
                          <a:pt x="193660" y="488503"/>
                          <a:pt x="202585" y="527585"/>
                          <a:pt x="206734" y="540689"/>
                        </a:cubicBezTo>
                        <a:cubicBezTo>
                          <a:pt x="214598" y="526084"/>
                          <a:pt x="218635" y="506820"/>
                          <a:pt x="222637" y="485030"/>
                        </a:cubicBezTo>
                        <a:cubicBezTo>
                          <a:pt x="234683" y="460181"/>
                          <a:pt x="245806" y="436837"/>
                          <a:pt x="254442" y="421419"/>
                        </a:cubicBezTo>
                        <a:cubicBezTo>
                          <a:pt x="258037" y="408852"/>
                          <a:pt x="262598" y="393227"/>
                          <a:pt x="270345" y="381663"/>
                        </a:cubicBezTo>
                        <a:cubicBezTo>
                          <a:pt x="279787" y="322101"/>
                          <a:pt x="276342" y="335895"/>
                          <a:pt x="294199" y="270344"/>
                        </a:cubicBezTo>
                        <a:cubicBezTo>
                          <a:pt x="299475" y="247584"/>
                          <a:pt x="302380" y="234437"/>
                          <a:pt x="310101" y="214685"/>
                        </a:cubicBezTo>
                        <a:cubicBezTo>
                          <a:pt x="312005" y="207558"/>
                          <a:pt x="318008" y="200365"/>
                          <a:pt x="318053" y="190831"/>
                        </a:cubicBezTo>
                        <a:cubicBezTo>
                          <a:pt x="323898" y="170035"/>
                          <a:pt x="326753" y="136162"/>
                          <a:pt x="333955" y="111318"/>
                        </a:cubicBezTo>
                        <a:cubicBezTo>
                          <a:pt x="335799" y="104646"/>
                          <a:pt x="341210" y="79109"/>
                          <a:pt x="341906" y="87464"/>
                        </a:cubicBezTo>
                        <a:cubicBezTo>
                          <a:pt x="347584" y="172339"/>
                          <a:pt x="333522" y="250912"/>
                          <a:pt x="341906" y="326004"/>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5">
            <a:extLst>
              <a:ext uri="{FF2B5EF4-FFF2-40B4-BE49-F238E27FC236}">
                <a16:creationId xmlns:a16="http://schemas.microsoft.com/office/drawing/2014/main" id="{6FDAD37A-9059-2149-35B8-81F35DF15868}"/>
              </a:ext>
            </a:extLst>
          </p:cNvPr>
          <p:cNvSpPr txBox="1">
            <a:spLocks/>
          </p:cNvSpPr>
          <p:nvPr/>
        </p:nvSpPr>
        <p:spPr>
          <a:xfrm>
            <a:off x="8043593" y="3392193"/>
            <a:ext cx="1634166" cy="2409567"/>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spcBef>
                <a:spcPts val="600"/>
              </a:spcBef>
            </a:pPr>
            <a:r>
              <a:rPr lang="en-US" sz="1200" b="1" dirty="0" err="1">
                <a:solidFill>
                  <a:schemeClr val="tx2">
                    <a:lumMod val="50000"/>
                  </a:schemeClr>
                </a:solidFill>
                <a:latin typeface="Segoe UI" panose="020B0502040204020203" pitchFamily="34" charset="0"/>
                <a:cs typeface="Segoe UI" panose="020B0502040204020203" pitchFamily="34" charset="0"/>
              </a:rPr>
              <a:t>iVAEDA</a:t>
            </a:r>
            <a:endParaRPr lang="en-US" sz="1200" b="1" dirty="0">
              <a:solidFill>
                <a:schemeClr val="tx2">
                  <a:lumMod val="50000"/>
                </a:schemeClr>
              </a:solidFill>
              <a:latin typeface="Segoe UI" panose="020B0502040204020203" pitchFamily="34" charset="0"/>
              <a:cs typeface="Segoe UI" panose="020B0502040204020203" pitchFamily="34" charset="0"/>
            </a:endParaRPr>
          </a:p>
          <a:p>
            <a:pPr marL="0" lvl="1" indent="0" algn="ctr">
              <a:spcBef>
                <a:spcPts val="600"/>
              </a:spcBef>
              <a:buSzPct val="100000"/>
              <a:buNone/>
              <a:tabLst>
                <a:tab pos="176213" algn="l"/>
              </a:tabLst>
            </a:pPr>
            <a:endParaRPr lang="en-US" sz="1200" dirty="0">
              <a:solidFill>
                <a:schemeClr val="tx2">
                  <a:lumMod val="50000"/>
                </a:schemeClr>
              </a:solidFill>
              <a:latin typeface="Segoe UI" panose="020B0502040204020203" pitchFamily="34" charset="0"/>
              <a:cs typeface="Segoe UI" panose="020B0502040204020203" pitchFamily="34" charset="0"/>
            </a:endParaRPr>
          </a:p>
          <a:p>
            <a:pPr marL="0" lvl="1" indent="0" algn="ctr">
              <a:spcBef>
                <a:spcPts val="600"/>
              </a:spcBef>
              <a:buSzPct val="100000"/>
              <a:buNone/>
              <a:tabLst>
                <a:tab pos="176213" algn="l"/>
              </a:tabLst>
            </a:pPr>
            <a:r>
              <a:rPr lang="en-US" sz="1200" i="1" dirty="0">
                <a:solidFill>
                  <a:schemeClr val="tx2">
                    <a:lumMod val="50000"/>
                  </a:schemeClr>
                </a:solidFill>
                <a:latin typeface="Segoe UI" panose="020B0502040204020203" pitchFamily="34" charset="0"/>
                <a:cs typeface="Segoe UI" panose="020B0502040204020203" pitchFamily="34" charset="0"/>
              </a:rPr>
              <a:t>VAEDA logic incorporated into IRBNet</a:t>
            </a:r>
          </a:p>
        </p:txBody>
      </p:sp>
      <p:sp>
        <p:nvSpPr>
          <p:cNvPr id="27" name="Rectangle 26">
            <a:extLst>
              <a:ext uri="{FF2B5EF4-FFF2-40B4-BE49-F238E27FC236}">
                <a16:creationId xmlns:a16="http://schemas.microsoft.com/office/drawing/2014/main" id="{EFCAA7B3-785C-8E67-D45F-663B2148F979}"/>
              </a:ext>
            </a:extLst>
          </p:cNvPr>
          <p:cNvSpPr/>
          <p:nvPr/>
        </p:nvSpPr>
        <p:spPr>
          <a:xfrm>
            <a:off x="5924335" y="3791639"/>
            <a:ext cx="1876267" cy="668162"/>
          </a:xfrm>
          <a:prstGeom prst="rect">
            <a:avLst/>
          </a:prstGeom>
          <a:solidFill>
            <a:srgbClr val="D9D9D9"/>
          </a:solidFill>
          <a:ln>
            <a:noFill/>
            <a:extLst>
              <a:ext uri="{C807C97D-BFC1-408E-A445-0C87EB9F89A2}">
                <ask:lineSketchStyleProps xmlns:ask="http://schemas.microsoft.com/office/drawing/2018/sketchyshapes" sd="1219033472">
                  <a:custGeom>
                    <a:avLst/>
                    <a:gdLst>
                      <a:gd name="connsiteX0" fmla="*/ 0 w 343214"/>
                      <a:gd name="connsiteY0" fmla="*/ 278296 h 540689"/>
                      <a:gd name="connsiteX1" fmla="*/ 23854 w 343214"/>
                      <a:gd name="connsiteY1" fmla="*/ 238539 h 540689"/>
                      <a:gd name="connsiteX2" fmla="*/ 39757 w 343214"/>
                      <a:gd name="connsiteY2" fmla="*/ 214685 h 540689"/>
                      <a:gd name="connsiteX3" fmla="*/ 79513 w 343214"/>
                      <a:gd name="connsiteY3" fmla="*/ 127221 h 540689"/>
                      <a:gd name="connsiteX4" fmla="*/ 95416 w 343214"/>
                      <a:gd name="connsiteY4" fmla="*/ 55659 h 540689"/>
                      <a:gd name="connsiteX5" fmla="*/ 135173 w 343214"/>
                      <a:gd name="connsiteY5" fmla="*/ 0 h 540689"/>
                      <a:gd name="connsiteX6" fmla="*/ 159026 w 343214"/>
                      <a:gd name="connsiteY6" fmla="*/ 286247 h 540689"/>
                      <a:gd name="connsiteX7" fmla="*/ 174929 w 343214"/>
                      <a:gd name="connsiteY7" fmla="*/ 333955 h 540689"/>
                      <a:gd name="connsiteX8" fmla="*/ 182880 w 343214"/>
                      <a:gd name="connsiteY8" fmla="*/ 365760 h 540689"/>
                      <a:gd name="connsiteX9" fmla="*/ 190832 w 343214"/>
                      <a:gd name="connsiteY9" fmla="*/ 469127 h 540689"/>
                      <a:gd name="connsiteX10" fmla="*/ 206734 w 343214"/>
                      <a:gd name="connsiteY10" fmla="*/ 540689 h 540689"/>
                      <a:gd name="connsiteX11" fmla="*/ 222637 w 343214"/>
                      <a:gd name="connsiteY11" fmla="*/ 485030 h 540689"/>
                      <a:gd name="connsiteX12" fmla="*/ 254442 w 343214"/>
                      <a:gd name="connsiteY12" fmla="*/ 421419 h 540689"/>
                      <a:gd name="connsiteX13" fmla="*/ 270345 w 343214"/>
                      <a:gd name="connsiteY13" fmla="*/ 381663 h 540689"/>
                      <a:gd name="connsiteX14" fmla="*/ 294199 w 343214"/>
                      <a:gd name="connsiteY14" fmla="*/ 270344 h 540689"/>
                      <a:gd name="connsiteX15" fmla="*/ 310101 w 343214"/>
                      <a:gd name="connsiteY15" fmla="*/ 214685 h 540689"/>
                      <a:gd name="connsiteX16" fmla="*/ 318053 w 343214"/>
                      <a:gd name="connsiteY16" fmla="*/ 190831 h 540689"/>
                      <a:gd name="connsiteX17" fmla="*/ 333955 w 343214"/>
                      <a:gd name="connsiteY17" fmla="*/ 111318 h 540689"/>
                      <a:gd name="connsiteX18" fmla="*/ 341906 w 343214"/>
                      <a:gd name="connsiteY18" fmla="*/ 87464 h 540689"/>
                      <a:gd name="connsiteX19" fmla="*/ 341906 w 343214"/>
                      <a:gd name="connsiteY19" fmla="*/ 326004 h 54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3214" h="540689" extrusionOk="0">
                        <a:moveTo>
                          <a:pt x="0" y="278296"/>
                        </a:moveTo>
                        <a:cubicBezTo>
                          <a:pt x="4136" y="262691"/>
                          <a:pt x="13585" y="252425"/>
                          <a:pt x="23854" y="238539"/>
                        </a:cubicBezTo>
                        <a:cubicBezTo>
                          <a:pt x="31183" y="230912"/>
                          <a:pt x="32640" y="223118"/>
                          <a:pt x="39757" y="214685"/>
                        </a:cubicBezTo>
                        <a:cubicBezTo>
                          <a:pt x="59334" y="177783"/>
                          <a:pt x="63783" y="167033"/>
                          <a:pt x="79513" y="127221"/>
                        </a:cubicBezTo>
                        <a:cubicBezTo>
                          <a:pt x="78715" y="116276"/>
                          <a:pt x="87839" y="71410"/>
                          <a:pt x="95416" y="55659"/>
                        </a:cubicBezTo>
                        <a:cubicBezTo>
                          <a:pt x="111146" y="36582"/>
                          <a:pt x="123257" y="15804"/>
                          <a:pt x="135173" y="0"/>
                        </a:cubicBezTo>
                        <a:cubicBezTo>
                          <a:pt x="102433" y="131415"/>
                          <a:pt x="110121" y="-90048"/>
                          <a:pt x="159026" y="286247"/>
                        </a:cubicBezTo>
                        <a:cubicBezTo>
                          <a:pt x="160673" y="301439"/>
                          <a:pt x="167219" y="321919"/>
                          <a:pt x="174929" y="333955"/>
                        </a:cubicBezTo>
                        <a:cubicBezTo>
                          <a:pt x="178746" y="344801"/>
                          <a:pt x="181162" y="355382"/>
                          <a:pt x="182880" y="365760"/>
                        </a:cubicBezTo>
                        <a:cubicBezTo>
                          <a:pt x="182147" y="399669"/>
                          <a:pt x="195018" y="441325"/>
                          <a:pt x="190832" y="469127"/>
                        </a:cubicBezTo>
                        <a:cubicBezTo>
                          <a:pt x="193660" y="488503"/>
                          <a:pt x="202585" y="527585"/>
                          <a:pt x="206734" y="540689"/>
                        </a:cubicBezTo>
                        <a:cubicBezTo>
                          <a:pt x="214598" y="526084"/>
                          <a:pt x="218635" y="506820"/>
                          <a:pt x="222637" y="485030"/>
                        </a:cubicBezTo>
                        <a:cubicBezTo>
                          <a:pt x="234683" y="460181"/>
                          <a:pt x="245806" y="436837"/>
                          <a:pt x="254442" y="421419"/>
                        </a:cubicBezTo>
                        <a:cubicBezTo>
                          <a:pt x="258037" y="408852"/>
                          <a:pt x="262598" y="393227"/>
                          <a:pt x="270345" y="381663"/>
                        </a:cubicBezTo>
                        <a:cubicBezTo>
                          <a:pt x="279787" y="322101"/>
                          <a:pt x="276342" y="335895"/>
                          <a:pt x="294199" y="270344"/>
                        </a:cubicBezTo>
                        <a:cubicBezTo>
                          <a:pt x="299475" y="247584"/>
                          <a:pt x="302380" y="234437"/>
                          <a:pt x="310101" y="214685"/>
                        </a:cubicBezTo>
                        <a:cubicBezTo>
                          <a:pt x="312005" y="207558"/>
                          <a:pt x="318008" y="200365"/>
                          <a:pt x="318053" y="190831"/>
                        </a:cubicBezTo>
                        <a:cubicBezTo>
                          <a:pt x="323898" y="170035"/>
                          <a:pt x="326753" y="136162"/>
                          <a:pt x="333955" y="111318"/>
                        </a:cubicBezTo>
                        <a:cubicBezTo>
                          <a:pt x="335799" y="104646"/>
                          <a:pt x="341210" y="79109"/>
                          <a:pt x="341906" y="87464"/>
                        </a:cubicBezTo>
                        <a:cubicBezTo>
                          <a:pt x="347584" y="172339"/>
                          <a:pt x="333522" y="250912"/>
                          <a:pt x="341906" y="326004"/>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 Placeholder 5">
            <a:extLst>
              <a:ext uri="{FF2B5EF4-FFF2-40B4-BE49-F238E27FC236}">
                <a16:creationId xmlns:a16="http://schemas.microsoft.com/office/drawing/2014/main" id="{917C1A78-3C93-871E-0B4D-1634B9B3AF25}"/>
              </a:ext>
            </a:extLst>
          </p:cNvPr>
          <p:cNvSpPr txBox="1">
            <a:spLocks/>
          </p:cNvSpPr>
          <p:nvPr/>
        </p:nvSpPr>
        <p:spPr>
          <a:xfrm>
            <a:off x="6034480" y="3392193"/>
            <a:ext cx="1634166" cy="2346140"/>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spcBef>
                <a:spcPts val="600"/>
              </a:spcBef>
            </a:pPr>
            <a:r>
              <a:rPr lang="en-US" sz="1200" b="1" dirty="0">
                <a:solidFill>
                  <a:schemeClr val="tx2">
                    <a:lumMod val="50000"/>
                  </a:schemeClr>
                </a:solidFill>
                <a:latin typeface="Segoe UI" panose="020B0502040204020203" pitchFamily="34" charset="0"/>
                <a:cs typeface="Segoe UI" panose="020B0502040204020203" pitchFamily="34" charset="0"/>
              </a:rPr>
              <a:t>Full Launch</a:t>
            </a:r>
          </a:p>
          <a:p>
            <a:pPr marL="0" lvl="1" indent="0" algn="ctr">
              <a:spcBef>
                <a:spcPts val="600"/>
              </a:spcBef>
              <a:buSzPct val="100000"/>
              <a:buNone/>
              <a:tabLst>
                <a:tab pos="176213" algn="l"/>
              </a:tabLst>
            </a:pPr>
            <a:endParaRPr lang="en-US" sz="1200" dirty="0">
              <a:solidFill>
                <a:schemeClr val="tx2">
                  <a:lumMod val="50000"/>
                </a:schemeClr>
              </a:solidFill>
              <a:latin typeface="Segoe UI" panose="020B0502040204020203" pitchFamily="34" charset="0"/>
              <a:cs typeface="Segoe UI" panose="020B0502040204020203" pitchFamily="34" charset="0"/>
            </a:endParaRPr>
          </a:p>
          <a:p>
            <a:pPr marL="0" lvl="1" indent="0" algn="ctr">
              <a:spcBef>
                <a:spcPts val="600"/>
              </a:spcBef>
              <a:buSzPct val="100000"/>
              <a:buNone/>
              <a:tabLst>
                <a:tab pos="176213" algn="l"/>
              </a:tabLst>
            </a:pPr>
            <a:r>
              <a:rPr lang="en-US" sz="1200" i="1" dirty="0">
                <a:solidFill>
                  <a:schemeClr val="tx2">
                    <a:lumMod val="50000"/>
                  </a:schemeClr>
                </a:solidFill>
                <a:latin typeface="Segoe UI" panose="020B0502040204020203" pitchFamily="34" charset="0"/>
                <a:cs typeface="Segoe UI" panose="020B0502040204020203" pitchFamily="34" charset="0"/>
              </a:rPr>
              <a:t>VAEDA will be available to all VAMCs for use</a:t>
            </a:r>
          </a:p>
        </p:txBody>
      </p:sp>
      <p:sp>
        <p:nvSpPr>
          <p:cNvPr id="6" name="AutoShape 4">
            <a:extLst>
              <a:ext uri="{FF2B5EF4-FFF2-40B4-BE49-F238E27FC236}">
                <a16:creationId xmlns:a16="http://schemas.microsoft.com/office/drawing/2014/main" id="{FE79C525-D87A-5782-5EB8-61C3A5A1C61C}"/>
              </a:ext>
            </a:extLst>
          </p:cNvPr>
          <p:cNvSpPr>
            <a:spLocks noChangeArrowheads="1"/>
          </p:cNvSpPr>
          <p:nvPr/>
        </p:nvSpPr>
        <p:spPr bwMode="gray">
          <a:xfrm>
            <a:off x="5574778" y="1623955"/>
            <a:ext cx="2916093" cy="1522857"/>
          </a:xfrm>
          <a:prstGeom prst="chevron">
            <a:avLst>
              <a:gd name="adj" fmla="val 34975"/>
            </a:avLst>
          </a:prstGeom>
          <a:solidFill>
            <a:schemeClr val="tx2"/>
          </a:solidFill>
          <a:ln w="12700" cap="rnd" algn="ctr">
            <a:noFill/>
            <a:miter lim="800000"/>
            <a:headEnd/>
            <a:tailEnd/>
          </a:ln>
        </p:spPr>
        <p:txBody>
          <a:bodyPr lIns="88900" tIns="88900" rIns="88900" bIns="88900" anchor="ctr" anchorCtr="0"/>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1500" b="0" i="0" u="none" strike="noStrike" kern="1200" cap="none" spc="0" normalizeH="0" baseline="0" noProof="0" dirty="0">
              <a:ln>
                <a:noFill/>
              </a:ln>
              <a:effectLst/>
              <a:uLnTx/>
              <a:uFillTx/>
              <a:latin typeface="Calibri"/>
              <a:ea typeface="+mn-ea"/>
              <a:cs typeface="+mn-cs"/>
            </a:endParaRPr>
          </a:p>
        </p:txBody>
      </p:sp>
      <p:sp>
        <p:nvSpPr>
          <p:cNvPr id="10" name="TextBox 9">
            <a:extLst>
              <a:ext uri="{FF2B5EF4-FFF2-40B4-BE49-F238E27FC236}">
                <a16:creationId xmlns:a16="http://schemas.microsoft.com/office/drawing/2014/main" id="{41E40C75-B66F-8727-4191-3E494F027CE4}"/>
              </a:ext>
            </a:extLst>
          </p:cNvPr>
          <p:cNvSpPr txBox="1"/>
          <p:nvPr/>
        </p:nvSpPr>
        <p:spPr>
          <a:xfrm>
            <a:off x="6173182" y="1941690"/>
            <a:ext cx="1859599" cy="841384"/>
          </a:xfrm>
          <a:prstGeom prst="rect">
            <a:avLst/>
          </a:prstGeom>
          <a:noFill/>
        </p:spPr>
        <p:txBody>
          <a:bodyPr wrap="square">
            <a:sp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bg1"/>
                </a:solidFill>
                <a:effectLst/>
                <a:uLnTx/>
                <a:uFillTx/>
                <a:latin typeface="Segoe UI Black" panose="020B0502040204020203" pitchFamily="34" charset="0"/>
                <a:cs typeface="Segoe UI Black" panose="020B0502040204020203" pitchFamily="34" charset="0"/>
              </a:rPr>
              <a:t>Phase 3</a:t>
            </a:r>
          </a:p>
          <a:p>
            <a:pPr marL="0" marR="0" lvl="0" indent="0" algn="ctr" defTabSz="914400" rtl="0" eaLnBrk="1" fontAlgn="auto" latinLnBrk="0" hangingPunct="1">
              <a:lnSpc>
                <a:spcPct val="106000"/>
              </a:lnSpc>
              <a:spcBef>
                <a:spcPts val="0"/>
              </a:spcBef>
              <a:spcAft>
                <a:spcPts val="0"/>
              </a:spcAft>
              <a:buClrTx/>
              <a:buSzTx/>
              <a:buFontTx/>
              <a:buNone/>
              <a:tabLst/>
              <a:defRPr/>
            </a:pPr>
            <a:r>
              <a:rPr lang="en-US" sz="1500" b="1" dirty="0">
                <a:solidFill>
                  <a:schemeClr val="bg1"/>
                </a:solidFill>
                <a:latin typeface="Segoe UI" panose="020B0502040204020203" pitchFamily="34" charset="0"/>
                <a:cs typeface="Segoe UI" panose="020B0502040204020203" pitchFamily="34" charset="0"/>
              </a:rPr>
              <a:t>September</a:t>
            </a:r>
            <a:r>
              <a:rPr lang="en-US" sz="1500" dirty="0">
                <a:solidFill>
                  <a:schemeClr val="bg1"/>
                </a:solidFill>
                <a:latin typeface="Segoe UI" panose="020B0502040204020203" pitchFamily="34" charset="0"/>
                <a:cs typeface="Segoe UI" panose="020B0502040204020203" pitchFamily="34" charset="0"/>
              </a:rPr>
              <a:t> </a:t>
            </a:r>
            <a:r>
              <a:rPr kumimoji="0" lang="en-US" sz="15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2022</a:t>
            </a:r>
          </a:p>
        </p:txBody>
      </p:sp>
      <p:cxnSp>
        <p:nvCxnSpPr>
          <p:cNvPr id="20" name="Straight Arrow Connector 19">
            <a:extLst>
              <a:ext uri="{FF2B5EF4-FFF2-40B4-BE49-F238E27FC236}">
                <a16:creationId xmlns:a16="http://schemas.microsoft.com/office/drawing/2014/main" id="{FBF69948-41BF-BFA8-3214-435F1E0B5903}"/>
              </a:ext>
            </a:extLst>
          </p:cNvPr>
          <p:cNvCxnSpPr>
            <a:cxnSpLocks/>
          </p:cNvCxnSpPr>
          <p:nvPr/>
        </p:nvCxnSpPr>
        <p:spPr>
          <a:xfrm>
            <a:off x="6627582" y="1651269"/>
            <a:ext cx="1" cy="3754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9721D36D-0626-1329-7F72-AE5BC59D7DB5}"/>
              </a:ext>
            </a:extLst>
          </p:cNvPr>
          <p:cNvSpPr/>
          <p:nvPr/>
        </p:nvSpPr>
        <p:spPr>
          <a:xfrm>
            <a:off x="5857995" y="1273994"/>
            <a:ext cx="1539174" cy="377275"/>
          </a:xfrm>
          <a:prstGeom prst="rect">
            <a:avLst/>
          </a:prstGeom>
          <a:solidFill>
            <a:schemeClr val="bg1"/>
          </a:solidFill>
          <a:ln w="22225">
            <a:extLst>
              <a:ext uri="{C807C97D-BFC1-408E-A445-0C87EB9F89A2}">
                <ask:lineSketchStyleProps xmlns:ask="http://schemas.microsoft.com/office/drawing/2018/sketchyshapes" sd="1219033472">
                  <a:custGeom>
                    <a:avLst/>
                    <a:gdLst>
                      <a:gd name="connsiteX0" fmla="*/ 0 w 343214"/>
                      <a:gd name="connsiteY0" fmla="*/ 278296 h 540689"/>
                      <a:gd name="connsiteX1" fmla="*/ 23854 w 343214"/>
                      <a:gd name="connsiteY1" fmla="*/ 238539 h 540689"/>
                      <a:gd name="connsiteX2" fmla="*/ 39757 w 343214"/>
                      <a:gd name="connsiteY2" fmla="*/ 214685 h 540689"/>
                      <a:gd name="connsiteX3" fmla="*/ 79513 w 343214"/>
                      <a:gd name="connsiteY3" fmla="*/ 127221 h 540689"/>
                      <a:gd name="connsiteX4" fmla="*/ 95416 w 343214"/>
                      <a:gd name="connsiteY4" fmla="*/ 55659 h 540689"/>
                      <a:gd name="connsiteX5" fmla="*/ 135173 w 343214"/>
                      <a:gd name="connsiteY5" fmla="*/ 0 h 540689"/>
                      <a:gd name="connsiteX6" fmla="*/ 159026 w 343214"/>
                      <a:gd name="connsiteY6" fmla="*/ 286247 h 540689"/>
                      <a:gd name="connsiteX7" fmla="*/ 174929 w 343214"/>
                      <a:gd name="connsiteY7" fmla="*/ 333955 h 540689"/>
                      <a:gd name="connsiteX8" fmla="*/ 182880 w 343214"/>
                      <a:gd name="connsiteY8" fmla="*/ 365760 h 540689"/>
                      <a:gd name="connsiteX9" fmla="*/ 190832 w 343214"/>
                      <a:gd name="connsiteY9" fmla="*/ 469127 h 540689"/>
                      <a:gd name="connsiteX10" fmla="*/ 206734 w 343214"/>
                      <a:gd name="connsiteY10" fmla="*/ 540689 h 540689"/>
                      <a:gd name="connsiteX11" fmla="*/ 222637 w 343214"/>
                      <a:gd name="connsiteY11" fmla="*/ 485030 h 540689"/>
                      <a:gd name="connsiteX12" fmla="*/ 254442 w 343214"/>
                      <a:gd name="connsiteY12" fmla="*/ 421419 h 540689"/>
                      <a:gd name="connsiteX13" fmla="*/ 270345 w 343214"/>
                      <a:gd name="connsiteY13" fmla="*/ 381663 h 540689"/>
                      <a:gd name="connsiteX14" fmla="*/ 294199 w 343214"/>
                      <a:gd name="connsiteY14" fmla="*/ 270344 h 540689"/>
                      <a:gd name="connsiteX15" fmla="*/ 310101 w 343214"/>
                      <a:gd name="connsiteY15" fmla="*/ 214685 h 540689"/>
                      <a:gd name="connsiteX16" fmla="*/ 318053 w 343214"/>
                      <a:gd name="connsiteY16" fmla="*/ 190831 h 540689"/>
                      <a:gd name="connsiteX17" fmla="*/ 333955 w 343214"/>
                      <a:gd name="connsiteY17" fmla="*/ 111318 h 540689"/>
                      <a:gd name="connsiteX18" fmla="*/ 341906 w 343214"/>
                      <a:gd name="connsiteY18" fmla="*/ 87464 h 540689"/>
                      <a:gd name="connsiteX19" fmla="*/ 341906 w 343214"/>
                      <a:gd name="connsiteY19" fmla="*/ 326004 h 54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3214" h="540689" extrusionOk="0">
                        <a:moveTo>
                          <a:pt x="0" y="278296"/>
                        </a:moveTo>
                        <a:cubicBezTo>
                          <a:pt x="4136" y="262691"/>
                          <a:pt x="13585" y="252425"/>
                          <a:pt x="23854" y="238539"/>
                        </a:cubicBezTo>
                        <a:cubicBezTo>
                          <a:pt x="31183" y="230912"/>
                          <a:pt x="32640" y="223118"/>
                          <a:pt x="39757" y="214685"/>
                        </a:cubicBezTo>
                        <a:cubicBezTo>
                          <a:pt x="59334" y="177783"/>
                          <a:pt x="63783" y="167033"/>
                          <a:pt x="79513" y="127221"/>
                        </a:cubicBezTo>
                        <a:cubicBezTo>
                          <a:pt x="78715" y="116276"/>
                          <a:pt x="87839" y="71410"/>
                          <a:pt x="95416" y="55659"/>
                        </a:cubicBezTo>
                        <a:cubicBezTo>
                          <a:pt x="111146" y="36582"/>
                          <a:pt x="123257" y="15804"/>
                          <a:pt x="135173" y="0"/>
                        </a:cubicBezTo>
                        <a:cubicBezTo>
                          <a:pt x="102433" y="131415"/>
                          <a:pt x="110121" y="-90048"/>
                          <a:pt x="159026" y="286247"/>
                        </a:cubicBezTo>
                        <a:cubicBezTo>
                          <a:pt x="160673" y="301439"/>
                          <a:pt x="167219" y="321919"/>
                          <a:pt x="174929" y="333955"/>
                        </a:cubicBezTo>
                        <a:cubicBezTo>
                          <a:pt x="178746" y="344801"/>
                          <a:pt x="181162" y="355382"/>
                          <a:pt x="182880" y="365760"/>
                        </a:cubicBezTo>
                        <a:cubicBezTo>
                          <a:pt x="182147" y="399669"/>
                          <a:pt x="195018" y="441325"/>
                          <a:pt x="190832" y="469127"/>
                        </a:cubicBezTo>
                        <a:cubicBezTo>
                          <a:pt x="193660" y="488503"/>
                          <a:pt x="202585" y="527585"/>
                          <a:pt x="206734" y="540689"/>
                        </a:cubicBezTo>
                        <a:cubicBezTo>
                          <a:pt x="214598" y="526084"/>
                          <a:pt x="218635" y="506820"/>
                          <a:pt x="222637" y="485030"/>
                        </a:cubicBezTo>
                        <a:cubicBezTo>
                          <a:pt x="234683" y="460181"/>
                          <a:pt x="245806" y="436837"/>
                          <a:pt x="254442" y="421419"/>
                        </a:cubicBezTo>
                        <a:cubicBezTo>
                          <a:pt x="258037" y="408852"/>
                          <a:pt x="262598" y="393227"/>
                          <a:pt x="270345" y="381663"/>
                        </a:cubicBezTo>
                        <a:cubicBezTo>
                          <a:pt x="279787" y="322101"/>
                          <a:pt x="276342" y="335895"/>
                          <a:pt x="294199" y="270344"/>
                        </a:cubicBezTo>
                        <a:cubicBezTo>
                          <a:pt x="299475" y="247584"/>
                          <a:pt x="302380" y="234437"/>
                          <a:pt x="310101" y="214685"/>
                        </a:cubicBezTo>
                        <a:cubicBezTo>
                          <a:pt x="312005" y="207558"/>
                          <a:pt x="318008" y="200365"/>
                          <a:pt x="318053" y="190831"/>
                        </a:cubicBezTo>
                        <a:cubicBezTo>
                          <a:pt x="323898" y="170035"/>
                          <a:pt x="326753" y="136162"/>
                          <a:pt x="333955" y="111318"/>
                        </a:cubicBezTo>
                        <a:cubicBezTo>
                          <a:pt x="335799" y="104646"/>
                          <a:pt x="341210" y="79109"/>
                          <a:pt x="341906" y="87464"/>
                        </a:cubicBezTo>
                        <a:cubicBezTo>
                          <a:pt x="347584" y="172339"/>
                          <a:pt x="333522" y="250912"/>
                          <a:pt x="341906" y="326004"/>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chemeClr val="accent1"/>
                </a:solidFill>
                <a:latin typeface="Segoe UI" panose="020B0502040204020203" pitchFamily="34" charset="0"/>
                <a:cs typeface="Segoe UI" panose="020B0502040204020203" pitchFamily="34" charset="0"/>
              </a:rPr>
              <a:t>We are here</a:t>
            </a:r>
          </a:p>
        </p:txBody>
      </p:sp>
      <p:pic>
        <p:nvPicPr>
          <p:cNvPr id="29" name="Picture 28" descr="Graphical user interface&#10;&#10;Description automatically generated with medium confidence">
            <a:extLst>
              <a:ext uri="{FF2B5EF4-FFF2-40B4-BE49-F238E27FC236}">
                <a16:creationId xmlns:a16="http://schemas.microsoft.com/office/drawing/2014/main" id="{4433ADA6-C4D3-F00A-AEB7-D0230FEE79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sp>
        <p:nvSpPr>
          <p:cNvPr id="19" name="Rectangle 18">
            <a:extLst>
              <a:ext uri="{FF2B5EF4-FFF2-40B4-BE49-F238E27FC236}">
                <a16:creationId xmlns:a16="http://schemas.microsoft.com/office/drawing/2014/main" id="{73EFB34D-5886-169E-06A3-FB1977925478}"/>
              </a:ext>
            </a:extLst>
          </p:cNvPr>
          <p:cNvSpPr/>
          <p:nvPr/>
        </p:nvSpPr>
        <p:spPr>
          <a:xfrm>
            <a:off x="1895204" y="3262037"/>
            <a:ext cx="1876267" cy="2733306"/>
          </a:xfrm>
          <a:prstGeom prst="rect">
            <a:avLst/>
          </a:prstGeom>
          <a:solidFill>
            <a:schemeClr val="bg1">
              <a:lumMod val="65000"/>
            </a:schemeClr>
          </a:solidFill>
          <a:ln>
            <a:noFill/>
            <a:extLst>
              <a:ext uri="{C807C97D-BFC1-408E-A445-0C87EB9F89A2}">
                <ask:lineSketchStyleProps xmlns:ask="http://schemas.microsoft.com/office/drawing/2018/sketchyshapes" sd="1219033472">
                  <a:custGeom>
                    <a:avLst/>
                    <a:gdLst>
                      <a:gd name="connsiteX0" fmla="*/ 0 w 343214"/>
                      <a:gd name="connsiteY0" fmla="*/ 278296 h 540689"/>
                      <a:gd name="connsiteX1" fmla="*/ 23854 w 343214"/>
                      <a:gd name="connsiteY1" fmla="*/ 238539 h 540689"/>
                      <a:gd name="connsiteX2" fmla="*/ 39757 w 343214"/>
                      <a:gd name="connsiteY2" fmla="*/ 214685 h 540689"/>
                      <a:gd name="connsiteX3" fmla="*/ 79513 w 343214"/>
                      <a:gd name="connsiteY3" fmla="*/ 127221 h 540689"/>
                      <a:gd name="connsiteX4" fmla="*/ 95416 w 343214"/>
                      <a:gd name="connsiteY4" fmla="*/ 55659 h 540689"/>
                      <a:gd name="connsiteX5" fmla="*/ 135173 w 343214"/>
                      <a:gd name="connsiteY5" fmla="*/ 0 h 540689"/>
                      <a:gd name="connsiteX6" fmla="*/ 159026 w 343214"/>
                      <a:gd name="connsiteY6" fmla="*/ 286247 h 540689"/>
                      <a:gd name="connsiteX7" fmla="*/ 174929 w 343214"/>
                      <a:gd name="connsiteY7" fmla="*/ 333955 h 540689"/>
                      <a:gd name="connsiteX8" fmla="*/ 182880 w 343214"/>
                      <a:gd name="connsiteY8" fmla="*/ 365760 h 540689"/>
                      <a:gd name="connsiteX9" fmla="*/ 190832 w 343214"/>
                      <a:gd name="connsiteY9" fmla="*/ 469127 h 540689"/>
                      <a:gd name="connsiteX10" fmla="*/ 206734 w 343214"/>
                      <a:gd name="connsiteY10" fmla="*/ 540689 h 540689"/>
                      <a:gd name="connsiteX11" fmla="*/ 222637 w 343214"/>
                      <a:gd name="connsiteY11" fmla="*/ 485030 h 540689"/>
                      <a:gd name="connsiteX12" fmla="*/ 254442 w 343214"/>
                      <a:gd name="connsiteY12" fmla="*/ 421419 h 540689"/>
                      <a:gd name="connsiteX13" fmla="*/ 270345 w 343214"/>
                      <a:gd name="connsiteY13" fmla="*/ 381663 h 540689"/>
                      <a:gd name="connsiteX14" fmla="*/ 294199 w 343214"/>
                      <a:gd name="connsiteY14" fmla="*/ 270344 h 540689"/>
                      <a:gd name="connsiteX15" fmla="*/ 310101 w 343214"/>
                      <a:gd name="connsiteY15" fmla="*/ 214685 h 540689"/>
                      <a:gd name="connsiteX16" fmla="*/ 318053 w 343214"/>
                      <a:gd name="connsiteY16" fmla="*/ 190831 h 540689"/>
                      <a:gd name="connsiteX17" fmla="*/ 333955 w 343214"/>
                      <a:gd name="connsiteY17" fmla="*/ 111318 h 540689"/>
                      <a:gd name="connsiteX18" fmla="*/ 341906 w 343214"/>
                      <a:gd name="connsiteY18" fmla="*/ 87464 h 540689"/>
                      <a:gd name="connsiteX19" fmla="*/ 341906 w 343214"/>
                      <a:gd name="connsiteY19" fmla="*/ 326004 h 54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3214" h="540689" extrusionOk="0">
                        <a:moveTo>
                          <a:pt x="0" y="278296"/>
                        </a:moveTo>
                        <a:cubicBezTo>
                          <a:pt x="4136" y="262691"/>
                          <a:pt x="13585" y="252425"/>
                          <a:pt x="23854" y="238539"/>
                        </a:cubicBezTo>
                        <a:cubicBezTo>
                          <a:pt x="31183" y="230912"/>
                          <a:pt x="32640" y="223118"/>
                          <a:pt x="39757" y="214685"/>
                        </a:cubicBezTo>
                        <a:cubicBezTo>
                          <a:pt x="59334" y="177783"/>
                          <a:pt x="63783" y="167033"/>
                          <a:pt x="79513" y="127221"/>
                        </a:cubicBezTo>
                        <a:cubicBezTo>
                          <a:pt x="78715" y="116276"/>
                          <a:pt x="87839" y="71410"/>
                          <a:pt x="95416" y="55659"/>
                        </a:cubicBezTo>
                        <a:cubicBezTo>
                          <a:pt x="111146" y="36582"/>
                          <a:pt x="123257" y="15804"/>
                          <a:pt x="135173" y="0"/>
                        </a:cubicBezTo>
                        <a:cubicBezTo>
                          <a:pt x="102433" y="131415"/>
                          <a:pt x="110121" y="-90048"/>
                          <a:pt x="159026" y="286247"/>
                        </a:cubicBezTo>
                        <a:cubicBezTo>
                          <a:pt x="160673" y="301439"/>
                          <a:pt x="167219" y="321919"/>
                          <a:pt x="174929" y="333955"/>
                        </a:cubicBezTo>
                        <a:cubicBezTo>
                          <a:pt x="178746" y="344801"/>
                          <a:pt x="181162" y="355382"/>
                          <a:pt x="182880" y="365760"/>
                        </a:cubicBezTo>
                        <a:cubicBezTo>
                          <a:pt x="182147" y="399669"/>
                          <a:pt x="195018" y="441325"/>
                          <a:pt x="190832" y="469127"/>
                        </a:cubicBezTo>
                        <a:cubicBezTo>
                          <a:pt x="193660" y="488503"/>
                          <a:pt x="202585" y="527585"/>
                          <a:pt x="206734" y="540689"/>
                        </a:cubicBezTo>
                        <a:cubicBezTo>
                          <a:pt x="214598" y="526084"/>
                          <a:pt x="218635" y="506820"/>
                          <a:pt x="222637" y="485030"/>
                        </a:cubicBezTo>
                        <a:cubicBezTo>
                          <a:pt x="234683" y="460181"/>
                          <a:pt x="245806" y="436837"/>
                          <a:pt x="254442" y="421419"/>
                        </a:cubicBezTo>
                        <a:cubicBezTo>
                          <a:pt x="258037" y="408852"/>
                          <a:pt x="262598" y="393227"/>
                          <a:pt x="270345" y="381663"/>
                        </a:cubicBezTo>
                        <a:cubicBezTo>
                          <a:pt x="279787" y="322101"/>
                          <a:pt x="276342" y="335895"/>
                          <a:pt x="294199" y="270344"/>
                        </a:cubicBezTo>
                        <a:cubicBezTo>
                          <a:pt x="299475" y="247584"/>
                          <a:pt x="302380" y="234437"/>
                          <a:pt x="310101" y="214685"/>
                        </a:cubicBezTo>
                        <a:cubicBezTo>
                          <a:pt x="312005" y="207558"/>
                          <a:pt x="318008" y="200365"/>
                          <a:pt x="318053" y="190831"/>
                        </a:cubicBezTo>
                        <a:cubicBezTo>
                          <a:pt x="323898" y="170035"/>
                          <a:pt x="326753" y="136162"/>
                          <a:pt x="333955" y="111318"/>
                        </a:cubicBezTo>
                        <a:cubicBezTo>
                          <a:pt x="335799" y="104646"/>
                          <a:pt x="341210" y="79109"/>
                          <a:pt x="341906" y="87464"/>
                        </a:cubicBezTo>
                        <a:cubicBezTo>
                          <a:pt x="347584" y="172339"/>
                          <a:pt x="333522" y="250912"/>
                          <a:pt x="341906" y="326004"/>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1" name="Rectangle 20">
            <a:extLst>
              <a:ext uri="{FF2B5EF4-FFF2-40B4-BE49-F238E27FC236}">
                <a16:creationId xmlns:a16="http://schemas.microsoft.com/office/drawing/2014/main" id="{1EFDA5CA-AAA9-3DE8-5C52-13EEEE7374D3}"/>
              </a:ext>
            </a:extLst>
          </p:cNvPr>
          <p:cNvSpPr/>
          <p:nvPr/>
        </p:nvSpPr>
        <p:spPr>
          <a:xfrm>
            <a:off x="1892181" y="4033639"/>
            <a:ext cx="1878507" cy="507292"/>
          </a:xfrm>
          <a:prstGeom prst="rect">
            <a:avLst/>
          </a:prstGeom>
          <a:solidFill>
            <a:srgbClr val="D9D9D9"/>
          </a:solidFill>
          <a:ln>
            <a:noFill/>
            <a:extLst>
              <a:ext uri="{C807C97D-BFC1-408E-A445-0C87EB9F89A2}">
                <ask:lineSketchStyleProps xmlns:ask="http://schemas.microsoft.com/office/drawing/2018/sketchyshapes" sd="1219033472">
                  <a:custGeom>
                    <a:avLst/>
                    <a:gdLst>
                      <a:gd name="connsiteX0" fmla="*/ 0 w 343214"/>
                      <a:gd name="connsiteY0" fmla="*/ 278296 h 540689"/>
                      <a:gd name="connsiteX1" fmla="*/ 23854 w 343214"/>
                      <a:gd name="connsiteY1" fmla="*/ 238539 h 540689"/>
                      <a:gd name="connsiteX2" fmla="*/ 39757 w 343214"/>
                      <a:gd name="connsiteY2" fmla="*/ 214685 h 540689"/>
                      <a:gd name="connsiteX3" fmla="*/ 79513 w 343214"/>
                      <a:gd name="connsiteY3" fmla="*/ 127221 h 540689"/>
                      <a:gd name="connsiteX4" fmla="*/ 95416 w 343214"/>
                      <a:gd name="connsiteY4" fmla="*/ 55659 h 540689"/>
                      <a:gd name="connsiteX5" fmla="*/ 135173 w 343214"/>
                      <a:gd name="connsiteY5" fmla="*/ 0 h 540689"/>
                      <a:gd name="connsiteX6" fmla="*/ 159026 w 343214"/>
                      <a:gd name="connsiteY6" fmla="*/ 286247 h 540689"/>
                      <a:gd name="connsiteX7" fmla="*/ 174929 w 343214"/>
                      <a:gd name="connsiteY7" fmla="*/ 333955 h 540689"/>
                      <a:gd name="connsiteX8" fmla="*/ 182880 w 343214"/>
                      <a:gd name="connsiteY8" fmla="*/ 365760 h 540689"/>
                      <a:gd name="connsiteX9" fmla="*/ 190832 w 343214"/>
                      <a:gd name="connsiteY9" fmla="*/ 469127 h 540689"/>
                      <a:gd name="connsiteX10" fmla="*/ 206734 w 343214"/>
                      <a:gd name="connsiteY10" fmla="*/ 540689 h 540689"/>
                      <a:gd name="connsiteX11" fmla="*/ 222637 w 343214"/>
                      <a:gd name="connsiteY11" fmla="*/ 485030 h 540689"/>
                      <a:gd name="connsiteX12" fmla="*/ 254442 w 343214"/>
                      <a:gd name="connsiteY12" fmla="*/ 421419 h 540689"/>
                      <a:gd name="connsiteX13" fmla="*/ 270345 w 343214"/>
                      <a:gd name="connsiteY13" fmla="*/ 381663 h 540689"/>
                      <a:gd name="connsiteX14" fmla="*/ 294199 w 343214"/>
                      <a:gd name="connsiteY14" fmla="*/ 270344 h 540689"/>
                      <a:gd name="connsiteX15" fmla="*/ 310101 w 343214"/>
                      <a:gd name="connsiteY15" fmla="*/ 214685 h 540689"/>
                      <a:gd name="connsiteX16" fmla="*/ 318053 w 343214"/>
                      <a:gd name="connsiteY16" fmla="*/ 190831 h 540689"/>
                      <a:gd name="connsiteX17" fmla="*/ 333955 w 343214"/>
                      <a:gd name="connsiteY17" fmla="*/ 111318 h 540689"/>
                      <a:gd name="connsiteX18" fmla="*/ 341906 w 343214"/>
                      <a:gd name="connsiteY18" fmla="*/ 87464 h 540689"/>
                      <a:gd name="connsiteX19" fmla="*/ 341906 w 343214"/>
                      <a:gd name="connsiteY19" fmla="*/ 326004 h 54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3214" h="540689" extrusionOk="0">
                        <a:moveTo>
                          <a:pt x="0" y="278296"/>
                        </a:moveTo>
                        <a:cubicBezTo>
                          <a:pt x="4136" y="262691"/>
                          <a:pt x="13585" y="252425"/>
                          <a:pt x="23854" y="238539"/>
                        </a:cubicBezTo>
                        <a:cubicBezTo>
                          <a:pt x="31183" y="230912"/>
                          <a:pt x="32640" y="223118"/>
                          <a:pt x="39757" y="214685"/>
                        </a:cubicBezTo>
                        <a:cubicBezTo>
                          <a:pt x="59334" y="177783"/>
                          <a:pt x="63783" y="167033"/>
                          <a:pt x="79513" y="127221"/>
                        </a:cubicBezTo>
                        <a:cubicBezTo>
                          <a:pt x="78715" y="116276"/>
                          <a:pt x="87839" y="71410"/>
                          <a:pt x="95416" y="55659"/>
                        </a:cubicBezTo>
                        <a:cubicBezTo>
                          <a:pt x="111146" y="36582"/>
                          <a:pt x="123257" y="15804"/>
                          <a:pt x="135173" y="0"/>
                        </a:cubicBezTo>
                        <a:cubicBezTo>
                          <a:pt x="102433" y="131415"/>
                          <a:pt x="110121" y="-90048"/>
                          <a:pt x="159026" y="286247"/>
                        </a:cubicBezTo>
                        <a:cubicBezTo>
                          <a:pt x="160673" y="301439"/>
                          <a:pt x="167219" y="321919"/>
                          <a:pt x="174929" y="333955"/>
                        </a:cubicBezTo>
                        <a:cubicBezTo>
                          <a:pt x="178746" y="344801"/>
                          <a:pt x="181162" y="355382"/>
                          <a:pt x="182880" y="365760"/>
                        </a:cubicBezTo>
                        <a:cubicBezTo>
                          <a:pt x="182147" y="399669"/>
                          <a:pt x="195018" y="441325"/>
                          <a:pt x="190832" y="469127"/>
                        </a:cubicBezTo>
                        <a:cubicBezTo>
                          <a:pt x="193660" y="488503"/>
                          <a:pt x="202585" y="527585"/>
                          <a:pt x="206734" y="540689"/>
                        </a:cubicBezTo>
                        <a:cubicBezTo>
                          <a:pt x="214598" y="526084"/>
                          <a:pt x="218635" y="506820"/>
                          <a:pt x="222637" y="485030"/>
                        </a:cubicBezTo>
                        <a:cubicBezTo>
                          <a:pt x="234683" y="460181"/>
                          <a:pt x="245806" y="436837"/>
                          <a:pt x="254442" y="421419"/>
                        </a:cubicBezTo>
                        <a:cubicBezTo>
                          <a:pt x="258037" y="408852"/>
                          <a:pt x="262598" y="393227"/>
                          <a:pt x="270345" y="381663"/>
                        </a:cubicBezTo>
                        <a:cubicBezTo>
                          <a:pt x="279787" y="322101"/>
                          <a:pt x="276342" y="335895"/>
                          <a:pt x="294199" y="270344"/>
                        </a:cubicBezTo>
                        <a:cubicBezTo>
                          <a:pt x="299475" y="247584"/>
                          <a:pt x="302380" y="234437"/>
                          <a:pt x="310101" y="214685"/>
                        </a:cubicBezTo>
                        <a:cubicBezTo>
                          <a:pt x="312005" y="207558"/>
                          <a:pt x="318008" y="200365"/>
                          <a:pt x="318053" y="190831"/>
                        </a:cubicBezTo>
                        <a:cubicBezTo>
                          <a:pt x="323898" y="170035"/>
                          <a:pt x="326753" y="136162"/>
                          <a:pt x="333955" y="111318"/>
                        </a:cubicBezTo>
                        <a:cubicBezTo>
                          <a:pt x="335799" y="104646"/>
                          <a:pt x="341210" y="79109"/>
                          <a:pt x="341906" y="87464"/>
                        </a:cubicBezTo>
                        <a:cubicBezTo>
                          <a:pt x="347584" y="172339"/>
                          <a:pt x="333522" y="250912"/>
                          <a:pt x="341906" y="326004"/>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18AA234-607F-4481-EB73-D7F109434F5E}"/>
              </a:ext>
            </a:extLst>
          </p:cNvPr>
          <p:cNvSpPr/>
          <p:nvPr/>
        </p:nvSpPr>
        <p:spPr>
          <a:xfrm>
            <a:off x="1893172" y="4832766"/>
            <a:ext cx="1876969" cy="1166403"/>
          </a:xfrm>
          <a:prstGeom prst="rect">
            <a:avLst/>
          </a:prstGeom>
          <a:solidFill>
            <a:srgbClr val="D9D9D9"/>
          </a:solidFill>
          <a:ln>
            <a:noFill/>
            <a:extLst>
              <a:ext uri="{C807C97D-BFC1-408E-A445-0C87EB9F89A2}">
                <ask:lineSketchStyleProps xmlns:ask="http://schemas.microsoft.com/office/drawing/2018/sketchyshapes" sd="1219033472">
                  <a:custGeom>
                    <a:avLst/>
                    <a:gdLst>
                      <a:gd name="connsiteX0" fmla="*/ 0 w 343214"/>
                      <a:gd name="connsiteY0" fmla="*/ 278296 h 540689"/>
                      <a:gd name="connsiteX1" fmla="*/ 23854 w 343214"/>
                      <a:gd name="connsiteY1" fmla="*/ 238539 h 540689"/>
                      <a:gd name="connsiteX2" fmla="*/ 39757 w 343214"/>
                      <a:gd name="connsiteY2" fmla="*/ 214685 h 540689"/>
                      <a:gd name="connsiteX3" fmla="*/ 79513 w 343214"/>
                      <a:gd name="connsiteY3" fmla="*/ 127221 h 540689"/>
                      <a:gd name="connsiteX4" fmla="*/ 95416 w 343214"/>
                      <a:gd name="connsiteY4" fmla="*/ 55659 h 540689"/>
                      <a:gd name="connsiteX5" fmla="*/ 135173 w 343214"/>
                      <a:gd name="connsiteY5" fmla="*/ 0 h 540689"/>
                      <a:gd name="connsiteX6" fmla="*/ 159026 w 343214"/>
                      <a:gd name="connsiteY6" fmla="*/ 286247 h 540689"/>
                      <a:gd name="connsiteX7" fmla="*/ 174929 w 343214"/>
                      <a:gd name="connsiteY7" fmla="*/ 333955 h 540689"/>
                      <a:gd name="connsiteX8" fmla="*/ 182880 w 343214"/>
                      <a:gd name="connsiteY8" fmla="*/ 365760 h 540689"/>
                      <a:gd name="connsiteX9" fmla="*/ 190832 w 343214"/>
                      <a:gd name="connsiteY9" fmla="*/ 469127 h 540689"/>
                      <a:gd name="connsiteX10" fmla="*/ 206734 w 343214"/>
                      <a:gd name="connsiteY10" fmla="*/ 540689 h 540689"/>
                      <a:gd name="connsiteX11" fmla="*/ 222637 w 343214"/>
                      <a:gd name="connsiteY11" fmla="*/ 485030 h 540689"/>
                      <a:gd name="connsiteX12" fmla="*/ 254442 w 343214"/>
                      <a:gd name="connsiteY12" fmla="*/ 421419 h 540689"/>
                      <a:gd name="connsiteX13" fmla="*/ 270345 w 343214"/>
                      <a:gd name="connsiteY13" fmla="*/ 381663 h 540689"/>
                      <a:gd name="connsiteX14" fmla="*/ 294199 w 343214"/>
                      <a:gd name="connsiteY14" fmla="*/ 270344 h 540689"/>
                      <a:gd name="connsiteX15" fmla="*/ 310101 w 343214"/>
                      <a:gd name="connsiteY15" fmla="*/ 214685 h 540689"/>
                      <a:gd name="connsiteX16" fmla="*/ 318053 w 343214"/>
                      <a:gd name="connsiteY16" fmla="*/ 190831 h 540689"/>
                      <a:gd name="connsiteX17" fmla="*/ 333955 w 343214"/>
                      <a:gd name="connsiteY17" fmla="*/ 111318 h 540689"/>
                      <a:gd name="connsiteX18" fmla="*/ 341906 w 343214"/>
                      <a:gd name="connsiteY18" fmla="*/ 87464 h 540689"/>
                      <a:gd name="connsiteX19" fmla="*/ 341906 w 343214"/>
                      <a:gd name="connsiteY19" fmla="*/ 326004 h 54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3214" h="540689" extrusionOk="0">
                        <a:moveTo>
                          <a:pt x="0" y="278296"/>
                        </a:moveTo>
                        <a:cubicBezTo>
                          <a:pt x="4136" y="262691"/>
                          <a:pt x="13585" y="252425"/>
                          <a:pt x="23854" y="238539"/>
                        </a:cubicBezTo>
                        <a:cubicBezTo>
                          <a:pt x="31183" y="230912"/>
                          <a:pt x="32640" y="223118"/>
                          <a:pt x="39757" y="214685"/>
                        </a:cubicBezTo>
                        <a:cubicBezTo>
                          <a:pt x="59334" y="177783"/>
                          <a:pt x="63783" y="167033"/>
                          <a:pt x="79513" y="127221"/>
                        </a:cubicBezTo>
                        <a:cubicBezTo>
                          <a:pt x="78715" y="116276"/>
                          <a:pt x="87839" y="71410"/>
                          <a:pt x="95416" y="55659"/>
                        </a:cubicBezTo>
                        <a:cubicBezTo>
                          <a:pt x="111146" y="36582"/>
                          <a:pt x="123257" y="15804"/>
                          <a:pt x="135173" y="0"/>
                        </a:cubicBezTo>
                        <a:cubicBezTo>
                          <a:pt x="102433" y="131415"/>
                          <a:pt x="110121" y="-90048"/>
                          <a:pt x="159026" y="286247"/>
                        </a:cubicBezTo>
                        <a:cubicBezTo>
                          <a:pt x="160673" y="301439"/>
                          <a:pt x="167219" y="321919"/>
                          <a:pt x="174929" y="333955"/>
                        </a:cubicBezTo>
                        <a:cubicBezTo>
                          <a:pt x="178746" y="344801"/>
                          <a:pt x="181162" y="355382"/>
                          <a:pt x="182880" y="365760"/>
                        </a:cubicBezTo>
                        <a:cubicBezTo>
                          <a:pt x="182147" y="399669"/>
                          <a:pt x="195018" y="441325"/>
                          <a:pt x="190832" y="469127"/>
                        </a:cubicBezTo>
                        <a:cubicBezTo>
                          <a:pt x="193660" y="488503"/>
                          <a:pt x="202585" y="527585"/>
                          <a:pt x="206734" y="540689"/>
                        </a:cubicBezTo>
                        <a:cubicBezTo>
                          <a:pt x="214598" y="526084"/>
                          <a:pt x="218635" y="506820"/>
                          <a:pt x="222637" y="485030"/>
                        </a:cubicBezTo>
                        <a:cubicBezTo>
                          <a:pt x="234683" y="460181"/>
                          <a:pt x="245806" y="436837"/>
                          <a:pt x="254442" y="421419"/>
                        </a:cubicBezTo>
                        <a:cubicBezTo>
                          <a:pt x="258037" y="408852"/>
                          <a:pt x="262598" y="393227"/>
                          <a:pt x="270345" y="381663"/>
                        </a:cubicBezTo>
                        <a:cubicBezTo>
                          <a:pt x="279787" y="322101"/>
                          <a:pt x="276342" y="335895"/>
                          <a:pt x="294199" y="270344"/>
                        </a:cubicBezTo>
                        <a:cubicBezTo>
                          <a:pt x="299475" y="247584"/>
                          <a:pt x="302380" y="234437"/>
                          <a:pt x="310101" y="214685"/>
                        </a:cubicBezTo>
                        <a:cubicBezTo>
                          <a:pt x="312005" y="207558"/>
                          <a:pt x="318008" y="200365"/>
                          <a:pt x="318053" y="190831"/>
                        </a:cubicBezTo>
                        <a:cubicBezTo>
                          <a:pt x="323898" y="170035"/>
                          <a:pt x="326753" y="136162"/>
                          <a:pt x="333955" y="111318"/>
                        </a:cubicBezTo>
                        <a:cubicBezTo>
                          <a:pt x="335799" y="104646"/>
                          <a:pt x="341210" y="79109"/>
                          <a:pt x="341906" y="87464"/>
                        </a:cubicBezTo>
                        <a:cubicBezTo>
                          <a:pt x="347584" y="172339"/>
                          <a:pt x="333522" y="250912"/>
                          <a:pt x="341906" y="326004"/>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 Placeholder 5">
            <a:extLst>
              <a:ext uri="{FF2B5EF4-FFF2-40B4-BE49-F238E27FC236}">
                <a16:creationId xmlns:a16="http://schemas.microsoft.com/office/drawing/2014/main" id="{B20FCB9C-A95F-B84D-4F08-E896E6B63390}"/>
              </a:ext>
            </a:extLst>
          </p:cNvPr>
          <p:cNvSpPr txBox="1">
            <a:spLocks/>
          </p:cNvSpPr>
          <p:nvPr/>
        </p:nvSpPr>
        <p:spPr>
          <a:xfrm>
            <a:off x="1987234" y="3392193"/>
            <a:ext cx="1686162" cy="2513531"/>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spcBef>
                <a:spcPts val="600"/>
              </a:spcBef>
            </a:pPr>
            <a:r>
              <a:rPr lang="en-US" sz="1200" b="1" dirty="0">
                <a:solidFill>
                  <a:srgbClr val="001F39"/>
                </a:solidFill>
                <a:latin typeface="Segoe UI" panose="020B0502040204020203" pitchFamily="34" charset="0"/>
                <a:cs typeface="Segoe UI" panose="020B0502040204020203" pitchFamily="34" charset="0"/>
              </a:rPr>
              <a:t>VAEDA Development Process</a:t>
            </a:r>
          </a:p>
          <a:p>
            <a:pPr marL="0" lvl="1" indent="0">
              <a:spcBef>
                <a:spcPts val="600"/>
              </a:spcBef>
              <a:buSzPct val="100000"/>
              <a:buNone/>
              <a:tabLst>
                <a:tab pos="176213" algn="l"/>
              </a:tabLst>
            </a:pPr>
            <a:endParaRPr lang="en-US" sz="1200" dirty="0">
              <a:solidFill>
                <a:srgbClr val="001F39"/>
              </a:solidFill>
              <a:latin typeface="Segoe UI" panose="020B0502040204020203" pitchFamily="34" charset="0"/>
              <a:cs typeface="Segoe UI" panose="020B0502040204020203" pitchFamily="34" charset="0"/>
            </a:endParaRPr>
          </a:p>
          <a:p>
            <a:pPr marL="0" lvl="1" indent="0" algn="ctr">
              <a:spcBef>
                <a:spcPts val="600"/>
              </a:spcBef>
              <a:buSzPct val="100000"/>
              <a:buNone/>
              <a:tabLst>
                <a:tab pos="176213" algn="l"/>
              </a:tabLst>
            </a:pPr>
            <a:r>
              <a:rPr lang="en-GB" sz="1200" i="1" dirty="0">
                <a:solidFill>
                  <a:srgbClr val="001F39"/>
                </a:solidFill>
                <a:latin typeface="Segoe UI" panose="020B0502040204020203" pitchFamily="34" charset="0"/>
                <a:cs typeface="Segoe UI" panose="020B0502040204020203" pitchFamily="34" charset="0"/>
              </a:rPr>
              <a:t>Logic development &amp; proof of concept</a:t>
            </a:r>
          </a:p>
          <a:p>
            <a:pPr marL="0" lvl="1" indent="0" algn="ctr">
              <a:lnSpc>
                <a:spcPct val="150000"/>
              </a:lnSpc>
              <a:spcBef>
                <a:spcPts val="600"/>
              </a:spcBef>
              <a:buSzPct val="100000"/>
              <a:buNone/>
              <a:tabLst>
                <a:tab pos="176213" algn="l"/>
              </a:tabLst>
            </a:pPr>
            <a:r>
              <a:rPr lang="en-GB" sz="1200" dirty="0">
                <a:solidFill>
                  <a:schemeClr val="bg1"/>
                </a:solidFill>
                <a:latin typeface="Segoe UI" panose="020B0502040204020203" pitchFamily="34" charset="0"/>
                <a:cs typeface="Segoe UI" panose="020B0502040204020203" pitchFamily="34" charset="0"/>
              </a:rPr>
              <a:t>Initial testing</a:t>
            </a:r>
          </a:p>
          <a:p>
            <a:pPr marL="0" lvl="1" indent="0" algn="ctr">
              <a:spcBef>
                <a:spcPts val="600"/>
              </a:spcBef>
              <a:buSzPct val="100000"/>
              <a:buNone/>
              <a:tabLst>
                <a:tab pos="176213" algn="l"/>
              </a:tabLst>
            </a:pPr>
            <a:r>
              <a:rPr lang="en-GB" sz="1200" i="1" dirty="0">
                <a:solidFill>
                  <a:srgbClr val="001F39"/>
                </a:solidFill>
                <a:latin typeface="Segoe UI" panose="020B0502040204020203" pitchFamily="34" charset="0"/>
                <a:cs typeface="Segoe UI" panose="020B0502040204020203" pitchFamily="34" charset="0"/>
              </a:rPr>
              <a:t>VAEDA soft launch</a:t>
            </a:r>
            <a:br>
              <a:rPr lang="en-GB" sz="1200" i="1" dirty="0">
                <a:solidFill>
                  <a:srgbClr val="001F39"/>
                </a:solidFill>
                <a:latin typeface="Segoe UI" panose="020B0502040204020203" pitchFamily="34" charset="0"/>
                <a:cs typeface="Segoe UI" panose="020B0502040204020203" pitchFamily="34" charset="0"/>
              </a:rPr>
            </a:br>
            <a:r>
              <a:rPr lang="en-GB" sz="1200" i="1" dirty="0">
                <a:solidFill>
                  <a:srgbClr val="001F39"/>
                </a:solidFill>
                <a:latin typeface="Segoe UI" panose="020B0502040204020203" pitchFamily="34" charset="0"/>
                <a:cs typeface="Segoe UI" panose="020B0502040204020203" pitchFamily="34" charset="0"/>
              </a:rPr>
              <a:t>Select VAMCs</a:t>
            </a:r>
            <a:br>
              <a:rPr lang="en-GB" sz="1200" i="1" dirty="0">
                <a:solidFill>
                  <a:srgbClr val="001F39"/>
                </a:solidFill>
                <a:latin typeface="Segoe UI" panose="020B0502040204020203" pitchFamily="34" charset="0"/>
                <a:cs typeface="Segoe UI" panose="020B0502040204020203" pitchFamily="34" charset="0"/>
              </a:rPr>
            </a:br>
            <a:r>
              <a:rPr lang="en-GB" sz="1200" i="1" dirty="0">
                <a:solidFill>
                  <a:srgbClr val="001F39"/>
                </a:solidFill>
                <a:latin typeface="Segoe UI" panose="020B0502040204020203" pitchFamily="34" charset="0"/>
                <a:cs typeface="Segoe UI" panose="020B0502040204020203" pitchFamily="34" charset="0"/>
              </a:rPr>
              <a:t>invited to utilize VAEDA &amp; provide feedback</a:t>
            </a:r>
          </a:p>
          <a:p>
            <a:pPr marL="114300" lvl="1" indent="-114300" algn="ctr">
              <a:spcBef>
                <a:spcPts val="600"/>
              </a:spcBef>
              <a:buSzPct val="100000"/>
              <a:buFont typeface="Arial"/>
              <a:buChar char="•"/>
              <a:tabLst>
                <a:tab pos="176213" algn="l"/>
              </a:tabLst>
            </a:pPr>
            <a:endParaRPr lang="en-GB" sz="1200" dirty="0">
              <a:solidFill>
                <a:srgbClr val="001F39"/>
              </a:solidFill>
              <a:latin typeface="Segoe UI" panose="020B0502040204020203" pitchFamily="34" charset="0"/>
              <a:cs typeface="Segoe UI" panose="020B0502040204020203" pitchFamily="34" charset="0"/>
            </a:endParaRPr>
          </a:p>
          <a:p>
            <a:pPr marL="114300" lvl="1" indent="-114300" algn="ctr">
              <a:spcBef>
                <a:spcPts val="600"/>
              </a:spcBef>
              <a:buSzPct val="100000"/>
              <a:buFont typeface="Arial"/>
              <a:buChar char="•"/>
              <a:tabLst>
                <a:tab pos="176213" algn="l"/>
              </a:tabLst>
            </a:pPr>
            <a:endParaRPr lang="en-GB" sz="1200" dirty="0">
              <a:solidFill>
                <a:srgbClr val="001F39"/>
              </a:solidFill>
              <a:latin typeface="Segoe UI" panose="020B0502040204020203" pitchFamily="34" charset="0"/>
              <a:cs typeface="Segoe UI" panose="020B0502040204020203" pitchFamily="34" charset="0"/>
            </a:endParaRPr>
          </a:p>
          <a:p>
            <a:pPr marL="114300" lvl="1" indent="-114300" algn="ctr">
              <a:spcBef>
                <a:spcPts val="600"/>
              </a:spcBef>
              <a:buSzPct val="100000"/>
              <a:buFont typeface="Arial"/>
              <a:buChar char="•"/>
              <a:tabLst>
                <a:tab pos="176213" algn="l"/>
              </a:tabLst>
            </a:pPr>
            <a:endParaRPr lang="en-GB" sz="1200" dirty="0">
              <a:solidFill>
                <a:srgbClr val="001F39"/>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5619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026439-A4A9-A1E5-7660-9CD9701BDFC4}"/>
              </a:ext>
            </a:extLst>
          </p:cNvPr>
          <p:cNvSpPr>
            <a:spLocks noGrp="1"/>
          </p:cNvSpPr>
          <p:nvPr>
            <p:ph type="title"/>
          </p:nvPr>
        </p:nvSpPr>
        <p:spPr/>
        <p:txBody>
          <a:bodyPr/>
          <a:lstStyle/>
          <a:p>
            <a:r>
              <a:rPr lang="en-US" dirty="0"/>
              <a:t>Long Term </a:t>
            </a:r>
            <a:r>
              <a:rPr lang="en-US" b="0" dirty="0">
                <a:latin typeface="Segoe UI Light" panose="020B0502040204020203" pitchFamily="34" charset="0"/>
                <a:cs typeface="Segoe UI Light" panose="020B0502040204020203" pitchFamily="34" charset="0"/>
              </a:rPr>
              <a:t>Plan</a:t>
            </a:r>
          </a:p>
        </p:txBody>
      </p:sp>
      <p:sp>
        <p:nvSpPr>
          <p:cNvPr id="5" name="Content Placeholder 4">
            <a:extLst>
              <a:ext uri="{FF2B5EF4-FFF2-40B4-BE49-F238E27FC236}">
                <a16:creationId xmlns:a16="http://schemas.microsoft.com/office/drawing/2014/main" id="{DE4A6B27-D5C6-5E3D-BD0A-8A5DB8F84D32}"/>
              </a:ext>
            </a:extLst>
          </p:cNvPr>
          <p:cNvSpPr>
            <a:spLocks noGrp="1"/>
          </p:cNvSpPr>
          <p:nvPr>
            <p:ph idx="1"/>
          </p:nvPr>
        </p:nvSpPr>
        <p:spPr>
          <a:xfrm>
            <a:off x="2725616" y="1778978"/>
            <a:ext cx="8282354" cy="4579210"/>
          </a:xfrm>
        </p:spPr>
        <p:txBody>
          <a:bodyPr/>
          <a:lstStyle/>
          <a:p>
            <a:pPr>
              <a:spcBef>
                <a:spcPts val="1800"/>
              </a:spcBef>
              <a:spcAft>
                <a:spcPts val="1800"/>
              </a:spcAft>
            </a:pPr>
            <a:r>
              <a:rPr lang="en-US" sz="2000" b="1" i="1" dirty="0">
                <a:solidFill>
                  <a:schemeClr val="tx2"/>
                </a:solidFill>
              </a:rPr>
              <a:t>VAEDA is the validated enterprise solution for research determinations. </a:t>
            </a:r>
            <a:endParaRPr lang="en-US" dirty="0">
              <a:solidFill>
                <a:schemeClr val="tx2"/>
              </a:solidFill>
            </a:endParaRPr>
          </a:p>
          <a:p>
            <a:pPr>
              <a:spcBef>
                <a:spcPts val="1800"/>
              </a:spcBef>
              <a:spcAft>
                <a:spcPts val="1800"/>
              </a:spcAft>
            </a:pPr>
            <a:r>
              <a:rPr lang="en-US" sz="2000" dirty="0">
                <a:solidFill>
                  <a:schemeClr val="tx2"/>
                </a:solidFill>
              </a:rPr>
              <a:t>All VA medical facilities have access to the VAEDA platform. Through this decision support tool, VA facilities, researchers, committee chairpersons and determination officials will save time, energy and money on the research determination process.</a:t>
            </a:r>
          </a:p>
          <a:p>
            <a:pPr>
              <a:spcBef>
                <a:spcPts val="1800"/>
              </a:spcBef>
              <a:spcAft>
                <a:spcPts val="1800"/>
              </a:spcAft>
            </a:pPr>
            <a:r>
              <a:rPr lang="en-US" sz="2000" dirty="0">
                <a:solidFill>
                  <a:schemeClr val="tx2"/>
                </a:solidFill>
              </a:rPr>
              <a:t>Medical centers with research programs will have a version of VAEDA created inside of VAIRRS (</a:t>
            </a:r>
            <a:r>
              <a:rPr lang="en-US" sz="2000" dirty="0" err="1">
                <a:solidFill>
                  <a:schemeClr val="tx2"/>
                </a:solidFill>
              </a:rPr>
              <a:t>iVAEDA</a:t>
            </a:r>
            <a:r>
              <a:rPr lang="en-US" sz="2000" dirty="0">
                <a:solidFill>
                  <a:schemeClr val="tx2"/>
                </a:solidFill>
              </a:rPr>
              <a:t> - wizard) to facilitate the review of the preliminary determination into VAIRRS.</a:t>
            </a:r>
          </a:p>
          <a:p>
            <a:endParaRPr lang="en-US" dirty="0"/>
          </a:p>
        </p:txBody>
      </p:sp>
      <p:pic>
        <p:nvPicPr>
          <p:cNvPr id="2" name="Picture 1" descr="Graphical user interface&#10;&#10;Description automatically generated with medium confidence">
            <a:extLst>
              <a:ext uri="{FF2B5EF4-FFF2-40B4-BE49-F238E27FC236}">
                <a16:creationId xmlns:a16="http://schemas.microsoft.com/office/drawing/2014/main" id="{EBC147ED-E296-D716-6E6E-23C00189D7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965" y="6028765"/>
            <a:ext cx="1905000" cy="622300"/>
          </a:xfrm>
          <a:prstGeom prst="rect">
            <a:avLst/>
          </a:prstGeom>
        </p:spPr>
      </p:pic>
      <p:sp>
        <p:nvSpPr>
          <p:cNvPr id="3" name="Rectangle 2">
            <a:extLst>
              <a:ext uri="{FF2B5EF4-FFF2-40B4-BE49-F238E27FC236}">
                <a16:creationId xmlns:a16="http://schemas.microsoft.com/office/drawing/2014/main" id="{EE423218-5A8C-D913-AD5E-7677BE4C1CDB}"/>
              </a:ext>
            </a:extLst>
          </p:cNvPr>
          <p:cNvSpPr/>
          <p:nvPr/>
        </p:nvSpPr>
        <p:spPr>
          <a:xfrm>
            <a:off x="0" y="1409700"/>
            <a:ext cx="8651631" cy="764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8589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Custom 3">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RO Presentation" id="{7FD16819-C361-4535-A17B-1EBA38CE13EC}" vid="{7C7B9641-4E8A-4679-B032-E34E3C3345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5B97C7B-891B-4A02-8AE4-893D95D05840}">
  <ds:schemaRefs>
    <ds:schemaRef ds:uri="http://schemas.microsoft.com/sharepoint/v3/contenttype/forms"/>
  </ds:schemaRefs>
</ds:datastoreItem>
</file>

<file path=customXml/itemProps2.xml><?xml version="1.0" encoding="utf-8"?>
<ds:datastoreItem xmlns:ds="http://schemas.openxmlformats.org/officeDocument/2006/customXml" ds:itemID="{A369B451-0F8D-4804-B5FB-9265E5105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A448AD-89D5-43B6-BFB1-F1D84D87DC6C}">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77dce447-0566-47ff-8c07-c9b85fda5322"/>
    <ds:schemaRef ds:uri="b3b97a4c-43ac-46e7-9970-904f1e1efc09"/>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7031</TotalTime>
  <Words>1144</Words>
  <Application>Microsoft Office PowerPoint</Application>
  <PresentationFormat>Widescreen</PresentationFormat>
  <Paragraphs>112</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Bradley Hand ITC</vt:lpstr>
      <vt:lpstr>Calibri</vt:lpstr>
      <vt:lpstr>Segoe UI</vt:lpstr>
      <vt:lpstr>Segoe UI Black</vt:lpstr>
      <vt:lpstr>Segoe UI Light</vt:lpstr>
      <vt:lpstr>Segoe UI Semilight</vt:lpstr>
      <vt:lpstr>Wingdings</vt:lpstr>
      <vt:lpstr>3_Office Theme</vt:lpstr>
      <vt:lpstr>VA Electronic Determination Aid (VAEDA)</vt:lpstr>
      <vt:lpstr>PowerPoint Presentation</vt:lpstr>
      <vt:lpstr>CONTENTS</vt:lpstr>
      <vt:lpstr>VAEDA OVERVIEW</vt:lpstr>
      <vt:lpstr>What is VAEDA?</vt:lpstr>
      <vt:lpstr>Sorting Hat</vt:lpstr>
      <vt:lpstr>Benefits of the VAEDA tool</vt:lpstr>
      <vt:lpstr>VAEDA TIMELINE</vt:lpstr>
      <vt:lpstr>Long Term Plan</vt:lpstr>
      <vt:lpstr>How does VAEDA work?</vt:lpstr>
      <vt:lpstr>VAEDA STATISTICS </vt:lpstr>
      <vt:lpstr>LOCAL VAEDA SITE ADMINISTRATORS</vt:lpstr>
      <vt:lpstr>LIVE DEMONSTRATION</vt:lpstr>
      <vt:lpstr>QUESTIONS?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Electronic Determination of Aid (VAEDA)</dc:title>
  <dc:subject>VA Electronic Determination of Aid (VAEDA)</dc:subject>
  <dc:creator>Braganza, Melissa</dc:creator>
  <cp:keywords>VA Electronic Determination of Aid (VAEDA)</cp:keywords>
  <cp:lastModifiedBy>Rivera, Portia T</cp:lastModifiedBy>
  <cp:revision>423</cp:revision>
  <cp:lastPrinted>2020-10-21T15:23:56Z</cp:lastPrinted>
  <dcterms:created xsi:type="dcterms:W3CDTF">2020-10-16T14:58:53Z</dcterms:created>
  <dcterms:modified xsi:type="dcterms:W3CDTF">2022-09-26T12:26:00Z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MediaServiceImageTags">
    <vt:lpwstr/>
  </property>
</Properties>
</file>