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962" r:id="rId5"/>
    <p:sldMasterId id="2147483932" r:id="rId6"/>
    <p:sldMasterId id="2147483965" r:id="rId7"/>
  </p:sldMasterIdLst>
  <p:notesMasterIdLst>
    <p:notesMasterId r:id="rId40"/>
  </p:notesMasterIdLst>
  <p:handoutMasterIdLst>
    <p:handoutMasterId r:id="rId41"/>
  </p:handoutMasterIdLst>
  <p:sldIdLst>
    <p:sldId id="1053" r:id="rId8"/>
    <p:sldId id="4329" r:id="rId9"/>
    <p:sldId id="4318" r:id="rId10"/>
    <p:sldId id="4349" r:id="rId11"/>
    <p:sldId id="4350" r:id="rId12"/>
    <p:sldId id="4352" r:id="rId13"/>
    <p:sldId id="4354" r:id="rId14"/>
    <p:sldId id="4357" r:id="rId15"/>
    <p:sldId id="4330" r:id="rId16"/>
    <p:sldId id="1062" r:id="rId17"/>
    <p:sldId id="1055" r:id="rId18"/>
    <p:sldId id="4289" r:id="rId19"/>
    <p:sldId id="4336" r:id="rId20"/>
    <p:sldId id="4331" r:id="rId21"/>
    <p:sldId id="265" r:id="rId22"/>
    <p:sldId id="4332" r:id="rId23"/>
    <p:sldId id="4334" r:id="rId24"/>
    <p:sldId id="4303" r:id="rId25"/>
    <p:sldId id="4344" r:id="rId26"/>
    <p:sldId id="4341" r:id="rId27"/>
    <p:sldId id="4342" r:id="rId28"/>
    <p:sldId id="4339" r:id="rId29"/>
    <p:sldId id="4346" r:id="rId30"/>
    <p:sldId id="4347" r:id="rId31"/>
    <p:sldId id="4338" r:id="rId32"/>
    <p:sldId id="4345" r:id="rId33"/>
    <p:sldId id="4343" r:id="rId34"/>
    <p:sldId id="4340" r:id="rId35"/>
    <p:sldId id="4348" r:id="rId36"/>
    <p:sldId id="4314" r:id="rId37"/>
    <p:sldId id="4310" r:id="rId38"/>
    <p:sldId id="104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9CC9"/>
    <a:srgbClr val="003E72"/>
    <a:srgbClr val="FFC000"/>
    <a:srgbClr val="AACA96"/>
    <a:srgbClr val="0070C0"/>
    <a:srgbClr val="AEB0B6"/>
    <a:srgbClr val="B0D3EB"/>
    <a:srgbClr val="666666"/>
    <a:srgbClr val="FFEC88"/>
    <a:srgbClr val="F4F1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981" autoAdjust="0"/>
  </p:normalViewPr>
  <p:slideViewPr>
    <p:cSldViewPr snapToGrid="0">
      <p:cViewPr varScale="1">
        <p:scale>
          <a:sx n="106" d="100"/>
          <a:sy n="106" d="100"/>
        </p:scale>
        <p:origin x="1344"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0AEDE0-782A-2A47-B9DC-ECEF64A8249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3C8A7FA-BE55-E548-BFB6-CE24D24A78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0C64CB-F274-C241-B622-F373B895B19A}" type="datetimeFigureOut">
              <a:rPr lang="en-US" smtClean="0"/>
              <a:t>10/26/2023</a:t>
            </a:fld>
            <a:endParaRPr lang="en-US"/>
          </a:p>
        </p:txBody>
      </p:sp>
      <p:sp>
        <p:nvSpPr>
          <p:cNvPr id="4" name="Footer Placeholder 3">
            <a:extLst>
              <a:ext uri="{FF2B5EF4-FFF2-40B4-BE49-F238E27FC236}">
                <a16:creationId xmlns:a16="http://schemas.microsoft.com/office/drawing/2014/main" id="{7707E3BB-FE9E-8C42-A9AF-0F242FEC10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106A978-349F-D14C-A016-D2F409AC23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F0C6A3-30D1-6C4D-9DE4-190C4ED97566}" type="slidenum">
              <a:rPr lang="en-US" smtClean="0"/>
              <a:t>‹#›</a:t>
            </a:fld>
            <a:endParaRPr lang="en-US"/>
          </a:p>
        </p:txBody>
      </p:sp>
    </p:spTree>
    <p:extLst>
      <p:ext uri="{BB962C8B-B14F-4D97-AF65-F5344CB8AC3E}">
        <p14:creationId xmlns:p14="http://schemas.microsoft.com/office/powerpoint/2010/main" val="3323049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5E06E-1E0C-6B47-BC3A-DE5BA92E9EF0}" type="datetimeFigureOut">
              <a:rPr lang="en-US" smtClean="0"/>
              <a:t>10/26/2023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A3390-9212-B34C-85F4-E1FD24A52B6E}" type="slidenum">
              <a:rPr lang="en-US" smtClean="0"/>
              <a:t>‹#›</a:t>
            </a:fld>
            <a:endParaRPr lang="en-US"/>
          </a:p>
        </p:txBody>
      </p:sp>
    </p:spTree>
    <p:extLst>
      <p:ext uri="{BB962C8B-B14F-4D97-AF65-F5344CB8AC3E}">
        <p14:creationId xmlns:p14="http://schemas.microsoft.com/office/powerpoint/2010/main" val="141033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A3390-9212-B34C-85F4-E1FD24A52B6E}" type="slidenum">
              <a:rPr lang="en-US" smtClean="0"/>
              <a:t>1</a:t>
            </a:fld>
            <a:endParaRPr lang="en-US"/>
          </a:p>
        </p:txBody>
      </p:sp>
    </p:spTree>
    <p:extLst>
      <p:ext uri="{BB962C8B-B14F-4D97-AF65-F5344CB8AC3E}">
        <p14:creationId xmlns:p14="http://schemas.microsoft.com/office/powerpoint/2010/main" val="2912681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A3390-9212-B34C-85F4-E1FD24A52B6E}" type="slidenum">
              <a:rPr lang="en-US" smtClean="0"/>
              <a:t>10</a:t>
            </a:fld>
            <a:endParaRPr lang="en-US"/>
          </a:p>
        </p:txBody>
      </p:sp>
    </p:spTree>
    <p:extLst>
      <p:ext uri="{BB962C8B-B14F-4D97-AF65-F5344CB8AC3E}">
        <p14:creationId xmlns:p14="http://schemas.microsoft.com/office/powerpoint/2010/main" val="246183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A3390-9212-B34C-85F4-E1FD24A52B6E}" type="slidenum">
              <a:rPr lang="en-US" smtClean="0"/>
              <a:t>11</a:t>
            </a:fld>
            <a:endParaRPr lang="en-US"/>
          </a:p>
        </p:txBody>
      </p:sp>
    </p:spTree>
    <p:extLst>
      <p:ext uri="{BB962C8B-B14F-4D97-AF65-F5344CB8AC3E}">
        <p14:creationId xmlns:p14="http://schemas.microsoft.com/office/powerpoint/2010/main" val="2205181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fld id="{A89A3390-9212-B34C-85F4-E1FD24A52B6E}" type="slidenum">
              <a:rPr lang="en-US" smtClean="0"/>
              <a:t>12</a:t>
            </a:fld>
            <a:endParaRPr lang="en-US"/>
          </a:p>
        </p:txBody>
      </p:sp>
    </p:spTree>
    <p:extLst>
      <p:ext uri="{BB962C8B-B14F-4D97-AF65-F5344CB8AC3E}">
        <p14:creationId xmlns:p14="http://schemas.microsoft.com/office/powerpoint/2010/main" val="2656165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A3390-9212-B34C-85F4-E1FD24A52B6E}" type="slidenum">
              <a:rPr lang="en-US" smtClean="0"/>
              <a:t>13</a:t>
            </a:fld>
            <a:endParaRPr lang="en-US"/>
          </a:p>
        </p:txBody>
      </p:sp>
    </p:spTree>
    <p:extLst>
      <p:ext uri="{BB962C8B-B14F-4D97-AF65-F5344CB8AC3E}">
        <p14:creationId xmlns:p14="http://schemas.microsoft.com/office/powerpoint/2010/main" val="291256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fld id="{A89A3390-9212-B34C-85F4-E1FD24A52B6E}" type="slidenum">
              <a:rPr lang="en-US" smtClean="0"/>
              <a:t>14</a:t>
            </a:fld>
            <a:endParaRPr lang="en-US"/>
          </a:p>
        </p:txBody>
      </p:sp>
    </p:spTree>
    <p:extLst>
      <p:ext uri="{BB962C8B-B14F-4D97-AF65-F5344CB8AC3E}">
        <p14:creationId xmlns:p14="http://schemas.microsoft.com/office/powerpoint/2010/main" val="3816555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fld id="{A89A3390-9212-B34C-85F4-E1FD24A52B6E}" type="slidenum">
              <a:rPr lang="en-US" smtClean="0"/>
              <a:t>20</a:t>
            </a:fld>
            <a:endParaRPr lang="en-US"/>
          </a:p>
        </p:txBody>
      </p:sp>
    </p:spTree>
    <p:extLst>
      <p:ext uri="{BB962C8B-B14F-4D97-AF65-F5344CB8AC3E}">
        <p14:creationId xmlns:p14="http://schemas.microsoft.com/office/powerpoint/2010/main" val="2020237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fld id="{A89A3390-9212-B34C-85F4-E1FD24A52B6E}" type="slidenum">
              <a:rPr lang="en-US" smtClean="0"/>
              <a:t>21</a:t>
            </a:fld>
            <a:endParaRPr lang="en-US"/>
          </a:p>
        </p:txBody>
      </p:sp>
    </p:spTree>
    <p:extLst>
      <p:ext uri="{BB962C8B-B14F-4D97-AF65-F5344CB8AC3E}">
        <p14:creationId xmlns:p14="http://schemas.microsoft.com/office/powerpoint/2010/main" val="660049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fld id="{A89A3390-9212-B34C-85F4-E1FD24A52B6E}" type="slidenum">
              <a:rPr lang="en-US" smtClean="0"/>
              <a:t>22</a:t>
            </a:fld>
            <a:endParaRPr lang="en-US"/>
          </a:p>
        </p:txBody>
      </p:sp>
    </p:spTree>
    <p:extLst>
      <p:ext uri="{BB962C8B-B14F-4D97-AF65-F5344CB8AC3E}">
        <p14:creationId xmlns:p14="http://schemas.microsoft.com/office/powerpoint/2010/main" val="345207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fld id="{A89A3390-9212-B34C-85F4-E1FD24A52B6E}" type="slidenum">
              <a:rPr lang="en-US" smtClean="0"/>
              <a:t>23</a:t>
            </a:fld>
            <a:endParaRPr lang="en-US"/>
          </a:p>
        </p:txBody>
      </p:sp>
    </p:spTree>
    <p:extLst>
      <p:ext uri="{BB962C8B-B14F-4D97-AF65-F5344CB8AC3E}">
        <p14:creationId xmlns:p14="http://schemas.microsoft.com/office/powerpoint/2010/main" val="3789442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fld id="{A89A3390-9212-B34C-85F4-E1FD24A52B6E}" type="slidenum">
              <a:rPr lang="en-US" smtClean="0"/>
              <a:t>24</a:t>
            </a:fld>
            <a:endParaRPr lang="en-US"/>
          </a:p>
        </p:txBody>
      </p:sp>
    </p:spTree>
    <p:extLst>
      <p:ext uri="{BB962C8B-B14F-4D97-AF65-F5344CB8AC3E}">
        <p14:creationId xmlns:p14="http://schemas.microsoft.com/office/powerpoint/2010/main" val="394389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A3390-9212-B34C-85F4-E1FD24A52B6E}" type="slidenum">
              <a:rPr lang="en-US" smtClean="0"/>
              <a:t>2</a:t>
            </a:fld>
            <a:endParaRPr lang="en-US"/>
          </a:p>
        </p:txBody>
      </p:sp>
    </p:spTree>
    <p:extLst>
      <p:ext uri="{BB962C8B-B14F-4D97-AF65-F5344CB8AC3E}">
        <p14:creationId xmlns:p14="http://schemas.microsoft.com/office/powerpoint/2010/main" val="246183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fld id="{A89A3390-9212-B34C-85F4-E1FD24A52B6E}" type="slidenum">
              <a:rPr lang="en-US" smtClean="0"/>
              <a:t>25</a:t>
            </a:fld>
            <a:endParaRPr lang="en-US"/>
          </a:p>
        </p:txBody>
      </p:sp>
    </p:spTree>
    <p:extLst>
      <p:ext uri="{BB962C8B-B14F-4D97-AF65-F5344CB8AC3E}">
        <p14:creationId xmlns:p14="http://schemas.microsoft.com/office/powerpoint/2010/main" val="3442617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fld id="{A89A3390-9212-B34C-85F4-E1FD24A52B6E}" type="slidenum">
              <a:rPr lang="en-US" smtClean="0"/>
              <a:t>26</a:t>
            </a:fld>
            <a:endParaRPr lang="en-US"/>
          </a:p>
        </p:txBody>
      </p:sp>
    </p:spTree>
    <p:extLst>
      <p:ext uri="{BB962C8B-B14F-4D97-AF65-F5344CB8AC3E}">
        <p14:creationId xmlns:p14="http://schemas.microsoft.com/office/powerpoint/2010/main" val="3272806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fld id="{A89A3390-9212-B34C-85F4-E1FD24A52B6E}" type="slidenum">
              <a:rPr lang="en-US" smtClean="0"/>
              <a:t>27</a:t>
            </a:fld>
            <a:endParaRPr lang="en-US"/>
          </a:p>
        </p:txBody>
      </p:sp>
    </p:spTree>
    <p:extLst>
      <p:ext uri="{BB962C8B-B14F-4D97-AF65-F5344CB8AC3E}">
        <p14:creationId xmlns:p14="http://schemas.microsoft.com/office/powerpoint/2010/main" val="990479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fld id="{A89A3390-9212-B34C-85F4-E1FD24A52B6E}" type="slidenum">
              <a:rPr lang="en-US" smtClean="0"/>
              <a:t>28</a:t>
            </a:fld>
            <a:endParaRPr lang="en-US"/>
          </a:p>
        </p:txBody>
      </p:sp>
    </p:spTree>
    <p:extLst>
      <p:ext uri="{BB962C8B-B14F-4D97-AF65-F5344CB8AC3E}">
        <p14:creationId xmlns:p14="http://schemas.microsoft.com/office/powerpoint/2010/main" val="19048159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fld id="{A89A3390-9212-B34C-85F4-E1FD24A52B6E}" type="slidenum">
              <a:rPr lang="en-US" smtClean="0"/>
              <a:t>29</a:t>
            </a:fld>
            <a:endParaRPr lang="en-US"/>
          </a:p>
        </p:txBody>
      </p:sp>
    </p:spTree>
    <p:extLst>
      <p:ext uri="{BB962C8B-B14F-4D97-AF65-F5344CB8AC3E}">
        <p14:creationId xmlns:p14="http://schemas.microsoft.com/office/powerpoint/2010/main" val="3637065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fld id="{A89A3390-9212-B34C-85F4-E1FD24A52B6E}" type="slidenum">
              <a:rPr lang="en-US" smtClean="0"/>
              <a:t>31</a:t>
            </a:fld>
            <a:endParaRPr lang="en-US"/>
          </a:p>
        </p:txBody>
      </p:sp>
    </p:spTree>
    <p:extLst>
      <p:ext uri="{BB962C8B-B14F-4D97-AF65-F5344CB8AC3E}">
        <p14:creationId xmlns:p14="http://schemas.microsoft.com/office/powerpoint/2010/main" val="2507859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A3390-9212-B34C-85F4-E1FD24A52B6E}" type="slidenum">
              <a:rPr lang="en-US" smtClean="0"/>
              <a:t>3</a:t>
            </a:fld>
            <a:endParaRPr lang="en-US"/>
          </a:p>
        </p:txBody>
      </p:sp>
    </p:spTree>
    <p:extLst>
      <p:ext uri="{BB962C8B-B14F-4D97-AF65-F5344CB8AC3E}">
        <p14:creationId xmlns:p14="http://schemas.microsoft.com/office/powerpoint/2010/main" val="3621851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A3390-9212-B34C-85F4-E1FD24A52B6E}" type="slidenum">
              <a:rPr lang="en-US" smtClean="0"/>
              <a:t>4</a:t>
            </a:fld>
            <a:endParaRPr lang="en-US"/>
          </a:p>
        </p:txBody>
      </p:sp>
    </p:spTree>
    <p:extLst>
      <p:ext uri="{BB962C8B-B14F-4D97-AF65-F5344CB8AC3E}">
        <p14:creationId xmlns:p14="http://schemas.microsoft.com/office/powerpoint/2010/main" val="2188414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A3390-9212-B34C-85F4-E1FD24A52B6E}" type="slidenum">
              <a:rPr lang="en-US" smtClean="0"/>
              <a:t>5</a:t>
            </a:fld>
            <a:endParaRPr lang="en-US"/>
          </a:p>
        </p:txBody>
      </p:sp>
    </p:spTree>
    <p:extLst>
      <p:ext uri="{BB962C8B-B14F-4D97-AF65-F5344CB8AC3E}">
        <p14:creationId xmlns:p14="http://schemas.microsoft.com/office/powerpoint/2010/main" val="87621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A3390-9212-B34C-85F4-E1FD24A52B6E}" type="slidenum">
              <a:rPr lang="en-US" smtClean="0"/>
              <a:t>6</a:t>
            </a:fld>
            <a:endParaRPr lang="en-US"/>
          </a:p>
        </p:txBody>
      </p:sp>
    </p:spTree>
    <p:extLst>
      <p:ext uri="{BB962C8B-B14F-4D97-AF65-F5344CB8AC3E}">
        <p14:creationId xmlns:p14="http://schemas.microsoft.com/office/powerpoint/2010/main" val="2727074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A3390-9212-B34C-85F4-E1FD24A52B6E}" type="slidenum">
              <a:rPr lang="en-US" smtClean="0"/>
              <a:t>7</a:t>
            </a:fld>
            <a:endParaRPr lang="en-US"/>
          </a:p>
        </p:txBody>
      </p:sp>
    </p:spTree>
    <p:extLst>
      <p:ext uri="{BB962C8B-B14F-4D97-AF65-F5344CB8AC3E}">
        <p14:creationId xmlns:p14="http://schemas.microsoft.com/office/powerpoint/2010/main" val="470300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A3390-9212-B34C-85F4-E1FD24A52B6E}" type="slidenum">
              <a:rPr lang="en-US" smtClean="0"/>
              <a:t>8</a:t>
            </a:fld>
            <a:endParaRPr lang="en-US"/>
          </a:p>
        </p:txBody>
      </p:sp>
    </p:spTree>
    <p:extLst>
      <p:ext uri="{BB962C8B-B14F-4D97-AF65-F5344CB8AC3E}">
        <p14:creationId xmlns:p14="http://schemas.microsoft.com/office/powerpoint/2010/main" val="4025476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A3390-9212-B34C-85F4-E1FD24A52B6E}" type="slidenum">
              <a:rPr lang="en-US" smtClean="0"/>
              <a:t>9</a:t>
            </a:fld>
            <a:endParaRPr lang="en-US"/>
          </a:p>
        </p:txBody>
      </p:sp>
    </p:spTree>
    <p:extLst>
      <p:ext uri="{BB962C8B-B14F-4D97-AF65-F5344CB8AC3E}">
        <p14:creationId xmlns:p14="http://schemas.microsoft.com/office/powerpoint/2010/main" val="32807975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416720" y="1408662"/>
            <a:ext cx="1850690" cy="1845013"/>
          </a:xfrm>
          <a:prstGeom prst="rect">
            <a:avLst/>
          </a:prstGeom>
        </p:spPr>
      </p:pic>
      <p:pic>
        <p:nvPicPr>
          <p:cNvPr id="8" name="Picture 2">
            <a:extLst>
              <a:ext uri="{FF2B5EF4-FFF2-40B4-BE49-F238E27FC236}">
                <a16:creationId xmlns:a16="http://schemas.microsoft.com/office/drawing/2014/main" id="{4EA5574D-B6EB-E740-8A91-12831F4C7E47}"/>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A01BF60-2DBF-1E47-9C6F-A3D6EDF8AECF}"/>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23" name="Picture 22">
            <a:extLst>
              <a:ext uri="{FF2B5EF4-FFF2-40B4-BE49-F238E27FC236}">
                <a16:creationId xmlns:a16="http://schemas.microsoft.com/office/drawing/2014/main" id="{2DF474DC-59F3-1341-B2A0-63B5F03ED8C8}"/>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495316" y="6254833"/>
            <a:ext cx="2014330" cy="391318"/>
          </a:xfrm>
          <a:prstGeom prst="rect">
            <a:avLst/>
          </a:prstGeom>
        </p:spPr>
      </p:pic>
      <p:sp>
        <p:nvSpPr>
          <p:cNvPr id="2" name="Title 1"/>
          <p:cNvSpPr>
            <a:spLocks noGrp="1"/>
          </p:cNvSpPr>
          <p:nvPr>
            <p:ph type="ctrTitle" hasCustomPrompt="1"/>
          </p:nvPr>
        </p:nvSpPr>
        <p:spPr>
          <a:xfrm>
            <a:off x="2474649" y="1887450"/>
            <a:ext cx="9097758" cy="875609"/>
          </a:xfrm>
          <a:prstGeom prst="rect">
            <a:avLst/>
          </a:prstGeom>
        </p:spPr>
        <p:txBody>
          <a:bodyPr anchor="ctr">
            <a:noAutofit/>
          </a:bodyPr>
          <a:lstStyle>
            <a:lvl1pPr algn="l">
              <a:defRPr sz="6500">
                <a:solidFill>
                  <a:schemeClr val="bg1"/>
                </a:solidFill>
                <a:latin typeface="Calibri" panose="020F0502020204030204" pitchFamily="34" charset="0"/>
                <a:cs typeface="Calibri" panose="020F0502020204030204" pitchFamily="34" charset="0"/>
              </a:defRPr>
            </a:lvl1pPr>
          </a:lstStyle>
          <a:p>
            <a:r>
              <a:rPr lang="en-US"/>
              <a:t>CLICK TO EDIT TITLE</a:t>
            </a:r>
          </a:p>
        </p:txBody>
      </p:sp>
      <p:sp>
        <p:nvSpPr>
          <p:cNvPr id="3" name="Subtitle 2"/>
          <p:cNvSpPr>
            <a:spLocks noGrp="1"/>
          </p:cNvSpPr>
          <p:nvPr>
            <p:ph type="subTitle" idx="1"/>
          </p:nvPr>
        </p:nvSpPr>
        <p:spPr>
          <a:xfrm>
            <a:off x="2474649" y="2820512"/>
            <a:ext cx="8382000" cy="433163"/>
          </a:xfrm>
        </p:spPr>
        <p:txBody>
          <a:bodyPr>
            <a:noAutofit/>
          </a:bodyPr>
          <a:lstStyle>
            <a:lvl1pPr marL="0" indent="0" algn="l">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2470258" y="3364874"/>
            <a:ext cx="8382000" cy="774700"/>
          </a:xfrm>
        </p:spPr>
        <p:txBody>
          <a:bodyPr>
            <a:normAutofit/>
          </a:bodyPr>
          <a:lstStyle>
            <a:lvl1pPr marL="0" indent="0" algn="l">
              <a:buNone/>
              <a:defRPr sz="2000">
                <a:solidFill>
                  <a:schemeClr val="bg1"/>
                </a:solidFill>
                <a:latin typeface="+mj-lt"/>
              </a:defRPr>
            </a:lvl1pPr>
          </a:lstStyle>
          <a:p>
            <a:pPr lvl="0"/>
            <a:r>
              <a:rPr lang="en-US"/>
              <a:t>Briefer: Name and Title</a:t>
            </a:r>
          </a:p>
        </p:txBody>
      </p:sp>
      <p:pic>
        <p:nvPicPr>
          <p:cNvPr id="26" name="Picture 25">
            <a:extLst>
              <a:ext uri="{FF2B5EF4-FFF2-40B4-BE49-F238E27FC236}">
                <a16:creationId xmlns:a16="http://schemas.microsoft.com/office/drawing/2014/main" id="{D77BA728-AC6C-684D-BB5C-2B6A95902E80}"/>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24609" y="6256905"/>
            <a:ext cx="2092994" cy="389246"/>
          </a:xfrm>
          <a:prstGeom prst="rect">
            <a:avLst/>
          </a:prstGeom>
        </p:spPr>
      </p:pic>
    </p:spTree>
    <p:extLst>
      <p:ext uri="{BB962C8B-B14F-4D97-AF65-F5344CB8AC3E}">
        <p14:creationId xmlns:p14="http://schemas.microsoft.com/office/powerpoint/2010/main" val="3163965906"/>
      </p:ext>
    </p:extLst>
  </p:cSld>
  <p:clrMapOvr>
    <a:masterClrMapping/>
  </p:clrMapOvr>
  <p:extLst>
    <p:ext uri="{DCECCB84-F9BA-43D5-87BE-67443E8EF086}">
      <p15:sldGuideLst xmlns:p15="http://schemas.microsoft.com/office/powerpoint/2012/main">
        <p15:guide id="1" orient="horz" pos="3984">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Divider Slide 1">
    <p:bg>
      <p:bgPr>
        <a:solidFill>
          <a:srgbClr val="003E72">
            <a:alpha val="0"/>
          </a:srgbClr>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E4FA9B3C-1FF1-914D-A59E-CA40875151CE}"/>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rgbClr val="002F56"/>
                </a:solidFill>
              </a:defRPr>
            </a:lvl1pPr>
          </a:lstStyle>
          <a:p>
            <a:r>
              <a:rPr lang="en-US"/>
              <a:t>Divider Slide 1</a:t>
            </a:r>
          </a:p>
        </p:txBody>
      </p:sp>
      <p:pic>
        <p:nvPicPr>
          <p:cNvPr id="3" name="Picture 2" descr="Logo, company name&#10;&#10;Description automatically generated">
            <a:extLst>
              <a:ext uri="{FF2B5EF4-FFF2-40B4-BE49-F238E27FC236}">
                <a16:creationId xmlns:a16="http://schemas.microsoft.com/office/drawing/2014/main" id="{E9C71DBD-D8D2-214C-B1E3-2AB8492B1B33}"/>
              </a:ext>
            </a:extLst>
          </p:cNvPr>
          <p:cNvPicPr>
            <a:picLocks noChangeAspect="1"/>
          </p:cNvPicPr>
          <p:nvPr userDrawn="1"/>
        </p:nvPicPr>
        <p:blipFill>
          <a:blip r:embed="rId2"/>
          <a:stretch>
            <a:fillRect/>
          </a:stretch>
        </p:blipFill>
        <p:spPr>
          <a:xfrm>
            <a:off x="10364743" y="0"/>
            <a:ext cx="1545237" cy="1232227"/>
          </a:xfrm>
          <a:prstGeom prst="rect">
            <a:avLst/>
          </a:prstGeom>
        </p:spPr>
      </p:pic>
    </p:spTree>
    <p:extLst>
      <p:ext uri="{BB962C8B-B14F-4D97-AF65-F5344CB8AC3E}">
        <p14:creationId xmlns:p14="http://schemas.microsoft.com/office/powerpoint/2010/main" val="2635429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ree Photo Layout">
    <p:bg>
      <p:bgPr>
        <a:solidFill>
          <a:srgbClr val="003E72"/>
        </a:solidFill>
        <a:effectLst/>
      </p:bgPr>
    </p:bg>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F18A60AC-D3F3-D24B-A172-52CFAE0E1A53}"/>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056CBECB-F5B7-8A41-92AE-ECDF0C88258A}"/>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sp>
        <p:nvSpPr>
          <p:cNvPr id="19" name="Picture Placeholder 2">
            <a:extLst>
              <a:ext uri="{FF2B5EF4-FFF2-40B4-BE49-F238E27FC236}">
                <a16:creationId xmlns:a16="http://schemas.microsoft.com/office/drawing/2014/main" id="{328F3A10-74EB-8140-B1C8-BC0BFB03775C}"/>
              </a:ext>
            </a:extLst>
          </p:cNvPr>
          <p:cNvSpPr>
            <a:spLocks noGrp="1" noChangeAspect="1"/>
          </p:cNvSpPr>
          <p:nvPr>
            <p:ph type="pic" idx="1"/>
          </p:nvPr>
        </p:nvSpPr>
        <p:spPr>
          <a:xfrm>
            <a:off x="576975" y="1881280"/>
            <a:ext cx="3227735" cy="3009387"/>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1" name="Picture Placeholder 2">
            <a:extLst>
              <a:ext uri="{FF2B5EF4-FFF2-40B4-BE49-F238E27FC236}">
                <a16:creationId xmlns:a16="http://schemas.microsoft.com/office/drawing/2014/main" id="{D956D3E6-4960-D34F-AE75-227EC434ECBF}"/>
              </a:ext>
            </a:extLst>
          </p:cNvPr>
          <p:cNvSpPr>
            <a:spLocks noGrp="1" noChangeAspect="1"/>
          </p:cNvSpPr>
          <p:nvPr>
            <p:ph type="pic" idx="13"/>
          </p:nvPr>
        </p:nvSpPr>
        <p:spPr>
          <a:xfrm>
            <a:off x="4465820" y="1881280"/>
            <a:ext cx="3227735" cy="3009387"/>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2" name="Picture Placeholder 2">
            <a:extLst>
              <a:ext uri="{FF2B5EF4-FFF2-40B4-BE49-F238E27FC236}">
                <a16:creationId xmlns:a16="http://schemas.microsoft.com/office/drawing/2014/main" id="{D77A81EA-B9F9-6F49-AC46-6C7F9ED9A41E}"/>
              </a:ext>
            </a:extLst>
          </p:cNvPr>
          <p:cNvSpPr>
            <a:spLocks noGrp="1" noChangeAspect="1"/>
          </p:cNvSpPr>
          <p:nvPr>
            <p:ph type="pic" idx="14"/>
          </p:nvPr>
        </p:nvSpPr>
        <p:spPr>
          <a:xfrm>
            <a:off x="8354665" y="1881280"/>
            <a:ext cx="3227735" cy="3009387"/>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3" name="Text Placeholder 11">
            <a:extLst>
              <a:ext uri="{FF2B5EF4-FFF2-40B4-BE49-F238E27FC236}">
                <a16:creationId xmlns:a16="http://schemas.microsoft.com/office/drawing/2014/main" id="{312B1E8F-ACEB-9F41-94E8-EF89588815EF}"/>
              </a:ext>
            </a:extLst>
          </p:cNvPr>
          <p:cNvSpPr>
            <a:spLocks noGrp="1"/>
          </p:cNvSpPr>
          <p:nvPr>
            <p:ph type="body" sz="quarter" idx="10" hasCustomPrompt="1"/>
          </p:nvPr>
        </p:nvSpPr>
        <p:spPr>
          <a:xfrm>
            <a:off x="576975" y="5050728"/>
            <a:ext cx="3227735" cy="774700"/>
          </a:xfrm>
          <a:prstGeom prst="rect">
            <a:avLst/>
          </a:prstGeom>
        </p:spPr>
        <p:txBody>
          <a:bodyPr>
            <a:normAutofit/>
          </a:bodyPr>
          <a:lstStyle>
            <a:lvl1pPr marL="0" indent="0" algn="l">
              <a:buNone/>
              <a:defRPr sz="2000" b="1">
                <a:solidFill>
                  <a:schemeClr val="bg1"/>
                </a:solidFill>
                <a:latin typeface="+mj-lt"/>
              </a:defRPr>
            </a:lvl1pPr>
          </a:lstStyle>
          <a:p>
            <a:pPr lvl="0"/>
            <a:r>
              <a:rPr lang="en-US"/>
              <a:t>Name &amp; Title</a:t>
            </a:r>
          </a:p>
        </p:txBody>
      </p:sp>
      <p:sp>
        <p:nvSpPr>
          <p:cNvPr id="24" name="Text Placeholder 11">
            <a:extLst>
              <a:ext uri="{FF2B5EF4-FFF2-40B4-BE49-F238E27FC236}">
                <a16:creationId xmlns:a16="http://schemas.microsoft.com/office/drawing/2014/main" id="{FF7D5364-A98E-324B-9640-119711DAB255}"/>
              </a:ext>
            </a:extLst>
          </p:cNvPr>
          <p:cNvSpPr>
            <a:spLocks noGrp="1"/>
          </p:cNvSpPr>
          <p:nvPr>
            <p:ph type="body" sz="quarter" idx="15" hasCustomPrompt="1"/>
          </p:nvPr>
        </p:nvSpPr>
        <p:spPr>
          <a:xfrm>
            <a:off x="4465820" y="5050728"/>
            <a:ext cx="3227735" cy="774700"/>
          </a:xfrm>
          <a:prstGeom prst="rect">
            <a:avLst/>
          </a:prstGeom>
        </p:spPr>
        <p:txBody>
          <a:bodyPr>
            <a:normAutofit/>
          </a:bodyPr>
          <a:lstStyle>
            <a:lvl1pPr marL="0" indent="0" algn="l">
              <a:buNone/>
              <a:defRPr sz="2000" b="1">
                <a:solidFill>
                  <a:schemeClr val="bg1"/>
                </a:solidFill>
                <a:latin typeface="+mj-lt"/>
              </a:defRPr>
            </a:lvl1pPr>
          </a:lstStyle>
          <a:p>
            <a:pPr lvl="0"/>
            <a:r>
              <a:rPr lang="en-US"/>
              <a:t>Name &amp; Title</a:t>
            </a:r>
          </a:p>
        </p:txBody>
      </p:sp>
      <p:sp>
        <p:nvSpPr>
          <p:cNvPr id="25" name="Text Placeholder 11">
            <a:extLst>
              <a:ext uri="{FF2B5EF4-FFF2-40B4-BE49-F238E27FC236}">
                <a16:creationId xmlns:a16="http://schemas.microsoft.com/office/drawing/2014/main" id="{88199739-712B-5F46-9CB6-5E91993A689C}"/>
              </a:ext>
            </a:extLst>
          </p:cNvPr>
          <p:cNvSpPr>
            <a:spLocks noGrp="1"/>
          </p:cNvSpPr>
          <p:nvPr>
            <p:ph type="body" sz="quarter" idx="16" hasCustomPrompt="1"/>
          </p:nvPr>
        </p:nvSpPr>
        <p:spPr>
          <a:xfrm>
            <a:off x="8354664" y="5067352"/>
            <a:ext cx="3227735" cy="774700"/>
          </a:xfrm>
          <a:prstGeom prst="rect">
            <a:avLst/>
          </a:prstGeom>
        </p:spPr>
        <p:txBody>
          <a:bodyPr>
            <a:normAutofit/>
          </a:bodyPr>
          <a:lstStyle>
            <a:lvl1pPr marL="0" indent="0" algn="l">
              <a:buNone/>
              <a:defRPr sz="2000" b="1">
                <a:solidFill>
                  <a:schemeClr val="bg1"/>
                </a:solidFill>
                <a:latin typeface="+mj-lt"/>
              </a:defRPr>
            </a:lvl1pPr>
          </a:lstStyle>
          <a:p>
            <a:pPr lvl="0"/>
            <a:r>
              <a:rPr lang="en-US"/>
              <a:t>Name &amp; Title</a:t>
            </a:r>
          </a:p>
        </p:txBody>
      </p:sp>
      <p:pic>
        <p:nvPicPr>
          <p:cNvPr id="11" name="Picture 10" descr="Logo, company name&#10;&#10;Description automatically generated">
            <a:extLst>
              <a:ext uri="{FF2B5EF4-FFF2-40B4-BE49-F238E27FC236}">
                <a16:creationId xmlns:a16="http://schemas.microsoft.com/office/drawing/2014/main" id="{1AF3DDBD-7805-8049-9EB3-C88D4D6ECBB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70092" y="5807370"/>
            <a:ext cx="1599784" cy="1275725"/>
          </a:xfrm>
          <a:prstGeom prst="rect">
            <a:avLst/>
          </a:prstGeom>
        </p:spPr>
      </p:pic>
      <p:sp>
        <p:nvSpPr>
          <p:cNvPr id="12" name="Title 1">
            <a:extLst>
              <a:ext uri="{FF2B5EF4-FFF2-40B4-BE49-F238E27FC236}">
                <a16:creationId xmlns:a16="http://schemas.microsoft.com/office/drawing/2014/main" id="{4E842729-BF0B-E849-B126-924832507D7D}"/>
              </a:ext>
            </a:extLst>
          </p:cNvPr>
          <p:cNvSpPr>
            <a:spLocks noGrp="1"/>
          </p:cNvSpPr>
          <p:nvPr>
            <p:ph type="title" hasCustomPrompt="1"/>
          </p:nvPr>
        </p:nvSpPr>
        <p:spPr>
          <a:xfrm>
            <a:off x="838200" y="542841"/>
            <a:ext cx="8665564" cy="752929"/>
          </a:xfrm>
          <a:prstGeom prst="rect">
            <a:avLst/>
          </a:prstGeom>
        </p:spPr>
        <p:txBody>
          <a:bodyPr/>
          <a:lstStyle>
            <a:lvl1pPr algn="l">
              <a:defRPr b="1">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3726607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Two Subhead">
    <p:bg>
      <p:bgPr>
        <a:solidFill>
          <a:srgbClr val="003E72"/>
        </a:solid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0DAFEDC8-B2AA-5548-AEB5-CF8F71E10219}"/>
              </a:ext>
            </a:extLst>
          </p:cNvPr>
          <p:cNvSpPr>
            <a:spLocks noGrp="1" noChangeAspect="1"/>
          </p:cNvSpPr>
          <p:nvPr>
            <p:ph type="pic" idx="14"/>
          </p:nvPr>
        </p:nvSpPr>
        <p:spPr>
          <a:xfrm>
            <a:off x="876451" y="1678906"/>
            <a:ext cx="4011391" cy="3740031"/>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itle 1">
            <a:extLst>
              <a:ext uri="{FF2B5EF4-FFF2-40B4-BE49-F238E27FC236}">
                <a16:creationId xmlns:a16="http://schemas.microsoft.com/office/drawing/2014/main" id="{6CBDB8C3-DD75-FA40-8422-6A1EF64343FA}"/>
              </a:ext>
            </a:extLst>
          </p:cNvPr>
          <p:cNvSpPr>
            <a:spLocks noGrp="1"/>
          </p:cNvSpPr>
          <p:nvPr>
            <p:ph type="title" hasCustomPrompt="1"/>
          </p:nvPr>
        </p:nvSpPr>
        <p:spPr>
          <a:xfrm>
            <a:off x="838200" y="542841"/>
            <a:ext cx="8665564" cy="752929"/>
          </a:xfrm>
          <a:prstGeom prst="rect">
            <a:avLst/>
          </a:prstGeom>
        </p:spPr>
        <p:txBody>
          <a:bodyPr/>
          <a:lstStyle>
            <a:lvl1pPr algn="l">
              <a:defRPr b="1">
                <a:solidFill>
                  <a:schemeClr val="bg1"/>
                </a:solidFill>
                <a:latin typeface="+mn-lt"/>
              </a:defRPr>
            </a:lvl1pPr>
          </a:lstStyle>
          <a:p>
            <a:r>
              <a:rPr lang="en-US"/>
              <a:t>Click to edit master title style</a:t>
            </a:r>
          </a:p>
        </p:txBody>
      </p:sp>
      <p:sp>
        <p:nvSpPr>
          <p:cNvPr id="14" name="Text Placeholder 2">
            <a:extLst>
              <a:ext uri="{FF2B5EF4-FFF2-40B4-BE49-F238E27FC236}">
                <a16:creationId xmlns:a16="http://schemas.microsoft.com/office/drawing/2014/main" id="{D988CD6E-51F9-EB4F-AFCC-453F7A9E5FE6}"/>
              </a:ext>
            </a:extLst>
          </p:cNvPr>
          <p:cNvSpPr>
            <a:spLocks noGrp="1"/>
          </p:cNvSpPr>
          <p:nvPr>
            <p:ph type="body" idx="1" hasCustomPrompt="1"/>
          </p:nvPr>
        </p:nvSpPr>
        <p:spPr>
          <a:xfrm>
            <a:off x="5186937" y="1663923"/>
            <a:ext cx="2788997" cy="421194"/>
          </a:xfrm>
          <a:prstGeom prst="rect">
            <a:avLst/>
          </a:prstGeom>
        </p:spPr>
        <p:txBody>
          <a:bodyPr anchor="t"/>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15" name="Content Placeholder 2">
            <a:extLst>
              <a:ext uri="{FF2B5EF4-FFF2-40B4-BE49-F238E27FC236}">
                <a16:creationId xmlns:a16="http://schemas.microsoft.com/office/drawing/2014/main" id="{6A897506-57E8-6A4E-8941-937752535483}"/>
              </a:ext>
            </a:extLst>
          </p:cNvPr>
          <p:cNvSpPr>
            <a:spLocks noGrp="1"/>
          </p:cNvSpPr>
          <p:nvPr>
            <p:ph idx="11"/>
          </p:nvPr>
        </p:nvSpPr>
        <p:spPr>
          <a:xfrm>
            <a:off x="5185348" y="2168246"/>
            <a:ext cx="2789419" cy="3250691"/>
          </a:xfrm>
          <a:prstGeom prst="rect">
            <a:avLst/>
          </a:prstGeo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48328745-A902-D746-BA15-6A29117B0B24}"/>
              </a:ext>
            </a:extLst>
          </p:cNvPr>
          <p:cNvSpPr>
            <a:spLocks noGrp="1"/>
          </p:cNvSpPr>
          <p:nvPr>
            <p:ph type="body" idx="15" hasCustomPrompt="1"/>
          </p:nvPr>
        </p:nvSpPr>
        <p:spPr>
          <a:xfrm>
            <a:off x="8273862" y="1663923"/>
            <a:ext cx="2788997" cy="421194"/>
          </a:xfrm>
          <a:prstGeom prst="rect">
            <a:avLst/>
          </a:prstGeom>
        </p:spPr>
        <p:txBody>
          <a:bodyPr anchor="t"/>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17" name="Content Placeholder 2">
            <a:extLst>
              <a:ext uri="{FF2B5EF4-FFF2-40B4-BE49-F238E27FC236}">
                <a16:creationId xmlns:a16="http://schemas.microsoft.com/office/drawing/2014/main" id="{9D98BE3D-4285-6842-9B83-D5D197550E78}"/>
              </a:ext>
            </a:extLst>
          </p:cNvPr>
          <p:cNvSpPr>
            <a:spLocks noGrp="1"/>
          </p:cNvSpPr>
          <p:nvPr>
            <p:ph idx="16"/>
          </p:nvPr>
        </p:nvSpPr>
        <p:spPr>
          <a:xfrm>
            <a:off x="8272273" y="2168246"/>
            <a:ext cx="2789419" cy="3250691"/>
          </a:xfrm>
          <a:prstGeom prst="rect">
            <a:avLst/>
          </a:prstGeo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2">
            <a:extLst>
              <a:ext uri="{FF2B5EF4-FFF2-40B4-BE49-F238E27FC236}">
                <a16:creationId xmlns:a16="http://schemas.microsoft.com/office/drawing/2014/main" id="{14BEC88C-2F09-384A-863F-9886F90485CC}"/>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FA5DE173-5CB3-804F-81FA-101080272F9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19" name="Picture 18" descr="Logo, company name&#10;&#10;Description automatically generated">
            <a:extLst>
              <a:ext uri="{FF2B5EF4-FFF2-40B4-BE49-F238E27FC236}">
                <a16:creationId xmlns:a16="http://schemas.microsoft.com/office/drawing/2014/main" id="{78A4FEF8-97ED-FC4E-97C0-49461AA4F24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87842" y="5802073"/>
            <a:ext cx="1599784" cy="1275725"/>
          </a:xfrm>
          <a:prstGeom prst="rect">
            <a:avLst/>
          </a:prstGeom>
        </p:spPr>
      </p:pic>
    </p:spTree>
    <p:extLst>
      <p:ext uri="{BB962C8B-B14F-4D97-AF65-F5344CB8AC3E}">
        <p14:creationId xmlns:p14="http://schemas.microsoft.com/office/powerpoint/2010/main" val="4269211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003E72">
            <a:alpha val="0"/>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FDEF38D-2163-434C-8A18-2294507C793E}"/>
              </a:ext>
            </a:extLst>
          </p:cNvPr>
          <p:cNvSpPr>
            <a:spLocks noGrp="1"/>
          </p:cNvSpPr>
          <p:nvPr>
            <p:ph type="title" hasCustomPrompt="1"/>
          </p:nvPr>
        </p:nvSpPr>
        <p:spPr>
          <a:xfrm>
            <a:off x="838200" y="1903751"/>
            <a:ext cx="10515600" cy="3252865"/>
          </a:xfrm>
          <a:prstGeom prst="rect">
            <a:avLst/>
          </a:prstGeom>
        </p:spPr>
        <p:txBody>
          <a:bodyPr/>
          <a:lstStyle>
            <a:lvl1pPr algn="l">
              <a:defRPr sz="5000" i="1">
                <a:solidFill>
                  <a:srgbClr val="002F56"/>
                </a:solidFill>
              </a:defRPr>
            </a:lvl1pPr>
          </a:lstStyle>
          <a:p>
            <a:r>
              <a:rPr lang="en-US"/>
              <a:t>Lorem Ipsum sit </a:t>
            </a:r>
            <a:r>
              <a:rPr lang="en-US" err="1"/>
              <a:t>amet</a:t>
            </a:r>
            <a:r>
              <a:rPr lang="en-US"/>
              <a:t> </a:t>
            </a:r>
            <a:r>
              <a:rPr lang="en-US" err="1"/>
              <a:t>turpis</a:t>
            </a:r>
            <a:r>
              <a:rPr lang="en-US"/>
              <a:t> </a:t>
            </a:r>
            <a:r>
              <a:rPr lang="en-US" err="1"/>
              <a:t>sodales</a:t>
            </a:r>
            <a:r>
              <a:rPr lang="en-US"/>
              <a:t>, </a:t>
            </a:r>
            <a:r>
              <a:rPr lang="en-US" err="1"/>
              <a:t>rutrum</a:t>
            </a:r>
            <a:r>
              <a:rPr lang="en-US"/>
              <a:t> </a:t>
            </a:r>
            <a:r>
              <a:rPr lang="en-US" err="1"/>
              <a:t>purus</a:t>
            </a:r>
            <a:r>
              <a:rPr lang="en-US"/>
              <a:t> vel, </a:t>
            </a:r>
            <a:r>
              <a:rPr lang="en-US" err="1"/>
              <a:t>consectetur</a:t>
            </a:r>
            <a:r>
              <a:rPr lang="en-US"/>
              <a:t> </a:t>
            </a:r>
            <a:r>
              <a:rPr lang="en-US" err="1"/>
              <a:t>mauris</a:t>
            </a:r>
            <a:r>
              <a:rPr lang="en-US"/>
              <a:t>. </a:t>
            </a:r>
            <a:r>
              <a:rPr lang="en-US" err="1"/>
              <a:t>Vivamus</a:t>
            </a:r>
            <a:r>
              <a:rPr lang="en-US"/>
              <a:t> </a:t>
            </a:r>
            <a:r>
              <a:rPr lang="en-US" err="1"/>
              <a:t>velit</a:t>
            </a:r>
            <a:r>
              <a:rPr lang="en-US"/>
              <a:t> </a:t>
            </a:r>
            <a:r>
              <a:rPr lang="en-US" err="1"/>
              <a:t>felis</a:t>
            </a:r>
            <a:r>
              <a:rPr lang="en-US"/>
              <a:t>, </a:t>
            </a:r>
            <a:r>
              <a:rPr lang="en-US" err="1"/>
              <a:t>commodo</a:t>
            </a:r>
            <a:r>
              <a:rPr lang="en-US"/>
              <a:t> </a:t>
            </a:r>
            <a:r>
              <a:rPr lang="en-US" err="1"/>
              <a:t>egetq</a:t>
            </a:r>
            <a:r>
              <a:rPr lang="en-US"/>
              <a:t> </a:t>
            </a:r>
            <a:r>
              <a:rPr lang="en-US" err="1"/>
              <a:t>eget</a:t>
            </a:r>
            <a:r>
              <a:rPr lang="en-US"/>
              <a:t> </a:t>
            </a:r>
            <a:r>
              <a:rPr lang="en-US" err="1"/>
              <a:t>pretium</a:t>
            </a:r>
            <a:r>
              <a:rPr lang="en-US"/>
              <a:t>.</a:t>
            </a:r>
          </a:p>
        </p:txBody>
      </p:sp>
      <p:sp>
        <p:nvSpPr>
          <p:cNvPr id="2" name="TextBox 1">
            <a:extLst>
              <a:ext uri="{FF2B5EF4-FFF2-40B4-BE49-F238E27FC236}">
                <a16:creationId xmlns:a16="http://schemas.microsoft.com/office/drawing/2014/main" id="{7F2E7323-F360-A944-A23F-8BB1C2872039}"/>
              </a:ext>
            </a:extLst>
          </p:cNvPr>
          <p:cNvSpPr txBox="1"/>
          <p:nvPr userDrawn="1"/>
        </p:nvSpPr>
        <p:spPr>
          <a:xfrm>
            <a:off x="835986" y="360084"/>
            <a:ext cx="1545236" cy="2708434"/>
          </a:xfrm>
          <a:prstGeom prst="rect">
            <a:avLst/>
          </a:prstGeom>
          <a:noFill/>
        </p:spPr>
        <p:txBody>
          <a:bodyPr wrap="square" rtlCol="0">
            <a:spAutoFit/>
          </a:bodyPr>
          <a:lstStyle/>
          <a:p>
            <a:r>
              <a:rPr lang="en-US" sz="17000" b="1" i="0">
                <a:solidFill>
                  <a:srgbClr val="003E72"/>
                </a:solidFill>
              </a:rPr>
              <a:t>“</a:t>
            </a:r>
          </a:p>
        </p:txBody>
      </p:sp>
      <p:pic>
        <p:nvPicPr>
          <p:cNvPr id="4" name="Picture 3" descr="Logo, company name&#10;&#10;Description automatically generated">
            <a:extLst>
              <a:ext uri="{FF2B5EF4-FFF2-40B4-BE49-F238E27FC236}">
                <a16:creationId xmlns:a16="http://schemas.microsoft.com/office/drawing/2014/main" id="{EEAF3F8E-9328-744E-8628-D661FED5EF57}"/>
              </a:ext>
            </a:extLst>
          </p:cNvPr>
          <p:cNvPicPr>
            <a:picLocks noChangeAspect="1"/>
          </p:cNvPicPr>
          <p:nvPr userDrawn="1"/>
        </p:nvPicPr>
        <p:blipFill>
          <a:blip r:embed="rId2"/>
          <a:stretch>
            <a:fillRect/>
          </a:stretch>
        </p:blipFill>
        <p:spPr>
          <a:xfrm>
            <a:off x="10364743" y="0"/>
            <a:ext cx="1545237" cy="1232227"/>
          </a:xfrm>
          <a:prstGeom prst="rect">
            <a:avLst/>
          </a:prstGeom>
        </p:spPr>
      </p:pic>
    </p:spTree>
    <p:extLst>
      <p:ext uri="{BB962C8B-B14F-4D97-AF65-F5344CB8AC3E}">
        <p14:creationId xmlns:p14="http://schemas.microsoft.com/office/powerpoint/2010/main" val="306507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3D93F441-8708-4C57-BEDD-F16299BFD638}"/>
              </a:ext>
            </a:extLst>
          </p:cNvPr>
          <p:cNvSpPr>
            <a:spLocks noGrp="1"/>
          </p:cNvSpPr>
          <p:nvPr>
            <p:ph type="pic" sz="quarter" idx="10"/>
          </p:nvPr>
        </p:nvSpPr>
        <p:spPr>
          <a:xfrm>
            <a:off x="739897" y="1609820"/>
            <a:ext cx="3056468" cy="3056468"/>
          </a:xfrm>
          <a:prstGeom prst="ellipse">
            <a:avLst/>
          </a:prstGeom>
          <a:pattFill prst="pct25">
            <a:fgClr>
              <a:srgbClr val="0077FA"/>
            </a:fgClr>
            <a:bgClr>
              <a:schemeClr val="bg1"/>
            </a:bgClr>
          </a:pattFill>
        </p:spPr>
        <p:txBody>
          <a:bodyPr rtlCol="0">
            <a:noAutofit/>
          </a:bodyPr>
          <a:lstStyle/>
          <a:p>
            <a:pPr lvl="0"/>
            <a:endParaRPr lang="en-US" noProof="0"/>
          </a:p>
        </p:txBody>
      </p:sp>
      <p:sp>
        <p:nvSpPr>
          <p:cNvPr id="15" name="Picture Placeholder 14">
            <a:extLst>
              <a:ext uri="{FF2B5EF4-FFF2-40B4-BE49-F238E27FC236}">
                <a16:creationId xmlns:a16="http://schemas.microsoft.com/office/drawing/2014/main" id="{A1FC8916-CB8D-4F38-992F-8D87C4D9F569}"/>
              </a:ext>
            </a:extLst>
          </p:cNvPr>
          <p:cNvSpPr>
            <a:spLocks noGrp="1"/>
          </p:cNvSpPr>
          <p:nvPr>
            <p:ph type="pic" sz="quarter" idx="11"/>
          </p:nvPr>
        </p:nvSpPr>
        <p:spPr>
          <a:xfrm>
            <a:off x="4567765" y="1609819"/>
            <a:ext cx="3056468" cy="3056468"/>
          </a:xfrm>
          <a:prstGeom prst="ellipse">
            <a:avLst/>
          </a:prstGeom>
          <a:pattFill prst="pct25">
            <a:fgClr>
              <a:srgbClr val="0077FA"/>
            </a:fgClr>
            <a:bgClr>
              <a:schemeClr val="bg1"/>
            </a:bgClr>
          </a:pattFill>
        </p:spPr>
        <p:txBody>
          <a:bodyPr rtlCol="0">
            <a:noAutofit/>
          </a:bodyPr>
          <a:lstStyle/>
          <a:p>
            <a:pPr lvl="0"/>
            <a:endParaRPr lang="en-US" noProof="0"/>
          </a:p>
        </p:txBody>
      </p:sp>
      <p:sp>
        <p:nvSpPr>
          <p:cNvPr id="18" name="Picture Placeholder 17">
            <a:extLst>
              <a:ext uri="{FF2B5EF4-FFF2-40B4-BE49-F238E27FC236}">
                <a16:creationId xmlns:a16="http://schemas.microsoft.com/office/drawing/2014/main" id="{13181C31-464D-4C1B-ADB2-8D3E6AE9D6FB}"/>
              </a:ext>
            </a:extLst>
          </p:cNvPr>
          <p:cNvSpPr>
            <a:spLocks noGrp="1"/>
          </p:cNvSpPr>
          <p:nvPr>
            <p:ph type="pic" sz="quarter" idx="12"/>
          </p:nvPr>
        </p:nvSpPr>
        <p:spPr>
          <a:xfrm>
            <a:off x="8395633" y="1609819"/>
            <a:ext cx="3056468" cy="3056468"/>
          </a:xfrm>
          <a:prstGeom prst="ellipse">
            <a:avLst/>
          </a:prstGeom>
          <a:pattFill prst="pct25">
            <a:fgClr>
              <a:srgbClr val="0077FA"/>
            </a:fgClr>
            <a:bgClr>
              <a:schemeClr val="bg1"/>
            </a:bgClr>
          </a:pattFill>
        </p:spPr>
        <p:txBody>
          <a:bodyPr rtlCol="0">
            <a:noAutofit/>
          </a:bodyPr>
          <a:lstStyle/>
          <a:p>
            <a:pPr lvl="0"/>
            <a:endParaRPr lang="en-US" noProof="0"/>
          </a:p>
        </p:txBody>
      </p:sp>
      <p:sp>
        <p:nvSpPr>
          <p:cNvPr id="8" name="Text Placeholder 2">
            <a:extLst>
              <a:ext uri="{FF2B5EF4-FFF2-40B4-BE49-F238E27FC236}">
                <a16:creationId xmlns:a16="http://schemas.microsoft.com/office/drawing/2014/main" id="{5E5F0E2A-8186-5E42-A58F-014EC1A9C2FE}"/>
              </a:ext>
            </a:extLst>
          </p:cNvPr>
          <p:cNvSpPr>
            <a:spLocks noGrp="1"/>
          </p:cNvSpPr>
          <p:nvPr>
            <p:ph type="body" idx="1" hasCustomPrompt="1"/>
          </p:nvPr>
        </p:nvSpPr>
        <p:spPr>
          <a:xfrm>
            <a:off x="1136133" y="4803844"/>
            <a:ext cx="2788997" cy="888672"/>
          </a:xfrm>
          <a:prstGeom prst="rect">
            <a:avLst/>
          </a:prstGeom>
        </p:spPr>
        <p:txBody>
          <a:bodyPr anchor="t">
            <a:normAutofit/>
          </a:bodyPr>
          <a:lstStyle>
            <a:lvl1pPr marL="0" indent="0" algn="ctr">
              <a:buNone/>
              <a:defRPr sz="2000" b="1">
                <a:solidFill>
                  <a:srgbClr val="002F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Text Placeholder 2">
            <a:extLst>
              <a:ext uri="{FF2B5EF4-FFF2-40B4-BE49-F238E27FC236}">
                <a16:creationId xmlns:a16="http://schemas.microsoft.com/office/drawing/2014/main" id="{3B9267EE-DF95-4F41-9970-DED2AE733025}"/>
              </a:ext>
            </a:extLst>
          </p:cNvPr>
          <p:cNvSpPr>
            <a:spLocks noGrp="1"/>
          </p:cNvSpPr>
          <p:nvPr>
            <p:ph type="body" idx="13" hasCustomPrompt="1"/>
          </p:nvPr>
        </p:nvSpPr>
        <p:spPr>
          <a:xfrm>
            <a:off x="4715675" y="4803844"/>
            <a:ext cx="2788997" cy="888672"/>
          </a:xfrm>
          <a:prstGeom prst="rect">
            <a:avLst/>
          </a:prstGeom>
        </p:spPr>
        <p:txBody>
          <a:bodyPr anchor="t">
            <a:normAutofit/>
          </a:bodyPr>
          <a:lstStyle>
            <a:lvl1pPr marL="0" indent="0" algn="ctr">
              <a:buNone/>
              <a:defRPr sz="2000" b="1">
                <a:solidFill>
                  <a:srgbClr val="002F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10" name="Text Placeholder 2">
            <a:extLst>
              <a:ext uri="{FF2B5EF4-FFF2-40B4-BE49-F238E27FC236}">
                <a16:creationId xmlns:a16="http://schemas.microsoft.com/office/drawing/2014/main" id="{A8C5E8EA-96B5-ED40-A322-AAE2CED18138}"/>
              </a:ext>
            </a:extLst>
          </p:cNvPr>
          <p:cNvSpPr>
            <a:spLocks noGrp="1"/>
          </p:cNvSpPr>
          <p:nvPr>
            <p:ph type="body" idx="14" hasCustomPrompt="1"/>
          </p:nvPr>
        </p:nvSpPr>
        <p:spPr>
          <a:xfrm>
            <a:off x="8295217" y="4835081"/>
            <a:ext cx="2788997" cy="888672"/>
          </a:xfrm>
          <a:prstGeom prst="rect">
            <a:avLst/>
          </a:prstGeom>
        </p:spPr>
        <p:txBody>
          <a:bodyPr anchor="t">
            <a:normAutofit/>
          </a:bodyPr>
          <a:lstStyle>
            <a:lvl1pPr marL="0" indent="0" algn="ctr">
              <a:buNone/>
              <a:defRPr sz="2000" b="1">
                <a:solidFill>
                  <a:srgbClr val="002F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2" name="Title 1">
            <a:extLst>
              <a:ext uri="{FF2B5EF4-FFF2-40B4-BE49-F238E27FC236}">
                <a16:creationId xmlns:a16="http://schemas.microsoft.com/office/drawing/2014/main" id="{6D89DB99-6AB8-364D-8E5F-07A10D3D21E0}"/>
              </a:ext>
            </a:extLst>
          </p:cNvPr>
          <p:cNvSpPr>
            <a:spLocks noGrp="1"/>
          </p:cNvSpPr>
          <p:nvPr>
            <p:ph type="title"/>
          </p:nvPr>
        </p:nvSpPr>
        <p:spPr>
          <a:xfrm>
            <a:off x="838200" y="365125"/>
            <a:ext cx="10515600" cy="1107137"/>
          </a:xfrm>
          <a:prstGeom prst="rect">
            <a:avLst/>
          </a:prstGeom>
        </p:spPr>
        <p:txBody>
          <a:bodyPr/>
          <a:lstStyle/>
          <a:p>
            <a:r>
              <a:rPr lang="en-US"/>
              <a:t>Click to edit Master title style</a:t>
            </a:r>
          </a:p>
        </p:txBody>
      </p:sp>
      <p:pic>
        <p:nvPicPr>
          <p:cNvPr id="12" name="Picture 11" descr="Logo, company name&#10;&#10;Description automatically generated">
            <a:extLst>
              <a:ext uri="{FF2B5EF4-FFF2-40B4-BE49-F238E27FC236}">
                <a16:creationId xmlns:a16="http://schemas.microsoft.com/office/drawing/2014/main" id="{800B02D9-1626-F840-B779-F9B1050065CC}"/>
              </a:ext>
            </a:extLst>
          </p:cNvPr>
          <p:cNvPicPr>
            <a:picLocks noChangeAspect="1"/>
          </p:cNvPicPr>
          <p:nvPr userDrawn="1"/>
        </p:nvPicPr>
        <p:blipFill>
          <a:blip r:embed="rId2"/>
          <a:stretch>
            <a:fillRect/>
          </a:stretch>
        </p:blipFill>
        <p:spPr>
          <a:xfrm>
            <a:off x="10364743" y="0"/>
            <a:ext cx="1545237" cy="1232227"/>
          </a:xfrm>
          <a:prstGeom prst="rect">
            <a:avLst/>
          </a:prstGeom>
        </p:spPr>
      </p:pic>
    </p:spTree>
    <p:extLst>
      <p:ext uri="{BB962C8B-B14F-4D97-AF65-F5344CB8AC3E}">
        <p14:creationId xmlns:p14="http://schemas.microsoft.com/office/powerpoint/2010/main" val="3018968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ivider Slide 1">
    <p:bg>
      <p:bgPr>
        <a:solidFill>
          <a:srgbClr val="003E72">
            <a:alpha val="0"/>
          </a:srgbClr>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E4FA9B3C-1FF1-914D-A59E-CA40875151CE}"/>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rgbClr val="002F56"/>
                </a:solidFill>
              </a:defRPr>
            </a:lvl1pPr>
          </a:lstStyle>
          <a:p>
            <a:r>
              <a:rPr lang="en-US"/>
              <a:t>Divider Slide 1</a:t>
            </a:r>
          </a:p>
        </p:txBody>
      </p:sp>
      <p:pic>
        <p:nvPicPr>
          <p:cNvPr id="3" name="Picture 2" descr="Logo, company name&#10;&#10;Description automatically generated">
            <a:extLst>
              <a:ext uri="{FF2B5EF4-FFF2-40B4-BE49-F238E27FC236}">
                <a16:creationId xmlns:a16="http://schemas.microsoft.com/office/drawing/2014/main" id="{E9C71DBD-D8D2-214C-B1E3-2AB8492B1B33}"/>
              </a:ext>
            </a:extLst>
          </p:cNvPr>
          <p:cNvPicPr>
            <a:picLocks noChangeAspect="1"/>
          </p:cNvPicPr>
          <p:nvPr userDrawn="1"/>
        </p:nvPicPr>
        <p:blipFill>
          <a:blip r:embed="rId2"/>
          <a:stretch>
            <a:fillRect/>
          </a:stretch>
        </p:blipFill>
        <p:spPr>
          <a:xfrm>
            <a:off x="10364743" y="0"/>
            <a:ext cx="1545237" cy="1232227"/>
          </a:xfrm>
          <a:prstGeom prst="rect">
            <a:avLst/>
          </a:prstGeom>
        </p:spPr>
      </p:pic>
    </p:spTree>
    <p:extLst>
      <p:ext uri="{BB962C8B-B14F-4D97-AF65-F5344CB8AC3E}">
        <p14:creationId xmlns:p14="http://schemas.microsoft.com/office/powerpoint/2010/main" val="2004051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Title and Vertical Text">
    <p:bg>
      <p:bgPr>
        <a:gradFill>
          <a:gsLst>
            <a:gs pos="0">
              <a:schemeClr val="bg1"/>
            </a:gs>
            <a:gs pos="9000">
              <a:schemeClr val="bg1">
                <a:lumMod val="95000"/>
              </a:schemeClr>
            </a:gs>
            <a:gs pos="50000">
              <a:schemeClr val="accent1">
                <a:lumMod val="45000"/>
                <a:lumOff val="55000"/>
              </a:schemeClr>
            </a:gs>
            <a:gs pos="100000">
              <a:srgbClr val="003E72"/>
            </a:gs>
          </a:gsLst>
          <a:lin ang="5400000" scaled="1"/>
        </a:gra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345E4A5-870A-4094-9B78-72A0BA1359AF}"/>
              </a:ext>
            </a:extLst>
          </p:cNvPr>
          <p:cNvSpPr>
            <a:spLocks noGrp="1"/>
          </p:cNvSpPr>
          <p:nvPr>
            <p:ph type="pic" sz="quarter" idx="10"/>
          </p:nvPr>
        </p:nvSpPr>
        <p:spPr>
          <a:xfrm>
            <a:off x="0" y="2144109"/>
            <a:ext cx="3169227" cy="4713889"/>
          </a:xfrm>
          <a:custGeom>
            <a:avLst/>
            <a:gdLst>
              <a:gd name="connsiteX0" fmla="*/ 0 w 2828140"/>
              <a:gd name="connsiteY0" fmla="*/ 0 h 6873449"/>
              <a:gd name="connsiteX1" fmla="*/ 2828140 w 2828140"/>
              <a:gd name="connsiteY1" fmla="*/ 0 h 6873449"/>
              <a:gd name="connsiteX2" fmla="*/ 2828140 w 2828140"/>
              <a:gd name="connsiteY2" fmla="*/ 6873449 h 6873449"/>
              <a:gd name="connsiteX3" fmla="*/ 0 w 2828140"/>
              <a:gd name="connsiteY3" fmla="*/ 6873449 h 6873449"/>
            </a:gdLst>
            <a:ahLst/>
            <a:cxnLst>
              <a:cxn ang="0">
                <a:pos x="connsiteX0" y="connsiteY0"/>
              </a:cxn>
              <a:cxn ang="0">
                <a:pos x="connsiteX1" y="connsiteY1"/>
              </a:cxn>
              <a:cxn ang="0">
                <a:pos x="connsiteX2" y="connsiteY2"/>
              </a:cxn>
              <a:cxn ang="0">
                <a:pos x="connsiteX3" y="connsiteY3"/>
              </a:cxn>
            </a:cxnLst>
            <a:rect l="l" t="t" r="r" b="b"/>
            <a:pathLst>
              <a:path w="2828140" h="6873449">
                <a:moveTo>
                  <a:pt x="0" y="0"/>
                </a:moveTo>
                <a:lnTo>
                  <a:pt x="2828140" y="0"/>
                </a:lnTo>
                <a:lnTo>
                  <a:pt x="2828140" y="6873449"/>
                </a:lnTo>
                <a:lnTo>
                  <a:pt x="0" y="6873449"/>
                </a:lnTo>
                <a:close/>
              </a:path>
            </a:pathLst>
          </a:custGeom>
          <a:pattFill prst="pct25">
            <a:fgClr>
              <a:srgbClr val="0077FA"/>
            </a:fgClr>
            <a:bgClr>
              <a:schemeClr val="bg1"/>
            </a:bgClr>
          </a:pattFill>
        </p:spPr>
        <p:txBody>
          <a:bodyPr rtlCol="0">
            <a:noAutofit/>
          </a:bodyPr>
          <a:lstStyle/>
          <a:p>
            <a:pPr lvl="0"/>
            <a:endParaRPr lang="en-US" noProof="0"/>
          </a:p>
        </p:txBody>
      </p:sp>
      <p:sp>
        <p:nvSpPr>
          <p:cNvPr id="14" name="Picture Placeholder 13">
            <a:extLst>
              <a:ext uri="{FF2B5EF4-FFF2-40B4-BE49-F238E27FC236}">
                <a16:creationId xmlns:a16="http://schemas.microsoft.com/office/drawing/2014/main" id="{78708F04-5D56-4F69-AE5E-26B651563A9E}"/>
              </a:ext>
            </a:extLst>
          </p:cNvPr>
          <p:cNvSpPr>
            <a:spLocks noGrp="1"/>
          </p:cNvSpPr>
          <p:nvPr>
            <p:ph type="pic" sz="quarter" idx="11"/>
          </p:nvPr>
        </p:nvSpPr>
        <p:spPr>
          <a:xfrm>
            <a:off x="3611544" y="3429000"/>
            <a:ext cx="3169228" cy="3428998"/>
          </a:xfrm>
          <a:custGeom>
            <a:avLst/>
            <a:gdLst>
              <a:gd name="connsiteX0" fmla="*/ 0 w 2828140"/>
              <a:gd name="connsiteY0" fmla="*/ 0 h 3298976"/>
              <a:gd name="connsiteX1" fmla="*/ 2828140 w 2828140"/>
              <a:gd name="connsiteY1" fmla="*/ 0 h 3298976"/>
              <a:gd name="connsiteX2" fmla="*/ 2828140 w 2828140"/>
              <a:gd name="connsiteY2" fmla="*/ 3298976 h 3298976"/>
              <a:gd name="connsiteX3" fmla="*/ 0 w 2828140"/>
              <a:gd name="connsiteY3" fmla="*/ 3298976 h 3298976"/>
            </a:gdLst>
            <a:ahLst/>
            <a:cxnLst>
              <a:cxn ang="0">
                <a:pos x="connsiteX0" y="connsiteY0"/>
              </a:cxn>
              <a:cxn ang="0">
                <a:pos x="connsiteX1" y="connsiteY1"/>
              </a:cxn>
              <a:cxn ang="0">
                <a:pos x="connsiteX2" y="connsiteY2"/>
              </a:cxn>
              <a:cxn ang="0">
                <a:pos x="connsiteX3" y="connsiteY3"/>
              </a:cxn>
            </a:cxnLst>
            <a:rect l="l" t="t" r="r" b="b"/>
            <a:pathLst>
              <a:path w="2828140" h="3298976">
                <a:moveTo>
                  <a:pt x="0" y="0"/>
                </a:moveTo>
                <a:lnTo>
                  <a:pt x="2828140" y="0"/>
                </a:lnTo>
                <a:lnTo>
                  <a:pt x="2828140" y="3298976"/>
                </a:lnTo>
                <a:lnTo>
                  <a:pt x="0" y="3298976"/>
                </a:lnTo>
                <a:close/>
              </a:path>
            </a:pathLst>
          </a:custGeom>
          <a:pattFill prst="pct25">
            <a:fgClr>
              <a:srgbClr val="0077FA"/>
            </a:fgClr>
            <a:bgClr>
              <a:schemeClr val="bg1"/>
            </a:bgClr>
          </a:pattFill>
        </p:spPr>
        <p:txBody>
          <a:bodyPr rtlCol="0">
            <a:noAutofit/>
          </a:bodyPr>
          <a:lstStyle/>
          <a:p>
            <a:pPr lvl="0"/>
            <a:endParaRPr lang="en-US" noProof="0"/>
          </a:p>
        </p:txBody>
      </p:sp>
      <p:sp>
        <p:nvSpPr>
          <p:cNvPr id="2" name="Title 1">
            <a:extLst>
              <a:ext uri="{FF2B5EF4-FFF2-40B4-BE49-F238E27FC236}">
                <a16:creationId xmlns:a16="http://schemas.microsoft.com/office/drawing/2014/main" id="{E67EB049-CF37-F349-9C3F-A422F4D00417}"/>
              </a:ext>
            </a:extLst>
          </p:cNvPr>
          <p:cNvSpPr>
            <a:spLocks noGrp="1"/>
          </p:cNvSpPr>
          <p:nvPr>
            <p:ph type="title"/>
          </p:nvPr>
        </p:nvSpPr>
        <p:spPr>
          <a:xfrm>
            <a:off x="838200" y="365125"/>
            <a:ext cx="10515600" cy="1325563"/>
          </a:xfrm>
          <a:prstGeom prst="rect">
            <a:avLst/>
          </a:prstGeom>
        </p:spPr>
        <p:txBody>
          <a:bodyPr/>
          <a:lstStyle>
            <a:lvl1pPr>
              <a:defRPr>
                <a:solidFill>
                  <a:srgbClr val="003E72"/>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EB74B32E-CE08-FB4D-98C6-092C364EE4AF}"/>
              </a:ext>
            </a:extLst>
          </p:cNvPr>
          <p:cNvSpPr>
            <a:spLocks noGrp="1"/>
          </p:cNvSpPr>
          <p:nvPr>
            <p:ph idx="1"/>
          </p:nvPr>
        </p:nvSpPr>
        <p:spPr>
          <a:xfrm>
            <a:off x="7223089" y="1927654"/>
            <a:ext cx="4231625" cy="4565221"/>
          </a:xfrm>
        </p:spPr>
        <p:txBody>
          <a:bodyPr/>
          <a:lstStyle>
            <a:lvl1pPr>
              <a:lnSpc>
                <a:spcPct val="110000"/>
              </a:lnSpc>
              <a:defRPr>
                <a:solidFill>
                  <a:srgbClr val="003E72"/>
                </a:solidFill>
              </a:defRPr>
            </a:lvl1pPr>
            <a:lvl2pPr>
              <a:lnSpc>
                <a:spcPct val="110000"/>
              </a:lnSpc>
              <a:defRPr>
                <a:solidFill>
                  <a:srgbClr val="003E72"/>
                </a:solidFill>
              </a:defRPr>
            </a:lvl2pPr>
            <a:lvl3pPr>
              <a:lnSpc>
                <a:spcPct val="110000"/>
              </a:lnSpc>
              <a:defRPr>
                <a:solidFill>
                  <a:srgbClr val="003E72"/>
                </a:solidFill>
              </a:defRPr>
            </a:lvl3pPr>
            <a:lvl4pPr>
              <a:lnSpc>
                <a:spcPct val="110000"/>
              </a:lnSpc>
              <a:defRPr>
                <a:solidFill>
                  <a:srgbClr val="003E72"/>
                </a:solidFill>
              </a:defRPr>
            </a:lvl4pPr>
            <a:lvl5pPr>
              <a:lnSpc>
                <a:spcPct val="110000"/>
              </a:lnSpc>
              <a:defRPr>
                <a:solidFill>
                  <a:srgbClr val="003E7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2274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Custom Layout">
    <p:bg>
      <p:bgPr>
        <a:solidFill>
          <a:srgbClr val="003E72"/>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8344624D-4DA2-43A8-8F9A-01B0D2118D1A}"/>
              </a:ext>
            </a:extLst>
          </p:cNvPr>
          <p:cNvSpPr>
            <a:spLocks noGrp="1"/>
          </p:cNvSpPr>
          <p:nvPr>
            <p:ph type="pic" sz="quarter" idx="10" hasCustomPrompt="1"/>
          </p:nvPr>
        </p:nvSpPr>
        <p:spPr>
          <a:xfrm>
            <a:off x="0" y="662152"/>
            <a:ext cx="12192000" cy="5265682"/>
          </a:xfrm>
          <a:prstGeom prst="rect">
            <a:avLst/>
          </a:prstGeom>
          <a:solidFill>
            <a:schemeClr val="bg1">
              <a:lumMod val="95000"/>
            </a:schemeClr>
          </a:solidFill>
        </p:spPr>
        <p:txBody>
          <a:bodyPr/>
          <a:lstStyle>
            <a:lvl1pPr marL="0" indent="0">
              <a:buNone/>
              <a:defRPr sz="18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ID"/>
              <a:t>Image Placeholder</a:t>
            </a:r>
          </a:p>
        </p:txBody>
      </p:sp>
      <p:pic>
        <p:nvPicPr>
          <p:cNvPr id="3" name="Picture 2" descr="Logo, company name&#10;&#10;Description automatically generated">
            <a:extLst>
              <a:ext uri="{FF2B5EF4-FFF2-40B4-BE49-F238E27FC236}">
                <a16:creationId xmlns:a16="http://schemas.microsoft.com/office/drawing/2014/main" id="{43C5ACCB-62F9-7842-BB38-8DAD2D5063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7750" y="5405015"/>
            <a:ext cx="2476500" cy="1974850"/>
          </a:xfrm>
          <a:prstGeom prst="rect">
            <a:avLst/>
          </a:prstGeom>
        </p:spPr>
      </p:pic>
    </p:spTree>
    <p:extLst>
      <p:ext uri="{BB962C8B-B14F-4D97-AF65-F5344CB8AC3E}">
        <p14:creationId xmlns:p14="http://schemas.microsoft.com/office/powerpoint/2010/main" val="17308907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80D6F316-229D-4E5F-9F85-2AD77C87EBF0}"/>
              </a:ext>
            </a:extLst>
          </p:cNvPr>
          <p:cNvSpPr>
            <a:spLocks noGrp="1"/>
          </p:cNvSpPr>
          <p:nvPr>
            <p:ph type="pic" sz="quarter" idx="10" hasCustomPrompt="1"/>
          </p:nvPr>
        </p:nvSpPr>
        <p:spPr>
          <a:xfrm>
            <a:off x="0" y="3514724"/>
            <a:ext cx="12191999" cy="3343276"/>
          </a:xfrm>
          <a:prstGeom prst="rect">
            <a:avLst/>
          </a:prstGeom>
          <a:solidFill>
            <a:schemeClr val="bg1">
              <a:lumMod val="95000"/>
            </a:schemeClr>
          </a:solidFill>
        </p:spPr>
        <p:txBody>
          <a:bodyPr/>
          <a:lstStyle>
            <a:lvl1pPr marL="0" indent="0">
              <a:buNone/>
              <a:defRPr sz="18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ID"/>
              <a:t>Image Placeholder</a:t>
            </a:r>
          </a:p>
        </p:txBody>
      </p:sp>
      <p:sp>
        <p:nvSpPr>
          <p:cNvPr id="2" name="Title 1">
            <a:extLst>
              <a:ext uri="{FF2B5EF4-FFF2-40B4-BE49-F238E27FC236}">
                <a16:creationId xmlns:a16="http://schemas.microsoft.com/office/drawing/2014/main" id="{4B9963B6-46E6-1342-9088-39EB66614F04}"/>
              </a:ext>
            </a:extLst>
          </p:cNvPr>
          <p:cNvSpPr>
            <a:spLocks noGrp="1"/>
          </p:cNvSpPr>
          <p:nvPr>
            <p:ph type="title"/>
          </p:nvPr>
        </p:nvSpPr>
        <p:spPr>
          <a:xfrm>
            <a:off x="1453055" y="1831318"/>
            <a:ext cx="10515600" cy="1325563"/>
          </a:xfrm>
          <a:prstGeom prst="rect">
            <a:avLst/>
          </a:prstGeom>
        </p:spPr>
        <p:txBody>
          <a:bodyPr/>
          <a:lstStyle>
            <a:lvl1pPr algn="r">
              <a:defRPr>
                <a:solidFill>
                  <a:srgbClr val="003E72"/>
                </a:solidFill>
              </a:defRPr>
            </a:lvl1pPr>
          </a:lstStyle>
          <a:p>
            <a:r>
              <a:rPr lang="en-US"/>
              <a:t>Click to edit Master title style</a:t>
            </a:r>
          </a:p>
        </p:txBody>
      </p:sp>
      <p:pic>
        <p:nvPicPr>
          <p:cNvPr id="7" name="Picture 6" descr="Logo, company name&#10;&#10;Description automatically generated">
            <a:extLst>
              <a:ext uri="{FF2B5EF4-FFF2-40B4-BE49-F238E27FC236}">
                <a16:creationId xmlns:a16="http://schemas.microsoft.com/office/drawing/2014/main" id="{7221E18C-7799-4B49-9A3F-7B52D6356EEA}"/>
              </a:ext>
            </a:extLst>
          </p:cNvPr>
          <p:cNvPicPr>
            <a:picLocks noChangeAspect="1"/>
          </p:cNvPicPr>
          <p:nvPr userDrawn="1"/>
        </p:nvPicPr>
        <p:blipFill>
          <a:blip r:embed="rId2"/>
          <a:stretch>
            <a:fillRect/>
          </a:stretch>
        </p:blipFill>
        <p:spPr>
          <a:xfrm>
            <a:off x="9822999" y="-57808"/>
            <a:ext cx="2369000" cy="1889126"/>
          </a:xfrm>
          <a:prstGeom prst="rect">
            <a:avLst/>
          </a:prstGeom>
        </p:spPr>
      </p:pic>
    </p:spTree>
    <p:extLst>
      <p:ext uri="{BB962C8B-B14F-4D97-AF65-F5344CB8AC3E}">
        <p14:creationId xmlns:p14="http://schemas.microsoft.com/office/powerpoint/2010/main" val="39897612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le Slide">
    <p:bg>
      <p:bgPr>
        <a:gradFill>
          <a:gsLst>
            <a:gs pos="0">
              <a:schemeClr val="bg1"/>
            </a:gs>
            <a:gs pos="9000">
              <a:schemeClr val="bg1">
                <a:lumMod val="95000"/>
              </a:schemeClr>
            </a:gs>
            <a:gs pos="50000">
              <a:schemeClr val="accent1">
                <a:lumMod val="45000"/>
                <a:lumOff val="55000"/>
              </a:schemeClr>
            </a:gs>
            <a:gs pos="100000">
              <a:srgbClr val="003E72"/>
            </a:gs>
          </a:gsLst>
          <a:lin ang="5400000" scaled="1"/>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96A341C-89DC-5F46-9911-7EB8FD7F0571}"/>
              </a:ext>
            </a:extLst>
          </p:cNvPr>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sp>
        <p:nvSpPr>
          <p:cNvPr id="15" name="Content Placeholder 2">
            <a:extLst>
              <a:ext uri="{FF2B5EF4-FFF2-40B4-BE49-F238E27FC236}">
                <a16:creationId xmlns:a16="http://schemas.microsoft.com/office/drawing/2014/main" id="{810179F9-0715-734C-99AD-940B6EF573B5}"/>
              </a:ext>
            </a:extLst>
          </p:cNvPr>
          <p:cNvSpPr>
            <a:spLocks noGrp="1"/>
          </p:cNvSpPr>
          <p:nvPr>
            <p:ph idx="1" hasCustomPrompt="1"/>
          </p:nvPr>
        </p:nvSpPr>
        <p:spPr>
          <a:xfrm>
            <a:off x="838201" y="1799999"/>
            <a:ext cx="3161670" cy="3499302"/>
          </a:xfrm>
          <a:prstGeom prst="rect">
            <a:avLst/>
          </a:prstGeo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16" name="Content Placeholder 2">
            <a:extLst>
              <a:ext uri="{FF2B5EF4-FFF2-40B4-BE49-F238E27FC236}">
                <a16:creationId xmlns:a16="http://schemas.microsoft.com/office/drawing/2014/main" id="{EF1D72AC-B8F7-464A-8DDC-CFD0A0AF9BC3}"/>
              </a:ext>
            </a:extLst>
          </p:cNvPr>
          <p:cNvSpPr>
            <a:spLocks noGrp="1"/>
          </p:cNvSpPr>
          <p:nvPr>
            <p:ph idx="10" hasCustomPrompt="1"/>
          </p:nvPr>
        </p:nvSpPr>
        <p:spPr>
          <a:xfrm>
            <a:off x="4515165" y="1799999"/>
            <a:ext cx="3161670" cy="3499302"/>
          </a:xfrm>
          <a:prstGeom prst="rect">
            <a:avLst/>
          </a:prstGeo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17" name="Content Placeholder 2">
            <a:extLst>
              <a:ext uri="{FF2B5EF4-FFF2-40B4-BE49-F238E27FC236}">
                <a16:creationId xmlns:a16="http://schemas.microsoft.com/office/drawing/2014/main" id="{C7B6D4F6-8B3D-4A4B-95DB-B534135A81AE}"/>
              </a:ext>
            </a:extLst>
          </p:cNvPr>
          <p:cNvSpPr>
            <a:spLocks noGrp="1"/>
          </p:cNvSpPr>
          <p:nvPr>
            <p:ph idx="11" hasCustomPrompt="1"/>
          </p:nvPr>
        </p:nvSpPr>
        <p:spPr>
          <a:xfrm>
            <a:off x="8192129" y="1799999"/>
            <a:ext cx="3161670" cy="3499302"/>
          </a:xfrm>
          <a:prstGeom prst="rect">
            <a:avLst/>
          </a:prstGeo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Tree>
    <p:extLst>
      <p:ext uri="{BB962C8B-B14F-4D97-AF65-F5344CB8AC3E}">
        <p14:creationId xmlns:p14="http://schemas.microsoft.com/office/powerpoint/2010/main" val="1287481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9B2F2091-4844-1342-94E2-DC2F648FF50B}"/>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2106A736-79AC-A048-93FE-4C721D363A4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sp>
        <p:nvSpPr>
          <p:cNvPr id="15" name="Title 1">
            <a:extLst>
              <a:ext uri="{FF2B5EF4-FFF2-40B4-BE49-F238E27FC236}">
                <a16:creationId xmlns:a16="http://schemas.microsoft.com/office/drawing/2014/main" id="{C911D7E5-8A3A-F64E-A06A-CAFF5987E8D9}"/>
              </a:ext>
            </a:extLst>
          </p:cNvPr>
          <p:cNvSpPr>
            <a:spLocks noGrp="1"/>
          </p:cNvSpPr>
          <p:nvPr>
            <p:ph type="ctrTitle" hasCustomPrompt="1"/>
          </p:nvPr>
        </p:nvSpPr>
        <p:spPr>
          <a:xfrm>
            <a:off x="4465891" y="2644653"/>
            <a:ext cx="7189495" cy="826238"/>
          </a:xfrm>
          <a:prstGeom prst="rect">
            <a:avLst/>
          </a:prstGeom>
        </p:spPr>
        <p:txBody>
          <a:bodyPr anchor="ctr">
            <a:noAutofit/>
          </a:bodyPr>
          <a:lstStyle>
            <a:lvl1pPr algn="l">
              <a:defRPr sz="5500">
                <a:solidFill>
                  <a:schemeClr val="bg1"/>
                </a:solidFill>
              </a:defRPr>
            </a:lvl1pPr>
          </a:lstStyle>
          <a:p>
            <a:r>
              <a:rPr lang="en-US"/>
              <a:t>Secondary Title Slide</a:t>
            </a:r>
          </a:p>
        </p:txBody>
      </p:sp>
      <p:pic>
        <p:nvPicPr>
          <p:cNvPr id="19" name="Picture 18">
            <a:extLst>
              <a:ext uri="{FF2B5EF4-FFF2-40B4-BE49-F238E27FC236}">
                <a16:creationId xmlns:a16="http://schemas.microsoft.com/office/drawing/2014/main" id="{06078D3B-F6C7-4240-AC3C-B026F3CB3B0C}"/>
              </a:ext>
              <a:ext uri="{C183D7F6-B498-43B3-948B-1728B52AA6E4}">
                <adec:decorative xmlns:adec="http://schemas.microsoft.com/office/drawing/2017/decorative" val="1"/>
              </a:ext>
            </a:extLst>
          </p:cNvPr>
          <p:cNvPicPr>
            <a:picLocks/>
          </p:cNvPicPr>
          <p:nvPr userDrawn="1"/>
        </p:nvPicPr>
        <p:blipFill>
          <a:blip r:embed="rId4" cstate="print">
            <a:extLst>
              <a:ext uri="{28A0092B-C50C-407E-A947-70E740481C1C}">
                <a14:useLocalDpi xmlns:a14="http://schemas.microsoft.com/office/drawing/2010/main"/>
              </a:ext>
            </a:extLst>
          </a:blip>
          <a:stretch>
            <a:fillRect/>
          </a:stretch>
        </p:blipFill>
        <p:spPr>
          <a:xfrm>
            <a:off x="4490875" y="1299235"/>
            <a:ext cx="1288389" cy="1284437"/>
          </a:xfrm>
          <a:prstGeom prst="rect">
            <a:avLst/>
          </a:prstGeom>
        </p:spPr>
      </p:pic>
      <p:pic>
        <p:nvPicPr>
          <p:cNvPr id="23" name="Picture 22">
            <a:extLst>
              <a:ext uri="{FF2B5EF4-FFF2-40B4-BE49-F238E27FC236}">
                <a16:creationId xmlns:a16="http://schemas.microsoft.com/office/drawing/2014/main" id="{E58CD825-6DAB-8F4B-95D3-27D3B3AE57E7}"/>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495316" y="6254833"/>
            <a:ext cx="2014330" cy="391318"/>
          </a:xfrm>
          <a:prstGeom prst="rect">
            <a:avLst/>
          </a:prstGeom>
        </p:spPr>
      </p:pic>
      <p:pic>
        <p:nvPicPr>
          <p:cNvPr id="24" name="Picture 23">
            <a:extLst>
              <a:ext uri="{FF2B5EF4-FFF2-40B4-BE49-F238E27FC236}">
                <a16:creationId xmlns:a16="http://schemas.microsoft.com/office/drawing/2014/main" id="{AA000996-E3D9-5341-8AA8-E880295C63D4}"/>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24609" y="6256905"/>
            <a:ext cx="2092994" cy="389246"/>
          </a:xfrm>
          <a:prstGeom prst="rect">
            <a:avLst/>
          </a:prstGeom>
        </p:spPr>
      </p:pic>
      <p:sp>
        <p:nvSpPr>
          <p:cNvPr id="25" name="Subtitle 2">
            <a:extLst>
              <a:ext uri="{FF2B5EF4-FFF2-40B4-BE49-F238E27FC236}">
                <a16:creationId xmlns:a16="http://schemas.microsoft.com/office/drawing/2014/main" id="{A152C89E-3F7B-A649-BD19-DCA765D1A474}"/>
              </a:ext>
            </a:extLst>
          </p:cNvPr>
          <p:cNvSpPr>
            <a:spLocks noGrp="1"/>
          </p:cNvSpPr>
          <p:nvPr>
            <p:ph type="subTitle" idx="10"/>
          </p:nvPr>
        </p:nvSpPr>
        <p:spPr>
          <a:xfrm>
            <a:off x="4465891" y="3529009"/>
            <a:ext cx="7189495" cy="43316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6" name="Text Placeholder 11">
            <a:extLst>
              <a:ext uri="{FF2B5EF4-FFF2-40B4-BE49-F238E27FC236}">
                <a16:creationId xmlns:a16="http://schemas.microsoft.com/office/drawing/2014/main" id="{38A4B7F9-CB13-6D4D-883C-AE5DAB64D54F}"/>
              </a:ext>
            </a:extLst>
          </p:cNvPr>
          <p:cNvSpPr>
            <a:spLocks noGrp="1"/>
          </p:cNvSpPr>
          <p:nvPr>
            <p:ph type="body" sz="quarter" idx="11" hasCustomPrompt="1"/>
          </p:nvPr>
        </p:nvSpPr>
        <p:spPr>
          <a:xfrm>
            <a:off x="4461500" y="4073371"/>
            <a:ext cx="7189495" cy="774700"/>
          </a:xfrm>
        </p:spPr>
        <p:txBody>
          <a:bodyPr>
            <a:normAutofit/>
          </a:bodyPr>
          <a:lstStyle>
            <a:lvl1pPr marL="0" indent="0" algn="l">
              <a:buNone/>
              <a:defRPr sz="2000">
                <a:solidFill>
                  <a:schemeClr val="bg1"/>
                </a:solidFill>
                <a:latin typeface="+mj-lt"/>
              </a:defRPr>
            </a:lvl1pPr>
          </a:lstStyle>
          <a:p>
            <a:pPr lvl="0"/>
            <a:r>
              <a:rPr lang="en-US"/>
              <a:t>Briefer: Name and Title</a:t>
            </a:r>
          </a:p>
        </p:txBody>
      </p:sp>
    </p:spTree>
    <p:extLst>
      <p:ext uri="{BB962C8B-B14F-4D97-AF65-F5344CB8AC3E}">
        <p14:creationId xmlns:p14="http://schemas.microsoft.com/office/powerpoint/2010/main" val="4154277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06">
    <p:bg>
      <p:bgPr>
        <a:solidFill>
          <a:srgbClr val="B0D3EB"/>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C8323BE-9E26-47CD-AF69-527649A5D2FA}"/>
              </a:ext>
            </a:extLst>
          </p:cNvPr>
          <p:cNvSpPr>
            <a:spLocks noGrp="1"/>
          </p:cNvSpPr>
          <p:nvPr>
            <p:ph type="pic" sz="quarter" idx="10"/>
          </p:nvPr>
        </p:nvSpPr>
        <p:spPr>
          <a:xfrm>
            <a:off x="346840" y="236895"/>
            <a:ext cx="4792717" cy="5559564"/>
          </a:xfrm>
          <a:custGeom>
            <a:avLst/>
            <a:gdLst>
              <a:gd name="connsiteX0" fmla="*/ 2484410 w 4968822"/>
              <a:gd name="connsiteY0" fmla="*/ 0 h 5763845"/>
              <a:gd name="connsiteX1" fmla="*/ 4968822 w 4968822"/>
              <a:gd name="connsiteY1" fmla="*/ 1242206 h 5763845"/>
              <a:gd name="connsiteX2" fmla="*/ 4968822 w 4968822"/>
              <a:gd name="connsiteY2" fmla="*/ 4521639 h 5763845"/>
              <a:gd name="connsiteX3" fmla="*/ 2484410 w 4968822"/>
              <a:gd name="connsiteY3" fmla="*/ 5763845 h 5763845"/>
              <a:gd name="connsiteX4" fmla="*/ 0 w 4968822"/>
              <a:gd name="connsiteY4" fmla="*/ 4521639 h 5763845"/>
              <a:gd name="connsiteX5" fmla="*/ 0 w 4968822"/>
              <a:gd name="connsiteY5" fmla="*/ 1242206 h 5763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822" h="5763845">
                <a:moveTo>
                  <a:pt x="2484410" y="0"/>
                </a:moveTo>
                <a:lnTo>
                  <a:pt x="4968822" y="1242206"/>
                </a:lnTo>
                <a:lnTo>
                  <a:pt x="4968822" y="4521639"/>
                </a:lnTo>
                <a:lnTo>
                  <a:pt x="2484410" y="5763845"/>
                </a:lnTo>
                <a:lnTo>
                  <a:pt x="0" y="4521639"/>
                </a:lnTo>
                <a:lnTo>
                  <a:pt x="0" y="1242206"/>
                </a:lnTo>
                <a:close/>
              </a:path>
            </a:pathLst>
          </a:custGeom>
          <a:solidFill>
            <a:schemeClr val="tx1">
              <a:lumMod val="65000"/>
              <a:lumOff val="35000"/>
            </a:schemeClr>
          </a:solidFill>
        </p:spPr>
        <p:txBody>
          <a:bodyPr wrap="square">
            <a:noAutofit/>
          </a:bodyPr>
          <a:lstStyle>
            <a:lvl1pPr marL="0" indent="0" algn="ctr">
              <a:buNone/>
              <a:defRPr sz="1200">
                <a:solidFill>
                  <a:srgbClr val="000000"/>
                </a:solidFill>
                <a:latin typeface="Roboto" panose="02000000000000000000" pitchFamily="2" charset="0"/>
              </a:defRPr>
            </a:lvl1pPr>
          </a:lstStyle>
          <a:p>
            <a:endParaRPr lang="en-US"/>
          </a:p>
        </p:txBody>
      </p:sp>
      <p:sp>
        <p:nvSpPr>
          <p:cNvPr id="5" name="Title 1">
            <a:extLst>
              <a:ext uri="{FF2B5EF4-FFF2-40B4-BE49-F238E27FC236}">
                <a16:creationId xmlns:a16="http://schemas.microsoft.com/office/drawing/2014/main" id="{345EA533-90D7-BA45-81D8-0980DC4904F8}"/>
              </a:ext>
            </a:extLst>
          </p:cNvPr>
          <p:cNvSpPr>
            <a:spLocks noGrp="1"/>
          </p:cNvSpPr>
          <p:nvPr>
            <p:ph type="title"/>
          </p:nvPr>
        </p:nvSpPr>
        <p:spPr>
          <a:xfrm>
            <a:off x="5407573" y="106680"/>
            <a:ext cx="6479628" cy="1325563"/>
          </a:xfrm>
          <a:prstGeom prst="rect">
            <a:avLst/>
          </a:prstGeom>
        </p:spPr>
        <p:txBody>
          <a:bodyPr/>
          <a:lstStyle>
            <a:lvl1pPr>
              <a:defRPr>
                <a:solidFill>
                  <a:srgbClr val="003E72"/>
                </a:solidFill>
              </a:defRPr>
            </a:lvl1pPr>
          </a:lstStyle>
          <a:p>
            <a:r>
              <a:rPr lang="en-US"/>
              <a:t>Click to edit Master title style</a:t>
            </a:r>
          </a:p>
        </p:txBody>
      </p:sp>
      <p:sp>
        <p:nvSpPr>
          <p:cNvPr id="6" name="Text Placeholder 3">
            <a:extLst>
              <a:ext uri="{FF2B5EF4-FFF2-40B4-BE49-F238E27FC236}">
                <a16:creationId xmlns:a16="http://schemas.microsoft.com/office/drawing/2014/main" id="{897407D2-1EA1-894D-91F4-58963C341846}"/>
              </a:ext>
            </a:extLst>
          </p:cNvPr>
          <p:cNvSpPr>
            <a:spLocks noGrp="1"/>
          </p:cNvSpPr>
          <p:nvPr>
            <p:ph type="body" sz="quarter" idx="11"/>
          </p:nvPr>
        </p:nvSpPr>
        <p:spPr>
          <a:xfrm>
            <a:off x="5407572" y="1954213"/>
            <a:ext cx="6479628" cy="3673475"/>
          </a:xfrm>
          <a:prstGeom prst="rect">
            <a:avLst/>
          </a:prstGeom>
        </p:spPr>
        <p:txBody>
          <a:bodyPr/>
          <a:lstStyle>
            <a:lvl1pPr>
              <a:defRPr>
                <a:solidFill>
                  <a:srgbClr val="003E72"/>
                </a:solidFill>
              </a:defRPr>
            </a:lvl1pPr>
            <a:lvl2pPr>
              <a:defRPr>
                <a:solidFill>
                  <a:srgbClr val="003E72"/>
                </a:solidFill>
              </a:defRPr>
            </a:lvl2pPr>
            <a:lvl3pPr>
              <a:defRPr>
                <a:solidFill>
                  <a:srgbClr val="003E72"/>
                </a:solidFill>
              </a:defRPr>
            </a:lvl3pPr>
            <a:lvl4pPr>
              <a:defRPr>
                <a:solidFill>
                  <a:srgbClr val="003E72"/>
                </a:solidFill>
              </a:defRPr>
            </a:lvl4pPr>
            <a:lvl5pPr>
              <a:defRPr>
                <a:solidFill>
                  <a:srgbClr val="003E7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Logo, company name&#10;&#10;Description automatically generated">
            <a:extLst>
              <a:ext uri="{FF2B5EF4-FFF2-40B4-BE49-F238E27FC236}">
                <a16:creationId xmlns:a16="http://schemas.microsoft.com/office/drawing/2014/main" id="{6148F38F-7F04-F34C-B1F1-7CE0DBCB1345}"/>
              </a:ext>
            </a:extLst>
          </p:cNvPr>
          <p:cNvPicPr>
            <a:picLocks noChangeAspect="1"/>
          </p:cNvPicPr>
          <p:nvPr userDrawn="1"/>
        </p:nvPicPr>
        <p:blipFill>
          <a:blip r:embed="rId2"/>
          <a:stretch>
            <a:fillRect/>
          </a:stretch>
        </p:blipFill>
        <p:spPr>
          <a:xfrm>
            <a:off x="9855101" y="5354451"/>
            <a:ext cx="2369000" cy="1889126"/>
          </a:xfrm>
          <a:prstGeom prst="rect">
            <a:avLst/>
          </a:prstGeom>
        </p:spPr>
      </p:pic>
    </p:spTree>
    <p:extLst>
      <p:ext uri="{BB962C8B-B14F-4D97-AF65-F5344CB8AC3E}">
        <p14:creationId xmlns:p14="http://schemas.microsoft.com/office/powerpoint/2010/main" val="15708560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
    <p:bg>
      <p:bgPr>
        <a:solidFill>
          <a:srgbClr val="666666"/>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C82DD75B-CE85-4688-BBF9-910CB5B2257A}"/>
              </a:ext>
            </a:extLst>
          </p:cNvPr>
          <p:cNvSpPr>
            <a:spLocks noGrp="1"/>
          </p:cNvSpPr>
          <p:nvPr>
            <p:ph type="pic" sz="quarter" idx="13"/>
          </p:nvPr>
        </p:nvSpPr>
        <p:spPr>
          <a:xfrm>
            <a:off x="1232651" y="1988037"/>
            <a:ext cx="2484412" cy="2881923"/>
          </a:xfrm>
          <a:custGeom>
            <a:avLst/>
            <a:gdLst>
              <a:gd name="connsiteX0" fmla="*/ 2484411 w 4968823"/>
              <a:gd name="connsiteY0" fmla="*/ 0 h 5763846"/>
              <a:gd name="connsiteX1" fmla="*/ 4968823 w 4968823"/>
              <a:gd name="connsiteY1" fmla="*/ 1242206 h 5763846"/>
              <a:gd name="connsiteX2" fmla="*/ 4968823 w 4968823"/>
              <a:gd name="connsiteY2" fmla="*/ 4521640 h 5763846"/>
              <a:gd name="connsiteX3" fmla="*/ 2484411 w 4968823"/>
              <a:gd name="connsiteY3" fmla="*/ 5763846 h 5763846"/>
              <a:gd name="connsiteX4" fmla="*/ 0 w 4968823"/>
              <a:gd name="connsiteY4" fmla="*/ 4521640 h 5763846"/>
              <a:gd name="connsiteX5" fmla="*/ 0 w 4968823"/>
              <a:gd name="connsiteY5" fmla="*/ 1242206 h 576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823" h="5763846">
                <a:moveTo>
                  <a:pt x="2484411" y="0"/>
                </a:moveTo>
                <a:lnTo>
                  <a:pt x="4968823" y="1242206"/>
                </a:lnTo>
                <a:lnTo>
                  <a:pt x="4968823" y="4521640"/>
                </a:lnTo>
                <a:lnTo>
                  <a:pt x="2484411" y="5763846"/>
                </a:lnTo>
                <a:lnTo>
                  <a:pt x="0" y="4521640"/>
                </a:lnTo>
                <a:lnTo>
                  <a:pt x="0" y="1242206"/>
                </a:lnTo>
                <a:close/>
              </a:path>
            </a:pathLst>
          </a:custGeom>
          <a:solidFill>
            <a:schemeClr val="tx1">
              <a:lumMod val="65000"/>
              <a:lumOff val="35000"/>
            </a:schemeClr>
          </a:solidFill>
        </p:spPr>
        <p:txBody>
          <a:bodyPr wrap="square">
            <a:noAutofit/>
          </a:bodyPr>
          <a:lstStyle>
            <a:lvl1pPr marL="0" indent="0" algn="ctr">
              <a:buNone/>
              <a:defRPr sz="1200">
                <a:solidFill>
                  <a:srgbClr val="000000"/>
                </a:solidFill>
                <a:latin typeface="Roboto" panose="02000000000000000000" pitchFamily="2" charset="0"/>
              </a:defRPr>
            </a:lvl1pPr>
          </a:lstStyle>
          <a:p>
            <a:endParaRPr lang="en-US"/>
          </a:p>
        </p:txBody>
      </p:sp>
      <p:sp>
        <p:nvSpPr>
          <p:cNvPr id="18" name="Picture Placeholder 17">
            <a:extLst>
              <a:ext uri="{FF2B5EF4-FFF2-40B4-BE49-F238E27FC236}">
                <a16:creationId xmlns:a16="http://schemas.microsoft.com/office/drawing/2014/main" id="{7E92E2CB-69F7-4343-A586-227C1CD2756A}"/>
              </a:ext>
            </a:extLst>
          </p:cNvPr>
          <p:cNvSpPr>
            <a:spLocks noGrp="1"/>
          </p:cNvSpPr>
          <p:nvPr>
            <p:ph type="pic" sz="quarter" idx="14"/>
          </p:nvPr>
        </p:nvSpPr>
        <p:spPr>
          <a:xfrm>
            <a:off x="4853795" y="1988037"/>
            <a:ext cx="2484412" cy="2881923"/>
          </a:xfrm>
          <a:custGeom>
            <a:avLst/>
            <a:gdLst>
              <a:gd name="connsiteX0" fmla="*/ 2484411 w 4968823"/>
              <a:gd name="connsiteY0" fmla="*/ 0 h 5763846"/>
              <a:gd name="connsiteX1" fmla="*/ 4968823 w 4968823"/>
              <a:gd name="connsiteY1" fmla="*/ 1242206 h 5763846"/>
              <a:gd name="connsiteX2" fmla="*/ 4968823 w 4968823"/>
              <a:gd name="connsiteY2" fmla="*/ 4521640 h 5763846"/>
              <a:gd name="connsiteX3" fmla="*/ 2484411 w 4968823"/>
              <a:gd name="connsiteY3" fmla="*/ 5763846 h 5763846"/>
              <a:gd name="connsiteX4" fmla="*/ 0 w 4968823"/>
              <a:gd name="connsiteY4" fmla="*/ 4521640 h 5763846"/>
              <a:gd name="connsiteX5" fmla="*/ 0 w 4968823"/>
              <a:gd name="connsiteY5" fmla="*/ 1242206 h 576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823" h="5763846">
                <a:moveTo>
                  <a:pt x="2484411" y="0"/>
                </a:moveTo>
                <a:lnTo>
                  <a:pt x="4968823" y="1242206"/>
                </a:lnTo>
                <a:lnTo>
                  <a:pt x="4968823" y="4521640"/>
                </a:lnTo>
                <a:lnTo>
                  <a:pt x="2484411" y="5763846"/>
                </a:lnTo>
                <a:lnTo>
                  <a:pt x="0" y="4521640"/>
                </a:lnTo>
                <a:lnTo>
                  <a:pt x="0" y="1242206"/>
                </a:lnTo>
                <a:close/>
              </a:path>
            </a:pathLst>
          </a:custGeom>
          <a:solidFill>
            <a:schemeClr val="tx1">
              <a:lumMod val="65000"/>
              <a:lumOff val="35000"/>
            </a:schemeClr>
          </a:solidFill>
        </p:spPr>
        <p:txBody>
          <a:bodyPr wrap="square">
            <a:noAutofit/>
          </a:bodyPr>
          <a:lstStyle>
            <a:lvl1pPr marL="0" indent="0" algn="ctr">
              <a:buNone/>
              <a:defRPr sz="1200">
                <a:solidFill>
                  <a:srgbClr val="000000"/>
                </a:solidFill>
                <a:latin typeface="Roboto" panose="02000000000000000000" pitchFamily="2" charset="0"/>
              </a:defRPr>
            </a:lvl1pPr>
          </a:lstStyle>
          <a:p>
            <a:endParaRPr lang="en-US"/>
          </a:p>
        </p:txBody>
      </p:sp>
      <p:sp>
        <p:nvSpPr>
          <p:cNvPr id="19" name="Picture Placeholder 18">
            <a:extLst>
              <a:ext uri="{FF2B5EF4-FFF2-40B4-BE49-F238E27FC236}">
                <a16:creationId xmlns:a16="http://schemas.microsoft.com/office/drawing/2014/main" id="{144BF086-2016-4CEE-AAF2-345709AB028E}"/>
              </a:ext>
            </a:extLst>
          </p:cNvPr>
          <p:cNvSpPr>
            <a:spLocks noGrp="1"/>
          </p:cNvSpPr>
          <p:nvPr>
            <p:ph type="pic" sz="quarter" idx="15"/>
          </p:nvPr>
        </p:nvSpPr>
        <p:spPr>
          <a:xfrm>
            <a:off x="8474936" y="1988037"/>
            <a:ext cx="2484412" cy="2881923"/>
          </a:xfrm>
          <a:custGeom>
            <a:avLst/>
            <a:gdLst>
              <a:gd name="connsiteX0" fmla="*/ 2484411 w 4968823"/>
              <a:gd name="connsiteY0" fmla="*/ 0 h 5763846"/>
              <a:gd name="connsiteX1" fmla="*/ 4968823 w 4968823"/>
              <a:gd name="connsiteY1" fmla="*/ 1242206 h 5763846"/>
              <a:gd name="connsiteX2" fmla="*/ 4968823 w 4968823"/>
              <a:gd name="connsiteY2" fmla="*/ 4521640 h 5763846"/>
              <a:gd name="connsiteX3" fmla="*/ 2484411 w 4968823"/>
              <a:gd name="connsiteY3" fmla="*/ 5763846 h 5763846"/>
              <a:gd name="connsiteX4" fmla="*/ 0 w 4968823"/>
              <a:gd name="connsiteY4" fmla="*/ 4521640 h 5763846"/>
              <a:gd name="connsiteX5" fmla="*/ 0 w 4968823"/>
              <a:gd name="connsiteY5" fmla="*/ 1242206 h 576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823" h="5763846">
                <a:moveTo>
                  <a:pt x="2484411" y="0"/>
                </a:moveTo>
                <a:lnTo>
                  <a:pt x="4968823" y="1242206"/>
                </a:lnTo>
                <a:lnTo>
                  <a:pt x="4968823" y="4521640"/>
                </a:lnTo>
                <a:lnTo>
                  <a:pt x="2484411" y="5763846"/>
                </a:lnTo>
                <a:lnTo>
                  <a:pt x="0" y="4521640"/>
                </a:lnTo>
                <a:lnTo>
                  <a:pt x="0" y="1242206"/>
                </a:lnTo>
                <a:close/>
              </a:path>
            </a:pathLst>
          </a:custGeom>
          <a:solidFill>
            <a:schemeClr val="tx1">
              <a:lumMod val="65000"/>
              <a:lumOff val="35000"/>
            </a:schemeClr>
          </a:solidFill>
        </p:spPr>
        <p:txBody>
          <a:bodyPr wrap="square">
            <a:noAutofit/>
          </a:bodyPr>
          <a:lstStyle>
            <a:lvl1pPr marL="0" indent="0" algn="ctr">
              <a:buNone/>
              <a:defRPr sz="1200">
                <a:solidFill>
                  <a:srgbClr val="000000"/>
                </a:solidFill>
                <a:latin typeface="Roboto" panose="02000000000000000000" pitchFamily="2" charset="0"/>
              </a:defRPr>
            </a:lvl1pPr>
          </a:lstStyle>
          <a:p>
            <a:endParaRPr lang="en-US"/>
          </a:p>
        </p:txBody>
      </p:sp>
      <p:sp>
        <p:nvSpPr>
          <p:cNvPr id="2" name="Title 1">
            <a:extLst>
              <a:ext uri="{FF2B5EF4-FFF2-40B4-BE49-F238E27FC236}">
                <a16:creationId xmlns:a16="http://schemas.microsoft.com/office/drawing/2014/main" id="{43628C0E-0B44-1246-9728-8755672B72B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7" name="Title 1">
            <a:extLst>
              <a:ext uri="{FF2B5EF4-FFF2-40B4-BE49-F238E27FC236}">
                <a16:creationId xmlns:a16="http://schemas.microsoft.com/office/drawing/2014/main" id="{4582794B-F691-1442-AF3A-1A78F2753FB9}"/>
              </a:ext>
            </a:extLst>
          </p:cNvPr>
          <p:cNvSpPr txBox="1">
            <a:spLocks/>
          </p:cNvSpPr>
          <p:nvPr userDrawn="1"/>
        </p:nvSpPr>
        <p:spPr>
          <a:xfrm>
            <a:off x="1232651" y="4869961"/>
            <a:ext cx="2484412" cy="979048"/>
          </a:xfrm>
          <a:prstGeom prst="rect">
            <a:avLst/>
          </a:prstGeom>
        </p:spPr>
        <p:txBody>
          <a:bodyPr/>
          <a:lst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a:lstStyle>
          <a:p>
            <a:pPr algn="ctr"/>
            <a:r>
              <a:rPr lang="en-US" sz="2000"/>
              <a:t>Click to edit Master title style</a:t>
            </a:r>
          </a:p>
        </p:txBody>
      </p:sp>
      <p:sp>
        <p:nvSpPr>
          <p:cNvPr id="8" name="Title 1">
            <a:extLst>
              <a:ext uri="{FF2B5EF4-FFF2-40B4-BE49-F238E27FC236}">
                <a16:creationId xmlns:a16="http://schemas.microsoft.com/office/drawing/2014/main" id="{B4A60D98-6857-024D-BFC8-B453BFE0C275}"/>
              </a:ext>
            </a:extLst>
          </p:cNvPr>
          <p:cNvSpPr txBox="1">
            <a:spLocks/>
          </p:cNvSpPr>
          <p:nvPr userDrawn="1"/>
        </p:nvSpPr>
        <p:spPr>
          <a:xfrm>
            <a:off x="4853793" y="4878886"/>
            <a:ext cx="2484412" cy="979049"/>
          </a:xfrm>
          <a:prstGeom prst="rect">
            <a:avLst/>
          </a:prstGeom>
        </p:spPr>
        <p:txBody>
          <a:bodyPr/>
          <a:lst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a:lstStyle>
          <a:p>
            <a:pPr algn="ctr"/>
            <a:r>
              <a:rPr lang="en-US" sz="2000"/>
              <a:t>Click to edit Master title style</a:t>
            </a:r>
          </a:p>
        </p:txBody>
      </p:sp>
      <p:sp>
        <p:nvSpPr>
          <p:cNvPr id="9" name="Title 1">
            <a:extLst>
              <a:ext uri="{FF2B5EF4-FFF2-40B4-BE49-F238E27FC236}">
                <a16:creationId xmlns:a16="http://schemas.microsoft.com/office/drawing/2014/main" id="{5BD3C879-FE1E-EF41-94B0-37A1099C6563}"/>
              </a:ext>
            </a:extLst>
          </p:cNvPr>
          <p:cNvSpPr txBox="1">
            <a:spLocks/>
          </p:cNvSpPr>
          <p:nvPr userDrawn="1"/>
        </p:nvSpPr>
        <p:spPr>
          <a:xfrm>
            <a:off x="8474936" y="4869960"/>
            <a:ext cx="2484412" cy="979048"/>
          </a:xfrm>
          <a:prstGeom prst="rect">
            <a:avLst/>
          </a:prstGeom>
        </p:spPr>
        <p:txBody>
          <a:bodyPr/>
          <a:lst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a:lstStyle>
          <a:p>
            <a:pPr algn="ctr"/>
            <a:r>
              <a:rPr lang="en-US" sz="2000"/>
              <a:t>Click to edit Master title style</a:t>
            </a:r>
          </a:p>
        </p:txBody>
      </p:sp>
      <p:pic>
        <p:nvPicPr>
          <p:cNvPr id="10" name="Picture 9" descr="Logo, company name&#10;&#10;Description automatically generated">
            <a:extLst>
              <a:ext uri="{FF2B5EF4-FFF2-40B4-BE49-F238E27FC236}">
                <a16:creationId xmlns:a16="http://schemas.microsoft.com/office/drawing/2014/main" id="{4AA805C2-8539-0140-9D45-29C13B9B3E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820382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Blank">
    <p:bg>
      <p:bgPr>
        <a:solidFill>
          <a:srgbClr val="FFC000"/>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BA5AC12-1ED1-1043-92F9-02833E3E0985}"/>
              </a:ext>
            </a:extLst>
          </p:cNvPr>
          <p:cNvSpPr>
            <a:spLocks noGrp="1"/>
          </p:cNvSpPr>
          <p:nvPr>
            <p:ph type="pic" sz="quarter" idx="10"/>
          </p:nvPr>
        </p:nvSpPr>
        <p:spPr>
          <a:xfrm>
            <a:off x="7094482" y="253632"/>
            <a:ext cx="4792717" cy="5559564"/>
          </a:xfrm>
          <a:custGeom>
            <a:avLst/>
            <a:gdLst>
              <a:gd name="connsiteX0" fmla="*/ 2484410 w 4968822"/>
              <a:gd name="connsiteY0" fmla="*/ 0 h 5763845"/>
              <a:gd name="connsiteX1" fmla="*/ 4968822 w 4968822"/>
              <a:gd name="connsiteY1" fmla="*/ 1242206 h 5763845"/>
              <a:gd name="connsiteX2" fmla="*/ 4968822 w 4968822"/>
              <a:gd name="connsiteY2" fmla="*/ 4521639 h 5763845"/>
              <a:gd name="connsiteX3" fmla="*/ 2484410 w 4968822"/>
              <a:gd name="connsiteY3" fmla="*/ 5763845 h 5763845"/>
              <a:gd name="connsiteX4" fmla="*/ 0 w 4968822"/>
              <a:gd name="connsiteY4" fmla="*/ 4521639 h 5763845"/>
              <a:gd name="connsiteX5" fmla="*/ 0 w 4968822"/>
              <a:gd name="connsiteY5" fmla="*/ 1242206 h 5763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822" h="5763845">
                <a:moveTo>
                  <a:pt x="2484410" y="0"/>
                </a:moveTo>
                <a:lnTo>
                  <a:pt x="4968822" y="1242206"/>
                </a:lnTo>
                <a:lnTo>
                  <a:pt x="4968822" y="4521639"/>
                </a:lnTo>
                <a:lnTo>
                  <a:pt x="2484410" y="5763845"/>
                </a:lnTo>
                <a:lnTo>
                  <a:pt x="0" y="4521639"/>
                </a:lnTo>
                <a:lnTo>
                  <a:pt x="0" y="1242206"/>
                </a:lnTo>
                <a:close/>
              </a:path>
            </a:pathLst>
          </a:custGeom>
          <a:solidFill>
            <a:schemeClr val="tx1">
              <a:lumMod val="65000"/>
              <a:lumOff val="35000"/>
            </a:schemeClr>
          </a:solidFill>
        </p:spPr>
        <p:txBody>
          <a:bodyPr wrap="square">
            <a:noAutofit/>
          </a:bodyPr>
          <a:lstStyle>
            <a:lvl1pPr marL="0" indent="0" algn="ctr">
              <a:buNone/>
              <a:defRPr sz="1200">
                <a:solidFill>
                  <a:srgbClr val="000000"/>
                </a:solidFill>
                <a:latin typeface="Roboto" panose="02000000000000000000" pitchFamily="2" charset="0"/>
              </a:defRPr>
            </a:lvl1pPr>
          </a:lstStyle>
          <a:p>
            <a:endParaRPr lang="en-US"/>
          </a:p>
        </p:txBody>
      </p:sp>
      <p:sp>
        <p:nvSpPr>
          <p:cNvPr id="5" name="Title 1">
            <a:extLst>
              <a:ext uri="{FF2B5EF4-FFF2-40B4-BE49-F238E27FC236}">
                <a16:creationId xmlns:a16="http://schemas.microsoft.com/office/drawing/2014/main" id="{2E491976-7C1F-F648-BAC8-9DBF71E57DAF}"/>
              </a:ext>
            </a:extLst>
          </p:cNvPr>
          <p:cNvSpPr>
            <a:spLocks noGrp="1"/>
          </p:cNvSpPr>
          <p:nvPr>
            <p:ph type="title"/>
          </p:nvPr>
        </p:nvSpPr>
        <p:spPr>
          <a:xfrm>
            <a:off x="304801" y="311632"/>
            <a:ext cx="6479628" cy="1325563"/>
          </a:xfrm>
          <a:prstGeom prst="rect">
            <a:avLst/>
          </a:prstGeom>
        </p:spPr>
        <p:txBody>
          <a:bodyPr/>
          <a:lstStyle>
            <a:lvl1pPr>
              <a:defRPr>
                <a:solidFill>
                  <a:srgbClr val="003E72"/>
                </a:solidFill>
              </a:defRPr>
            </a:lvl1pPr>
          </a:lstStyle>
          <a:p>
            <a:r>
              <a:rPr lang="en-US"/>
              <a:t>Click to edit Master title style</a:t>
            </a:r>
          </a:p>
        </p:txBody>
      </p:sp>
      <p:sp>
        <p:nvSpPr>
          <p:cNvPr id="6" name="Text Placeholder 3">
            <a:extLst>
              <a:ext uri="{FF2B5EF4-FFF2-40B4-BE49-F238E27FC236}">
                <a16:creationId xmlns:a16="http://schemas.microsoft.com/office/drawing/2014/main" id="{0D38B172-8659-E848-A4F3-7A4503B07986}"/>
              </a:ext>
            </a:extLst>
          </p:cNvPr>
          <p:cNvSpPr>
            <a:spLocks noGrp="1"/>
          </p:cNvSpPr>
          <p:nvPr>
            <p:ph type="body" sz="quarter" idx="11"/>
          </p:nvPr>
        </p:nvSpPr>
        <p:spPr>
          <a:xfrm>
            <a:off x="304800" y="2159165"/>
            <a:ext cx="6479628" cy="3673475"/>
          </a:xfrm>
          <a:prstGeom prst="rect">
            <a:avLst/>
          </a:prstGeom>
        </p:spPr>
        <p:txBody>
          <a:bodyPr/>
          <a:lstStyle>
            <a:lvl1pPr>
              <a:defRPr>
                <a:solidFill>
                  <a:srgbClr val="003E72"/>
                </a:solidFill>
              </a:defRPr>
            </a:lvl1pPr>
            <a:lvl2pPr>
              <a:defRPr>
                <a:solidFill>
                  <a:srgbClr val="003E72"/>
                </a:solidFill>
              </a:defRPr>
            </a:lvl2pPr>
            <a:lvl3pPr>
              <a:defRPr>
                <a:solidFill>
                  <a:srgbClr val="003E72"/>
                </a:solidFill>
              </a:defRPr>
            </a:lvl3pPr>
            <a:lvl4pPr>
              <a:defRPr>
                <a:solidFill>
                  <a:srgbClr val="003E72"/>
                </a:solidFill>
              </a:defRPr>
            </a:lvl4pPr>
            <a:lvl5pPr>
              <a:defRPr>
                <a:solidFill>
                  <a:srgbClr val="003E7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descr="Logo, company name&#10;&#10;Description automatically generated">
            <a:extLst>
              <a:ext uri="{FF2B5EF4-FFF2-40B4-BE49-F238E27FC236}">
                <a16:creationId xmlns:a16="http://schemas.microsoft.com/office/drawing/2014/main" id="{1D963E89-C5D8-404A-81AF-F3187CB7E676}"/>
              </a:ext>
            </a:extLst>
          </p:cNvPr>
          <p:cNvPicPr>
            <a:picLocks noChangeAspect="1"/>
          </p:cNvPicPr>
          <p:nvPr userDrawn="1"/>
        </p:nvPicPr>
        <p:blipFill>
          <a:blip r:embed="rId2"/>
          <a:stretch>
            <a:fillRect/>
          </a:stretch>
        </p:blipFill>
        <p:spPr>
          <a:xfrm>
            <a:off x="5099346" y="5666454"/>
            <a:ext cx="1995135" cy="1590992"/>
          </a:xfrm>
          <a:prstGeom prst="rect">
            <a:avLst/>
          </a:prstGeom>
        </p:spPr>
      </p:pic>
    </p:spTree>
    <p:extLst>
      <p:ext uri="{BB962C8B-B14F-4D97-AF65-F5344CB8AC3E}">
        <p14:creationId xmlns:p14="http://schemas.microsoft.com/office/powerpoint/2010/main" val="27054788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B1F91D4F-A932-4FA6-A468-BF18A7F35BC6}"/>
              </a:ext>
            </a:extLst>
          </p:cNvPr>
          <p:cNvSpPr>
            <a:spLocks noGrp="1"/>
          </p:cNvSpPr>
          <p:nvPr>
            <p:ph type="pic" sz="quarter" idx="11" hasCustomPrompt="1"/>
          </p:nvPr>
        </p:nvSpPr>
        <p:spPr>
          <a:xfrm>
            <a:off x="6284913" y="0"/>
            <a:ext cx="5907087" cy="6858000"/>
          </a:xfrm>
          <a:prstGeom prst="parallelogram">
            <a:avLst>
              <a:gd name="adj" fmla="val 36907"/>
            </a:avLst>
          </a:prstGeom>
          <a:solidFill>
            <a:schemeClr val="bg1">
              <a:lumMod val="95000"/>
            </a:schemeClr>
          </a:solidFill>
        </p:spPr>
        <p:txBody>
          <a:bodyPr/>
          <a:lstStyle>
            <a:lvl1pPr marL="0" indent="0">
              <a:buNone/>
              <a:defRPr sz="18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ID"/>
              <a:t>Image Placeholder</a:t>
            </a:r>
          </a:p>
        </p:txBody>
      </p:sp>
      <p:sp>
        <p:nvSpPr>
          <p:cNvPr id="3" name="Title 1">
            <a:extLst>
              <a:ext uri="{FF2B5EF4-FFF2-40B4-BE49-F238E27FC236}">
                <a16:creationId xmlns:a16="http://schemas.microsoft.com/office/drawing/2014/main" id="{1AD26C11-437E-8849-AD78-852C2DBB330F}"/>
              </a:ext>
            </a:extLst>
          </p:cNvPr>
          <p:cNvSpPr>
            <a:spLocks noGrp="1"/>
          </p:cNvSpPr>
          <p:nvPr>
            <p:ph type="title"/>
          </p:nvPr>
        </p:nvSpPr>
        <p:spPr>
          <a:xfrm>
            <a:off x="304801" y="311632"/>
            <a:ext cx="6479628" cy="1325563"/>
          </a:xfrm>
          <a:prstGeom prst="rect">
            <a:avLst/>
          </a:prstGeom>
        </p:spPr>
        <p:txBody>
          <a:bodyPr/>
          <a:lstStyle>
            <a:lvl1pPr>
              <a:defRPr>
                <a:solidFill>
                  <a:srgbClr val="003E72"/>
                </a:solidFill>
              </a:defRPr>
            </a:lvl1pPr>
          </a:lstStyle>
          <a:p>
            <a:r>
              <a:rPr lang="en-US"/>
              <a:t>Click to edit Master title style</a:t>
            </a:r>
          </a:p>
        </p:txBody>
      </p:sp>
      <p:sp>
        <p:nvSpPr>
          <p:cNvPr id="4" name="Text Placeholder 3">
            <a:extLst>
              <a:ext uri="{FF2B5EF4-FFF2-40B4-BE49-F238E27FC236}">
                <a16:creationId xmlns:a16="http://schemas.microsoft.com/office/drawing/2014/main" id="{1924C876-91BF-9E48-815B-4D70F72C991A}"/>
              </a:ext>
            </a:extLst>
          </p:cNvPr>
          <p:cNvSpPr>
            <a:spLocks noGrp="1"/>
          </p:cNvSpPr>
          <p:nvPr>
            <p:ph type="body" sz="quarter" idx="12"/>
          </p:nvPr>
        </p:nvSpPr>
        <p:spPr>
          <a:xfrm>
            <a:off x="304800" y="2159165"/>
            <a:ext cx="6479628" cy="3673475"/>
          </a:xfrm>
          <a:prstGeom prst="rect">
            <a:avLst/>
          </a:prstGeom>
        </p:spPr>
        <p:txBody>
          <a:bodyPr/>
          <a:lstStyle>
            <a:lvl1pPr>
              <a:defRPr>
                <a:solidFill>
                  <a:srgbClr val="003E72"/>
                </a:solidFill>
              </a:defRPr>
            </a:lvl1pPr>
            <a:lvl2pPr>
              <a:defRPr>
                <a:solidFill>
                  <a:srgbClr val="003E72"/>
                </a:solidFill>
              </a:defRPr>
            </a:lvl2pPr>
            <a:lvl3pPr>
              <a:defRPr>
                <a:solidFill>
                  <a:srgbClr val="003E72"/>
                </a:solidFill>
              </a:defRPr>
            </a:lvl3pPr>
            <a:lvl4pPr>
              <a:defRPr>
                <a:solidFill>
                  <a:srgbClr val="003E72"/>
                </a:solidFill>
              </a:defRPr>
            </a:lvl4pPr>
            <a:lvl5pPr>
              <a:defRPr>
                <a:solidFill>
                  <a:srgbClr val="003E7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Logo, company name&#10;&#10;Description automatically generated">
            <a:extLst>
              <a:ext uri="{FF2B5EF4-FFF2-40B4-BE49-F238E27FC236}">
                <a16:creationId xmlns:a16="http://schemas.microsoft.com/office/drawing/2014/main" id="{E3A6B5E9-6E3C-A548-BB49-0AD830571EEE}"/>
              </a:ext>
            </a:extLst>
          </p:cNvPr>
          <p:cNvPicPr>
            <a:picLocks noChangeAspect="1"/>
          </p:cNvPicPr>
          <p:nvPr userDrawn="1"/>
        </p:nvPicPr>
        <p:blipFill>
          <a:blip r:embed="rId2"/>
          <a:stretch>
            <a:fillRect/>
          </a:stretch>
        </p:blipFill>
        <p:spPr>
          <a:xfrm>
            <a:off x="10715821" y="5842067"/>
            <a:ext cx="1476179" cy="1177158"/>
          </a:xfrm>
          <a:prstGeom prst="rect">
            <a:avLst/>
          </a:prstGeom>
        </p:spPr>
      </p:pic>
    </p:spTree>
    <p:extLst>
      <p:ext uri="{BB962C8B-B14F-4D97-AF65-F5344CB8AC3E}">
        <p14:creationId xmlns:p14="http://schemas.microsoft.com/office/powerpoint/2010/main" val="389323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838200" y="1608667"/>
            <a:ext cx="10515600" cy="4247991"/>
          </a:xfr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Logo, company name&#10;&#10;Description automatically generated">
            <a:extLst>
              <a:ext uri="{FF2B5EF4-FFF2-40B4-BE49-F238E27FC236}">
                <a16:creationId xmlns:a16="http://schemas.microsoft.com/office/drawing/2014/main" id="{4046ADFF-DF08-E348-A78E-E69C296627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765982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Sidebar Photo">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95C181A-A9BA-764D-9C94-AB35096B24E3}"/>
              </a:ext>
            </a:extLst>
          </p:cNvPr>
          <p:cNvPicPr>
            <a:picLocks noChangeAspect="1"/>
          </p:cNvPicPr>
          <p:nvPr userDrawn="1"/>
        </p:nvPicPr>
        <p:blipFill rotWithShape="1">
          <a:blip r:embed="rId2" cstate="print">
            <a:alphaModFix amt="7000"/>
            <a:extLst>
              <a:ext uri="{28A0092B-C50C-407E-A947-70E740481C1C}">
                <a14:useLocalDpi xmlns:a14="http://schemas.microsoft.com/office/drawing/2010/main"/>
              </a:ext>
            </a:extLst>
          </a:blip>
          <a:srcRect t="33903" b="4214"/>
          <a:stretch/>
        </p:blipFill>
        <p:spPr>
          <a:xfrm>
            <a:off x="0" y="1431561"/>
            <a:ext cx="12192000" cy="4289763"/>
          </a:xfrm>
          <a:prstGeom prst="rect">
            <a:avLst/>
          </a:prstGeom>
        </p:spPr>
      </p:pic>
      <p:sp>
        <p:nvSpPr>
          <p:cNvPr id="11" name="Picture Placeholder 2">
            <a:extLst>
              <a:ext uri="{FF2B5EF4-FFF2-40B4-BE49-F238E27FC236}">
                <a16:creationId xmlns:a16="http://schemas.microsoft.com/office/drawing/2014/main" id="{F89232B3-75B4-4844-BDA8-8CA59EC50269}"/>
              </a:ext>
            </a:extLst>
          </p:cNvPr>
          <p:cNvSpPr>
            <a:spLocks noGrp="1" noChangeAspect="1"/>
          </p:cNvSpPr>
          <p:nvPr>
            <p:ph type="pic" idx="14"/>
          </p:nvPr>
        </p:nvSpPr>
        <p:spPr>
          <a:xfrm>
            <a:off x="7342409" y="1686408"/>
            <a:ext cx="4011391" cy="3740031"/>
          </a:xfr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Content Placeholder 2">
            <a:extLst>
              <a:ext uri="{FF2B5EF4-FFF2-40B4-BE49-F238E27FC236}">
                <a16:creationId xmlns:a16="http://schemas.microsoft.com/office/drawing/2014/main" id="{300C3B68-8455-D448-9503-AB8AC173FFAE}"/>
              </a:ext>
            </a:extLst>
          </p:cNvPr>
          <p:cNvSpPr>
            <a:spLocks noGrp="1"/>
          </p:cNvSpPr>
          <p:nvPr>
            <p:ph idx="1"/>
          </p:nvPr>
        </p:nvSpPr>
        <p:spPr>
          <a:xfrm>
            <a:off x="838202" y="1686408"/>
            <a:ext cx="6117234" cy="3740031"/>
          </a:xfr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54B5D15-7620-8943-B1D6-C4989A375AA5}"/>
              </a:ext>
            </a:extLst>
          </p:cNvPr>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pic>
        <p:nvPicPr>
          <p:cNvPr id="6" name="Picture 5" descr="Logo, company name&#10;&#10;Description automatically generated">
            <a:extLst>
              <a:ext uri="{FF2B5EF4-FFF2-40B4-BE49-F238E27FC236}">
                <a16:creationId xmlns:a16="http://schemas.microsoft.com/office/drawing/2014/main" id="{DAA478E0-F909-784A-A63D-F82E05F8AB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101037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hasCustomPrompt="1"/>
          </p:nvPr>
        </p:nvSpPr>
        <p:spPr>
          <a:xfrm>
            <a:off x="838200" y="1799999"/>
            <a:ext cx="5119139"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Two Column Text</a:t>
            </a:r>
          </a:p>
        </p:txBody>
      </p:sp>
      <p:sp>
        <p:nvSpPr>
          <p:cNvPr id="5" name="Content Placeholder 2">
            <a:extLst>
              <a:ext uri="{FF2B5EF4-FFF2-40B4-BE49-F238E27FC236}">
                <a16:creationId xmlns:a16="http://schemas.microsoft.com/office/drawing/2014/main" id="{418FA6DC-767D-C246-9E72-AEBCA386F482}"/>
              </a:ext>
            </a:extLst>
          </p:cNvPr>
          <p:cNvSpPr>
            <a:spLocks noGrp="1"/>
          </p:cNvSpPr>
          <p:nvPr>
            <p:ph idx="10" hasCustomPrompt="1"/>
          </p:nvPr>
        </p:nvSpPr>
        <p:spPr>
          <a:xfrm>
            <a:off x="6153464" y="1799999"/>
            <a:ext cx="5119139"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Two Column Text</a:t>
            </a:r>
          </a:p>
        </p:txBody>
      </p:sp>
      <p:pic>
        <p:nvPicPr>
          <p:cNvPr id="6" name="Picture 5" descr="Logo, company name&#10;&#10;Description automatically generated">
            <a:extLst>
              <a:ext uri="{FF2B5EF4-FFF2-40B4-BE49-F238E27FC236}">
                <a16:creationId xmlns:a16="http://schemas.microsoft.com/office/drawing/2014/main" id="{71B2279C-BA82-B944-B459-7A5CC3B8E2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803659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hasCustomPrompt="1"/>
          </p:nvPr>
        </p:nvSpPr>
        <p:spPr>
          <a:xfrm>
            <a:off x="838201"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5" name="Content Placeholder 2">
            <a:extLst>
              <a:ext uri="{FF2B5EF4-FFF2-40B4-BE49-F238E27FC236}">
                <a16:creationId xmlns:a16="http://schemas.microsoft.com/office/drawing/2014/main" id="{418FA6DC-767D-C246-9E72-AEBCA386F482}"/>
              </a:ext>
            </a:extLst>
          </p:cNvPr>
          <p:cNvSpPr>
            <a:spLocks noGrp="1"/>
          </p:cNvSpPr>
          <p:nvPr>
            <p:ph idx="10" hasCustomPrompt="1"/>
          </p:nvPr>
        </p:nvSpPr>
        <p:spPr>
          <a:xfrm>
            <a:off x="4515165"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6" name="Content Placeholder 2">
            <a:extLst>
              <a:ext uri="{FF2B5EF4-FFF2-40B4-BE49-F238E27FC236}">
                <a16:creationId xmlns:a16="http://schemas.microsoft.com/office/drawing/2014/main" id="{B41E6513-3F0C-8343-90AD-D2400055D19D}"/>
              </a:ext>
            </a:extLst>
          </p:cNvPr>
          <p:cNvSpPr>
            <a:spLocks noGrp="1"/>
          </p:cNvSpPr>
          <p:nvPr>
            <p:ph idx="11" hasCustomPrompt="1"/>
          </p:nvPr>
        </p:nvSpPr>
        <p:spPr>
          <a:xfrm>
            <a:off x="8192129"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pic>
        <p:nvPicPr>
          <p:cNvPr id="7" name="Picture 6" descr="Logo, company name&#10;&#10;Description automatically generated">
            <a:extLst>
              <a:ext uri="{FF2B5EF4-FFF2-40B4-BE49-F238E27FC236}">
                <a16:creationId xmlns:a16="http://schemas.microsoft.com/office/drawing/2014/main" id="{05EED5E6-EBB3-7340-A33A-0010AA934C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161058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5ED376-3B63-4BF5-8FE7-6E13F6B5E102}"/>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E4FA9B3C-1FF1-914D-A59E-CA40875151CE}"/>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chemeClr val="bg1"/>
                </a:solidFill>
              </a:defRPr>
            </a:lvl1pPr>
          </a:lstStyle>
          <a:p>
            <a:r>
              <a:rPr lang="en-US"/>
              <a:t>Divider Slide 2</a:t>
            </a:r>
          </a:p>
        </p:txBody>
      </p:sp>
      <p:pic>
        <p:nvPicPr>
          <p:cNvPr id="4" name="Picture 3" descr="Logo, company name&#10;&#10;Description automatically generated">
            <a:extLst>
              <a:ext uri="{FF2B5EF4-FFF2-40B4-BE49-F238E27FC236}">
                <a16:creationId xmlns:a16="http://schemas.microsoft.com/office/drawing/2014/main" id="{526B9AC0-3295-8643-92DB-CE1EAC070E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914342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ne Chart 1">
    <p:bg>
      <p:bgPr>
        <a:solidFill>
          <a:srgbClr val="FFF3CC"/>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3FBD5ED0-A7AC-1E4A-805A-1A86C021CA9E}"/>
              </a:ext>
            </a:extLst>
          </p:cNvPr>
          <p:cNvCxnSpPr/>
          <p:nvPr userDrawn="1"/>
        </p:nvCxnSpPr>
        <p:spPr>
          <a:xfrm>
            <a:off x="0" y="2301240"/>
            <a:ext cx="1219200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87624B8-2A3F-4234-B65D-84C63F7AC2A9}"/>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a:extLst>
              <a:ext uri="{FF2B5EF4-FFF2-40B4-BE49-F238E27FC236}">
                <a16:creationId xmlns:a16="http://schemas.microsoft.com/office/drawing/2014/main" id="{C62E5F35-D24D-1548-AC40-C09D150F2D40}"/>
              </a:ext>
            </a:extLst>
          </p:cNvPr>
          <p:cNvSpPr>
            <a:spLocks/>
          </p:cNvSpPr>
          <p:nvPr userDrawn="1"/>
        </p:nvSpPr>
        <p:spPr>
          <a:xfrm>
            <a:off x="1113017" y="1691638"/>
            <a:ext cx="1375261" cy="1188720"/>
          </a:xfrm>
          <a:prstGeom prst="hexagon">
            <a:avLst/>
          </a:prstGeom>
          <a:solidFill>
            <a:srgbClr val="003E7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5F4EDF85-509D-EF49-87BA-059B1A183414}"/>
              </a:ext>
            </a:extLst>
          </p:cNvPr>
          <p:cNvSpPr>
            <a:spLocks/>
          </p:cNvSpPr>
          <p:nvPr userDrawn="1"/>
        </p:nvSpPr>
        <p:spPr>
          <a:xfrm>
            <a:off x="3286725" y="1691638"/>
            <a:ext cx="1375261" cy="1188720"/>
          </a:xfrm>
          <a:prstGeom prst="hexagon">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CCAE2731-5447-104D-A243-3FA237F3239D}"/>
              </a:ext>
            </a:extLst>
          </p:cNvPr>
          <p:cNvSpPr>
            <a:spLocks/>
          </p:cNvSpPr>
          <p:nvPr userDrawn="1"/>
        </p:nvSpPr>
        <p:spPr>
          <a:xfrm>
            <a:off x="7634141" y="1691636"/>
            <a:ext cx="1375261" cy="1188720"/>
          </a:xfrm>
          <a:prstGeom prst="hexagon">
            <a:avLst/>
          </a:prstGeom>
          <a:solidFill>
            <a:srgbClr val="B0D3EB"/>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E197F718-EB2E-2B46-88FD-4CF0004C359C}"/>
              </a:ext>
            </a:extLst>
          </p:cNvPr>
          <p:cNvSpPr>
            <a:spLocks/>
          </p:cNvSpPr>
          <p:nvPr userDrawn="1"/>
        </p:nvSpPr>
        <p:spPr>
          <a:xfrm>
            <a:off x="9807850" y="1691635"/>
            <a:ext cx="1375261" cy="1188720"/>
          </a:xfrm>
          <a:prstGeom prst="hexagon">
            <a:avLst/>
          </a:prstGeom>
          <a:solidFill>
            <a:srgbClr val="6666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a:extLst>
              <a:ext uri="{FF2B5EF4-FFF2-40B4-BE49-F238E27FC236}">
                <a16:creationId xmlns:a16="http://schemas.microsoft.com/office/drawing/2014/main" id="{08825400-135B-1D4A-9A53-CD11C5C5B8F9}"/>
              </a:ext>
            </a:extLst>
          </p:cNvPr>
          <p:cNvSpPr>
            <a:spLocks/>
          </p:cNvSpPr>
          <p:nvPr userDrawn="1"/>
        </p:nvSpPr>
        <p:spPr>
          <a:xfrm>
            <a:off x="5460433" y="1691637"/>
            <a:ext cx="1375261" cy="1188720"/>
          </a:xfrm>
          <a:prstGeom prst="hexagon">
            <a:avLst/>
          </a:prstGeom>
          <a:solidFill>
            <a:srgbClr val="6DABD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
            <a:extLst>
              <a:ext uri="{FF2B5EF4-FFF2-40B4-BE49-F238E27FC236}">
                <a16:creationId xmlns:a16="http://schemas.microsoft.com/office/drawing/2014/main" id="{D6481BA6-A1B1-9442-AE32-0598A33AA38C}"/>
              </a:ext>
            </a:extLst>
          </p:cNvPr>
          <p:cNvSpPr>
            <a:spLocks noGrp="1"/>
          </p:cNvSpPr>
          <p:nvPr>
            <p:ph type="body" idx="1" hasCustomPrompt="1"/>
          </p:nvPr>
        </p:nvSpPr>
        <p:spPr>
          <a:xfrm>
            <a:off x="786315" y="3133060"/>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39" name="Content Placeholder 2">
            <a:extLst>
              <a:ext uri="{FF2B5EF4-FFF2-40B4-BE49-F238E27FC236}">
                <a16:creationId xmlns:a16="http://schemas.microsoft.com/office/drawing/2014/main" id="{D45BF9D4-0066-2543-B201-7496D2F88B01}"/>
              </a:ext>
            </a:extLst>
          </p:cNvPr>
          <p:cNvSpPr>
            <a:spLocks noGrp="1"/>
          </p:cNvSpPr>
          <p:nvPr>
            <p:ph idx="11" hasCustomPrompt="1"/>
          </p:nvPr>
        </p:nvSpPr>
        <p:spPr>
          <a:xfrm>
            <a:off x="784727" y="3637384"/>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0" name="Text Placeholder 2">
            <a:extLst>
              <a:ext uri="{FF2B5EF4-FFF2-40B4-BE49-F238E27FC236}">
                <a16:creationId xmlns:a16="http://schemas.microsoft.com/office/drawing/2014/main" id="{8B671FC8-0E69-8A44-995B-F85D7A0B93FF}"/>
              </a:ext>
            </a:extLst>
          </p:cNvPr>
          <p:cNvSpPr>
            <a:spLocks noGrp="1"/>
          </p:cNvSpPr>
          <p:nvPr>
            <p:ph type="body" idx="12" hasCustomPrompt="1"/>
          </p:nvPr>
        </p:nvSpPr>
        <p:spPr>
          <a:xfrm>
            <a:off x="2971833" y="3149468"/>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1" name="Content Placeholder 2">
            <a:extLst>
              <a:ext uri="{FF2B5EF4-FFF2-40B4-BE49-F238E27FC236}">
                <a16:creationId xmlns:a16="http://schemas.microsoft.com/office/drawing/2014/main" id="{AE173DC9-2DA6-9B44-9A18-093E325C7DD3}"/>
              </a:ext>
            </a:extLst>
          </p:cNvPr>
          <p:cNvSpPr>
            <a:spLocks noGrp="1"/>
          </p:cNvSpPr>
          <p:nvPr>
            <p:ph idx="13" hasCustomPrompt="1"/>
          </p:nvPr>
        </p:nvSpPr>
        <p:spPr>
          <a:xfrm>
            <a:off x="2970245" y="3653792"/>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2" name="Text Placeholder 2">
            <a:extLst>
              <a:ext uri="{FF2B5EF4-FFF2-40B4-BE49-F238E27FC236}">
                <a16:creationId xmlns:a16="http://schemas.microsoft.com/office/drawing/2014/main" id="{5834E881-EFBA-7A4A-B3B2-CD87BEDD5C2D}"/>
              </a:ext>
            </a:extLst>
          </p:cNvPr>
          <p:cNvSpPr>
            <a:spLocks noGrp="1"/>
          </p:cNvSpPr>
          <p:nvPr>
            <p:ph type="body" idx="14" hasCustomPrompt="1"/>
          </p:nvPr>
        </p:nvSpPr>
        <p:spPr>
          <a:xfrm>
            <a:off x="5131251" y="3133060"/>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3" name="Content Placeholder 2">
            <a:extLst>
              <a:ext uri="{FF2B5EF4-FFF2-40B4-BE49-F238E27FC236}">
                <a16:creationId xmlns:a16="http://schemas.microsoft.com/office/drawing/2014/main" id="{5AEB8A8F-6E37-8A4F-A35F-0606DDA7015B}"/>
              </a:ext>
            </a:extLst>
          </p:cNvPr>
          <p:cNvSpPr>
            <a:spLocks noGrp="1"/>
          </p:cNvSpPr>
          <p:nvPr>
            <p:ph idx="15" hasCustomPrompt="1"/>
          </p:nvPr>
        </p:nvSpPr>
        <p:spPr>
          <a:xfrm>
            <a:off x="5129663" y="3637384"/>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4" name="Text Placeholder 2">
            <a:extLst>
              <a:ext uri="{FF2B5EF4-FFF2-40B4-BE49-F238E27FC236}">
                <a16:creationId xmlns:a16="http://schemas.microsoft.com/office/drawing/2014/main" id="{43F887E5-53F4-4B45-8A7F-1287C355517D}"/>
              </a:ext>
            </a:extLst>
          </p:cNvPr>
          <p:cNvSpPr>
            <a:spLocks noGrp="1"/>
          </p:cNvSpPr>
          <p:nvPr>
            <p:ph type="body" idx="16" hasCustomPrompt="1"/>
          </p:nvPr>
        </p:nvSpPr>
        <p:spPr>
          <a:xfrm>
            <a:off x="7316769" y="3149468"/>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5" name="Content Placeholder 2">
            <a:extLst>
              <a:ext uri="{FF2B5EF4-FFF2-40B4-BE49-F238E27FC236}">
                <a16:creationId xmlns:a16="http://schemas.microsoft.com/office/drawing/2014/main" id="{B30963FA-92AE-2547-B3E1-077EF0796C21}"/>
              </a:ext>
            </a:extLst>
          </p:cNvPr>
          <p:cNvSpPr>
            <a:spLocks noGrp="1"/>
          </p:cNvSpPr>
          <p:nvPr>
            <p:ph idx="17" hasCustomPrompt="1"/>
          </p:nvPr>
        </p:nvSpPr>
        <p:spPr>
          <a:xfrm>
            <a:off x="7315181" y="3653792"/>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6" name="Text Placeholder 2">
            <a:extLst>
              <a:ext uri="{FF2B5EF4-FFF2-40B4-BE49-F238E27FC236}">
                <a16:creationId xmlns:a16="http://schemas.microsoft.com/office/drawing/2014/main" id="{F423E667-7B78-264B-B728-BF11CCDEDE5B}"/>
              </a:ext>
            </a:extLst>
          </p:cNvPr>
          <p:cNvSpPr>
            <a:spLocks noGrp="1"/>
          </p:cNvSpPr>
          <p:nvPr>
            <p:ph type="body" idx="18" hasCustomPrompt="1"/>
          </p:nvPr>
        </p:nvSpPr>
        <p:spPr>
          <a:xfrm>
            <a:off x="9538010" y="3150061"/>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7" name="Content Placeholder 2">
            <a:extLst>
              <a:ext uri="{FF2B5EF4-FFF2-40B4-BE49-F238E27FC236}">
                <a16:creationId xmlns:a16="http://schemas.microsoft.com/office/drawing/2014/main" id="{F4810DE5-5EF9-5643-BDF2-F3510AA92A66}"/>
              </a:ext>
            </a:extLst>
          </p:cNvPr>
          <p:cNvSpPr>
            <a:spLocks noGrp="1"/>
          </p:cNvSpPr>
          <p:nvPr>
            <p:ph idx="19" hasCustomPrompt="1"/>
          </p:nvPr>
        </p:nvSpPr>
        <p:spPr>
          <a:xfrm>
            <a:off x="9536422" y="3654385"/>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8" name="Title 1">
            <a:extLst>
              <a:ext uri="{FF2B5EF4-FFF2-40B4-BE49-F238E27FC236}">
                <a16:creationId xmlns:a16="http://schemas.microsoft.com/office/drawing/2014/main" id="{34C7C329-D5D5-5A4B-BF6D-98F84A28F56B}"/>
              </a:ext>
            </a:extLst>
          </p:cNvPr>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pic>
        <p:nvPicPr>
          <p:cNvPr id="20" name="Picture 19" descr="Logo, company name&#10;&#10;Description automatically generated">
            <a:extLst>
              <a:ext uri="{FF2B5EF4-FFF2-40B4-BE49-F238E27FC236}">
                <a16:creationId xmlns:a16="http://schemas.microsoft.com/office/drawing/2014/main" id="{E313958D-CD1E-6D4B-BEC8-227BD80ED7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2381994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23C36F-F942-431A-AE32-315502B0000D}"/>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D47E9A00-2A21-5844-8CE2-64885373E5A7}"/>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chemeClr val="bg1"/>
                </a:solidFill>
              </a:defRPr>
            </a:lvl1pPr>
          </a:lstStyle>
          <a:p>
            <a:r>
              <a:rPr lang="en-US"/>
              <a:t>Thank You!</a:t>
            </a:r>
          </a:p>
        </p:txBody>
      </p:sp>
      <p:pic>
        <p:nvPicPr>
          <p:cNvPr id="5" name="Picture 4" descr="Logo, company name&#10;&#10;Description automatically generated">
            <a:extLst>
              <a:ext uri="{FF2B5EF4-FFF2-40B4-BE49-F238E27FC236}">
                <a16:creationId xmlns:a16="http://schemas.microsoft.com/office/drawing/2014/main" id="{845FB539-F55A-D348-9782-B64688EEB4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131191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19"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3E72"/>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BD078E2-9CB4-46A0-895E-ACAA51683EE8}"/>
              </a:ext>
            </a:extLst>
          </p:cNvPr>
          <p:cNvGraphicFramePr>
            <a:graphicFrameLocks noChangeAspect="1"/>
          </p:cNvGraphicFramePr>
          <p:nvPr userDrawn="1">
            <p:custDataLst>
              <p:tags r:id="rId12"/>
            </p:custDataLst>
            <p:extLst>
              <p:ext uri="{D42A27DB-BD31-4B8C-83A1-F6EECF244321}">
                <p14:modId xmlns:p14="http://schemas.microsoft.com/office/powerpoint/2010/main" val="2351209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395" imgH="396" progId="TCLayout.ActiveDocument.1">
                  <p:embed/>
                </p:oleObj>
              </mc:Choice>
              <mc:Fallback>
                <p:oleObj name="think-cell Slide" r:id="rId14" imgW="395" imgH="396" progId="TCLayout.ActiveDocument.1">
                  <p:embed/>
                  <p:pic>
                    <p:nvPicPr>
                      <p:cNvPr id="5" name="Object 4" hidden="1">
                        <a:extLst>
                          <a:ext uri="{FF2B5EF4-FFF2-40B4-BE49-F238E27FC236}">
                            <a16:creationId xmlns:a16="http://schemas.microsoft.com/office/drawing/2014/main" id="{9BD078E2-9CB4-46A0-895E-ACAA51683EE8}"/>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9D75F2B-26F1-4B72-B4D6-4920F47D18C5}"/>
              </a:ext>
            </a:extLst>
          </p:cNvPr>
          <p:cNvSpPr/>
          <p:nvPr userDrawn="1">
            <p:custDataLst>
              <p:tags r:id="rId1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a:latin typeface="Calibri" panose="020F0502020204030204" pitchFamily="34" charset="0"/>
              <a:ea typeface="+mj-ea"/>
              <a:cs typeface="+mj-cs"/>
              <a:sym typeface="Calibri" panose="020F0502020204030204" pitchFamily="34" charset="0"/>
            </a:endParaRPr>
          </a:p>
        </p:txBody>
      </p:sp>
      <p:sp>
        <p:nvSpPr>
          <p:cNvPr id="3" name="Text Placeholder 2"/>
          <p:cNvSpPr>
            <a:spLocks noGrp="1"/>
          </p:cNvSpPr>
          <p:nvPr>
            <p:ph type="body" idx="1"/>
          </p:nvPr>
        </p:nvSpPr>
        <p:spPr>
          <a:xfrm>
            <a:off x="838200" y="1295770"/>
            <a:ext cx="10515600" cy="46279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0282AFD7-9EFA-6C4F-B6A5-7614434EE618}"/>
              </a:ext>
            </a:extLst>
          </p:cNvPr>
          <p:cNvSpPr/>
          <p:nvPr userDrawn="1"/>
        </p:nvSpPr>
        <p:spPr>
          <a:xfrm>
            <a:off x="0" y="5909238"/>
            <a:ext cx="12192000" cy="948762"/>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sp>
        <p:nvSpPr>
          <p:cNvPr id="17" name="Slide Number Placeholder 5">
            <a:extLst>
              <a:ext uri="{FF2B5EF4-FFF2-40B4-BE49-F238E27FC236}">
                <a16:creationId xmlns:a16="http://schemas.microsoft.com/office/drawing/2014/main" id="{30702F4D-6426-7044-909B-49A607610E7A}"/>
              </a:ext>
            </a:extLst>
          </p:cNvPr>
          <p:cNvSpPr txBox="1">
            <a:spLocks/>
          </p:cNvSpPr>
          <p:nvPr userDrawn="1"/>
        </p:nvSpPr>
        <p:spPr>
          <a:xfrm>
            <a:off x="11363723" y="6224260"/>
            <a:ext cx="5120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02F5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0A9334-4E67-F94F-A05E-0CE8B74A054E}" type="slidenum">
              <a:rPr lang="en-US" sz="1400" smtClean="0">
                <a:solidFill>
                  <a:schemeClr val="bg1"/>
                </a:solidFill>
              </a:rPr>
              <a:pPr/>
              <a:t>‹#›</a:t>
            </a:fld>
            <a:endParaRPr lang="en-US" sz="1400">
              <a:solidFill>
                <a:schemeClr val="bg1"/>
              </a:solidFill>
            </a:endParaRPr>
          </a:p>
        </p:txBody>
      </p:sp>
      <p:pic>
        <p:nvPicPr>
          <p:cNvPr id="18" name="Picture 2">
            <a:extLst>
              <a:ext uri="{FF2B5EF4-FFF2-40B4-BE49-F238E27FC236}">
                <a16:creationId xmlns:a16="http://schemas.microsoft.com/office/drawing/2014/main" id="{B941147B-FE17-AB42-9B70-841071650ACC}"/>
              </a:ext>
            </a:extLst>
          </p:cNvPr>
          <p:cNvPicPr>
            <a:picLocks noChangeAspect="1" noChangeArrowheads="1"/>
          </p:cNvPicPr>
          <p:nvPr userDrawn="1"/>
        </p:nvPicPr>
        <p:blipFill>
          <a:blip r:embed="rId16"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38720615-61FF-6E41-A7ED-80FB5D7C4C08}"/>
              </a:ext>
            </a:extLst>
          </p:cNvPr>
          <p:cNvPicPr>
            <a:picLocks noChangeAspect="1"/>
          </p:cNvPicPr>
          <p:nvPr userDrawn="1"/>
        </p:nvPicPr>
        <p:blipFill rotWithShape="1">
          <a:blip r:embed="rId17"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8" name="Picture 7" descr="A picture containing icon&#10;&#10;Description automatically generated">
            <a:extLst>
              <a:ext uri="{FF2B5EF4-FFF2-40B4-BE49-F238E27FC236}">
                <a16:creationId xmlns:a16="http://schemas.microsoft.com/office/drawing/2014/main" id="{A9785E65-CEE9-7640-BA66-5C98791A3E14}"/>
              </a:ext>
            </a:extLst>
          </p:cNvPr>
          <p:cNvPicPr>
            <a:picLocks noChangeAspect="1"/>
          </p:cNvPicPr>
          <p:nvPr userDrawn="1"/>
        </p:nvPicPr>
        <p:blipFill>
          <a:blip r:embed="rId18">
            <a:alphaModFix amt="7000"/>
            <a:extLst>
              <a:ext uri="{BEBA8EAE-BF5A-486C-A8C5-ECC9F3942E4B}">
                <a14:imgProps xmlns:a14="http://schemas.microsoft.com/office/drawing/2010/main">
                  <a14:imgLayer r:embed="rId19">
                    <a14:imgEffect>
                      <a14:sharpenSoften amount="-97000"/>
                    </a14:imgEffect>
                  </a14:imgLayer>
                </a14:imgProps>
              </a:ext>
            </a:extLst>
          </a:blip>
          <a:stretch>
            <a:fillRect/>
          </a:stretch>
        </p:blipFill>
        <p:spPr>
          <a:xfrm>
            <a:off x="-1914319" y="-355819"/>
            <a:ext cx="8950817" cy="7569638"/>
          </a:xfrm>
          <a:prstGeom prst="rect">
            <a:avLst/>
          </a:prstGeom>
        </p:spPr>
      </p:pic>
    </p:spTree>
    <p:extLst>
      <p:ext uri="{BB962C8B-B14F-4D97-AF65-F5344CB8AC3E}">
        <p14:creationId xmlns:p14="http://schemas.microsoft.com/office/powerpoint/2010/main" val="37648504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8" r:id="rId5"/>
    <p:sldLayoutId id="2147483679" r:id="rId6"/>
    <p:sldLayoutId id="2147483683" r:id="rId7"/>
    <p:sldLayoutId id="2147483684" r:id="rId8"/>
    <p:sldLayoutId id="2147483689" r:id="rId9"/>
    <p:sldLayoutId id="2147483964" r:id="rId10"/>
  </p:sldLayoutIdLst>
  <p:hf hdr="0" ftr="0" dt="0"/>
  <p:txStyles>
    <p:title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C8056E-0520-4D42-B356-B34BAF6AD2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5F5B07-6D3B-C447-8AEE-02B9E4D5AE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852977F-34F9-3F4C-B27E-8076EE8CAE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47B706-5948-6248-B5A8-2CC906FD993A}" type="slidenum">
              <a:rPr lang="en-US" smtClean="0"/>
              <a:t>‹#›</a:t>
            </a:fld>
            <a:endParaRPr lang="en-US"/>
          </a:p>
        </p:txBody>
      </p:sp>
    </p:spTree>
    <p:extLst>
      <p:ext uri="{BB962C8B-B14F-4D97-AF65-F5344CB8AC3E}">
        <p14:creationId xmlns:p14="http://schemas.microsoft.com/office/powerpoint/2010/main" val="999869677"/>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53A8CAA9-C3D0-C049-9CBF-4A2A27260C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2">
            <a:extLst>
              <a:ext uri="{FF2B5EF4-FFF2-40B4-BE49-F238E27FC236}">
                <a16:creationId xmlns:a16="http://schemas.microsoft.com/office/drawing/2014/main" id="{A9357575-0367-E641-A7BD-38FFBFCE86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5">
            <a:extLst>
              <a:ext uri="{FF2B5EF4-FFF2-40B4-BE49-F238E27FC236}">
                <a16:creationId xmlns:a16="http://schemas.microsoft.com/office/drawing/2014/main" id="{D5CC820A-8CAC-4A47-9968-81376DE68A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47B706-5948-6248-B5A8-2CC906FD993A}" type="slidenum">
              <a:rPr lang="en-US" smtClean="0"/>
              <a:t>‹#›</a:t>
            </a:fld>
            <a:endParaRPr lang="en-US"/>
          </a:p>
        </p:txBody>
      </p:sp>
    </p:spTree>
    <p:extLst>
      <p:ext uri="{BB962C8B-B14F-4D97-AF65-F5344CB8AC3E}">
        <p14:creationId xmlns:p14="http://schemas.microsoft.com/office/powerpoint/2010/main" val="111277130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77" r:id="rId3"/>
    <p:sldLayoutId id="2147483719" r:id="rId4"/>
    <p:sldLayoutId id="2147483933"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C8056E-0520-4D42-B356-B34BAF6AD2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5F5B07-6D3B-C447-8AEE-02B9E4D5AE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852977F-34F9-3F4C-B27E-8076EE8CAE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47B706-5948-6248-B5A8-2CC906FD993A}" type="slidenum">
              <a:rPr lang="en-US" smtClean="0"/>
              <a:t>‹#›</a:t>
            </a:fld>
            <a:endParaRPr lang="en-US"/>
          </a:p>
        </p:txBody>
      </p:sp>
    </p:spTree>
    <p:extLst>
      <p:ext uri="{BB962C8B-B14F-4D97-AF65-F5344CB8AC3E}">
        <p14:creationId xmlns:p14="http://schemas.microsoft.com/office/powerpoint/2010/main" val="3556981010"/>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2" r:id="rId6"/>
    <p:sldLayoutId id="2147483973" r:id="rId7"/>
    <p:sldLayoutId id="2147483974" r:id="rId8"/>
  </p:sldLayoutIdLst>
  <p:hf hdr="0" ftr="0" dt="0"/>
  <p:txStyles>
    <p:title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hyperlink" Target="https://www.research.va.gov/programs/orppe/vacentralirb/default.cfm"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hyperlink" Target="mailto:VACentralIRB@va.gov"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7497D-B5FB-8342-B87B-CDFA4F6A0659}"/>
              </a:ext>
            </a:extLst>
          </p:cNvPr>
          <p:cNvSpPr>
            <a:spLocks noGrp="1"/>
          </p:cNvSpPr>
          <p:nvPr>
            <p:ph type="ctrTitle"/>
          </p:nvPr>
        </p:nvSpPr>
        <p:spPr>
          <a:xfrm>
            <a:off x="2474648" y="1887450"/>
            <a:ext cx="9580717" cy="875609"/>
          </a:xfrm>
        </p:spPr>
        <p:txBody>
          <a:bodyPr lIns="91440" tIns="45720" rIns="91440" bIns="45720" anchor="ctr">
            <a:noAutofit/>
          </a:bodyPr>
          <a:lstStyle/>
          <a:p>
            <a:r>
              <a:rPr lang="en-US" sz="6000" dirty="0"/>
              <a:t>Introduction to this Webinar </a:t>
            </a:r>
          </a:p>
        </p:txBody>
      </p:sp>
      <p:sp>
        <p:nvSpPr>
          <p:cNvPr id="3" name="Subtitle 2">
            <a:extLst>
              <a:ext uri="{FF2B5EF4-FFF2-40B4-BE49-F238E27FC236}">
                <a16:creationId xmlns:a16="http://schemas.microsoft.com/office/drawing/2014/main" id="{42E600AA-50D8-B24B-A422-018B17C7CBA9}"/>
              </a:ext>
            </a:extLst>
          </p:cNvPr>
          <p:cNvSpPr>
            <a:spLocks noGrp="1"/>
          </p:cNvSpPr>
          <p:nvPr>
            <p:ph type="subTitle" idx="1"/>
          </p:nvPr>
        </p:nvSpPr>
        <p:spPr/>
        <p:txBody>
          <a:bodyPr vert="horz" lIns="91440" tIns="45720" rIns="91440" bIns="45720" rtlCol="0" anchor="t">
            <a:noAutofit/>
          </a:bodyPr>
          <a:lstStyle/>
          <a:p>
            <a:r>
              <a:rPr lang="en-US" dirty="0">
                <a:cs typeface="Calibri"/>
              </a:rPr>
              <a:t>VA Central IRB Updates</a:t>
            </a:r>
          </a:p>
        </p:txBody>
      </p:sp>
      <p:sp>
        <p:nvSpPr>
          <p:cNvPr id="7" name="Text Placeholder 3">
            <a:extLst>
              <a:ext uri="{FF2B5EF4-FFF2-40B4-BE49-F238E27FC236}">
                <a16:creationId xmlns:a16="http://schemas.microsoft.com/office/drawing/2014/main" id="{F39FC85A-81CE-E896-F642-0EB2BB4EC816}"/>
              </a:ext>
            </a:extLst>
          </p:cNvPr>
          <p:cNvSpPr>
            <a:spLocks noGrp="1"/>
          </p:cNvSpPr>
          <p:nvPr>
            <p:ph type="body" sz="quarter" idx="10"/>
          </p:nvPr>
        </p:nvSpPr>
        <p:spPr>
          <a:xfrm>
            <a:off x="2474649" y="4094942"/>
            <a:ext cx="8382000" cy="774700"/>
          </a:xfrm>
        </p:spPr>
        <p:txBody>
          <a:bodyPr>
            <a:normAutofit/>
          </a:bodyPr>
          <a:lstStyle/>
          <a:p>
            <a:r>
              <a:rPr lang="en-US" sz="2400" dirty="0"/>
              <a:t>Don E. Workman, PhD - VA IRB Network Director</a:t>
            </a:r>
          </a:p>
        </p:txBody>
      </p:sp>
    </p:spTree>
    <p:extLst>
      <p:ext uri="{BB962C8B-B14F-4D97-AF65-F5344CB8AC3E}">
        <p14:creationId xmlns:p14="http://schemas.microsoft.com/office/powerpoint/2010/main" val="1736787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908E8-CC8E-A341-BA44-5FEE8B137C01}"/>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3BCC4282-0D98-CC45-9277-A73BAA1D9795}"/>
              </a:ext>
            </a:extLst>
          </p:cNvPr>
          <p:cNvSpPr>
            <a:spLocks noGrp="1"/>
          </p:cNvSpPr>
          <p:nvPr>
            <p:ph idx="1"/>
          </p:nvPr>
        </p:nvSpPr>
        <p:spPr>
          <a:xfrm>
            <a:off x="838200" y="1608667"/>
            <a:ext cx="10515600" cy="4212029"/>
          </a:xfrm>
        </p:spPr>
        <p:txBody>
          <a:bodyPr>
            <a:normAutofit/>
          </a:bodyPr>
          <a:lstStyle/>
          <a:p>
            <a:pPr marL="0" indent="0">
              <a:buNone/>
            </a:pPr>
            <a:r>
              <a:rPr lang="en-US" sz="2400" dirty="0"/>
              <a:t>The VA Central IRB (CIRB) will share an update on recent changes to our forms. </a:t>
            </a:r>
          </a:p>
          <a:p>
            <a:pPr marL="0" indent="0">
              <a:buNone/>
            </a:pPr>
            <a:endParaRPr lang="en-US" sz="800" dirty="0"/>
          </a:p>
          <a:p>
            <a:pPr marL="0" indent="0">
              <a:buNone/>
            </a:pPr>
            <a:r>
              <a:rPr lang="en-US" sz="2400" dirty="0"/>
              <a:t>This webinar will cover the following topics:</a:t>
            </a:r>
          </a:p>
          <a:p>
            <a:pPr marL="914400" lvl="1" indent="-457200">
              <a:buFont typeface="+mj-lt"/>
              <a:buAutoNum type="arabicPeriod"/>
            </a:pPr>
            <a:r>
              <a:rPr lang="en-US" sz="2400" dirty="0"/>
              <a:t>Overview </a:t>
            </a:r>
          </a:p>
          <a:p>
            <a:pPr marL="914400" lvl="1" indent="-457200">
              <a:buFont typeface="+mj-lt"/>
              <a:buAutoNum type="arabicPeriod"/>
            </a:pPr>
            <a:r>
              <a:rPr lang="en-US" sz="2400" dirty="0"/>
              <a:t>New Project Forms</a:t>
            </a:r>
          </a:p>
          <a:p>
            <a:pPr marL="914400" lvl="1" indent="-457200">
              <a:buFont typeface="+mj-lt"/>
              <a:buAutoNum type="arabicPeriod"/>
            </a:pPr>
            <a:r>
              <a:rPr lang="en-US" sz="2400" dirty="0"/>
              <a:t>Process Updates</a:t>
            </a:r>
          </a:p>
          <a:p>
            <a:pPr marL="914400" lvl="1" indent="-457200">
              <a:buFont typeface="+mj-lt"/>
              <a:buAutoNum type="arabicPeriod"/>
            </a:pPr>
            <a:r>
              <a:rPr lang="en-US" sz="2400" dirty="0"/>
              <a:t>What’s Next?</a:t>
            </a:r>
          </a:p>
          <a:p>
            <a:pPr marL="914400" lvl="1" indent="-457200">
              <a:buFont typeface="+mj-lt"/>
              <a:buAutoNum type="arabicPeriod"/>
            </a:pPr>
            <a:endParaRPr lang="en-US" sz="2400" dirty="0"/>
          </a:p>
          <a:p>
            <a:pPr marL="914400" lvl="1" indent="-457200">
              <a:buFont typeface="+mj-lt"/>
              <a:buAutoNum type="arabicPeriod"/>
            </a:pPr>
            <a:endParaRPr lang="en-US" sz="2400" dirty="0"/>
          </a:p>
          <a:p>
            <a:pPr marL="914400" lvl="1" indent="-457200">
              <a:buFont typeface="+mj-lt"/>
              <a:buAutoNum type="arabicPeriod"/>
            </a:pPr>
            <a:endParaRPr lang="en-US" sz="2400" dirty="0"/>
          </a:p>
        </p:txBody>
      </p:sp>
    </p:spTree>
    <p:extLst>
      <p:ext uri="{BB962C8B-B14F-4D97-AF65-F5344CB8AC3E}">
        <p14:creationId xmlns:p14="http://schemas.microsoft.com/office/powerpoint/2010/main" val="3546822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64728-F84D-F240-BACE-20A57E0C4AF8}"/>
              </a:ext>
            </a:extLst>
          </p:cNvPr>
          <p:cNvSpPr>
            <a:spLocks noGrp="1"/>
          </p:cNvSpPr>
          <p:nvPr>
            <p:ph type="ctrTitle"/>
          </p:nvPr>
        </p:nvSpPr>
        <p:spPr/>
        <p:txBody>
          <a:bodyPr/>
          <a:lstStyle/>
          <a:p>
            <a:r>
              <a:rPr lang="en-US" sz="8000" dirty="0"/>
              <a:t>Overview</a:t>
            </a:r>
            <a:endParaRPr lang="en-US" dirty="0"/>
          </a:p>
        </p:txBody>
      </p:sp>
    </p:spTree>
    <p:extLst>
      <p:ext uri="{BB962C8B-B14F-4D97-AF65-F5344CB8AC3E}">
        <p14:creationId xmlns:p14="http://schemas.microsoft.com/office/powerpoint/2010/main" val="4132498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670F04-942D-B747-810D-5674CD4B28A5}"/>
              </a:ext>
            </a:extLst>
          </p:cNvPr>
          <p:cNvSpPr>
            <a:spLocks noGrp="1"/>
          </p:cNvSpPr>
          <p:nvPr>
            <p:ph idx="1"/>
          </p:nvPr>
        </p:nvSpPr>
        <p:spPr>
          <a:xfrm>
            <a:off x="838200" y="1504336"/>
            <a:ext cx="10832690" cy="4238542"/>
          </a:xfrm>
        </p:spPr>
        <p:txBody>
          <a:bodyPr>
            <a:normAutofit/>
          </a:bodyPr>
          <a:lstStyle/>
          <a:p>
            <a:pPr>
              <a:spcBef>
                <a:spcPts val="0"/>
              </a:spcBef>
            </a:pPr>
            <a:r>
              <a:rPr lang="en-US" sz="2400" dirty="0"/>
              <a:t>Align with required IRBNet wizards (Information &amp; Project Cover Sheets)</a:t>
            </a:r>
          </a:p>
          <a:p>
            <a:pPr marL="285750" indent="-285750">
              <a:buFont typeface="Arial" panose="020B0604020202020204" pitchFamily="34" charset="0"/>
              <a:buChar char="•"/>
            </a:pPr>
            <a:r>
              <a:rPr lang="en-US" sz="2400" dirty="0"/>
              <a:t>Improve usability and provide better instructions for researchers</a:t>
            </a:r>
          </a:p>
          <a:p>
            <a:pPr marL="285750" indent="-285750">
              <a:buFont typeface="Arial" panose="020B0604020202020204" pitchFamily="34" charset="0"/>
              <a:buChar char="•"/>
            </a:pPr>
            <a:r>
              <a:rPr lang="en-US" sz="2400" dirty="0"/>
              <a:t>Eliminate unnecessary submission forms which will in turn: </a:t>
            </a:r>
          </a:p>
          <a:p>
            <a:pPr marL="1028700" lvl="1" indent="-342900">
              <a:buFont typeface="Courier New" panose="02070309020205020404" pitchFamily="49" charset="0"/>
              <a:buChar char="o"/>
            </a:pPr>
            <a:r>
              <a:rPr lang="en-US" sz="2400" dirty="0"/>
              <a:t>reduce inconsistencies across forms</a:t>
            </a:r>
          </a:p>
          <a:p>
            <a:pPr marL="1028700" lvl="1" indent="-342900">
              <a:buFont typeface="Courier New" panose="02070309020205020404" pitchFamily="49" charset="0"/>
              <a:buChar char="o"/>
            </a:pPr>
            <a:r>
              <a:rPr lang="en-US" sz="2400" dirty="0"/>
              <a:t>reduce submission errors and back and forth revisions </a:t>
            </a:r>
          </a:p>
          <a:p>
            <a:pPr marL="285750" indent="-285750">
              <a:buFont typeface="Arial" panose="020B0604020202020204" pitchFamily="34" charset="0"/>
              <a:buChar char="•"/>
            </a:pPr>
            <a:r>
              <a:rPr lang="en-US" sz="2400" dirty="0"/>
              <a:t>Focus on capturing relevant information for the CIRB to conduct an efficient and compliant review:</a:t>
            </a:r>
          </a:p>
          <a:p>
            <a:pPr marL="1028700" lvl="1" indent="-342900">
              <a:buFont typeface="Courier New" panose="02070309020205020404" pitchFamily="49" charset="0"/>
              <a:buChar char="o"/>
            </a:pPr>
            <a:r>
              <a:rPr lang="en-US" sz="2400" dirty="0"/>
              <a:t>eliminating duplicate questions across submission forms</a:t>
            </a:r>
          </a:p>
        </p:txBody>
      </p:sp>
      <p:sp>
        <p:nvSpPr>
          <p:cNvPr id="4" name="Title 3">
            <a:extLst>
              <a:ext uri="{FF2B5EF4-FFF2-40B4-BE49-F238E27FC236}">
                <a16:creationId xmlns:a16="http://schemas.microsoft.com/office/drawing/2014/main" id="{C9674787-275E-0C4A-93CB-603083918429}"/>
              </a:ext>
            </a:extLst>
          </p:cNvPr>
          <p:cNvSpPr>
            <a:spLocks noGrp="1"/>
          </p:cNvSpPr>
          <p:nvPr>
            <p:ph type="title"/>
          </p:nvPr>
        </p:nvSpPr>
        <p:spPr/>
        <p:txBody>
          <a:bodyPr/>
          <a:lstStyle/>
          <a:p>
            <a:r>
              <a:rPr lang="en-US" dirty="0"/>
              <a:t>Why change CIRB Forms and Processes?</a:t>
            </a:r>
          </a:p>
        </p:txBody>
      </p:sp>
    </p:spTree>
    <p:extLst>
      <p:ext uri="{BB962C8B-B14F-4D97-AF65-F5344CB8AC3E}">
        <p14:creationId xmlns:p14="http://schemas.microsoft.com/office/powerpoint/2010/main" val="487845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64728-F84D-F240-BACE-20A57E0C4AF8}"/>
              </a:ext>
            </a:extLst>
          </p:cNvPr>
          <p:cNvSpPr>
            <a:spLocks noGrp="1"/>
          </p:cNvSpPr>
          <p:nvPr>
            <p:ph type="ctrTitle"/>
          </p:nvPr>
        </p:nvSpPr>
        <p:spPr/>
        <p:txBody>
          <a:bodyPr/>
          <a:lstStyle/>
          <a:p>
            <a:r>
              <a:rPr lang="en-US" sz="8000" dirty="0"/>
              <a:t>New Project Forms</a:t>
            </a:r>
            <a:endParaRPr lang="en-US" dirty="0"/>
          </a:p>
        </p:txBody>
      </p:sp>
    </p:spTree>
    <p:extLst>
      <p:ext uri="{BB962C8B-B14F-4D97-AF65-F5344CB8AC3E}">
        <p14:creationId xmlns:p14="http://schemas.microsoft.com/office/powerpoint/2010/main" val="1748465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670F04-942D-B747-810D-5674CD4B28A5}"/>
              </a:ext>
            </a:extLst>
          </p:cNvPr>
          <p:cNvSpPr>
            <a:spLocks noGrp="1"/>
          </p:cNvSpPr>
          <p:nvPr>
            <p:ph idx="1"/>
          </p:nvPr>
        </p:nvSpPr>
        <p:spPr>
          <a:xfrm>
            <a:off x="838200" y="1392381"/>
            <a:ext cx="10685206" cy="3833771"/>
          </a:xfrm>
        </p:spPr>
        <p:txBody>
          <a:bodyPr>
            <a:noAutofit/>
          </a:bodyPr>
          <a:lstStyle/>
          <a:p>
            <a:pPr marL="0" indent="0">
              <a:buNone/>
            </a:pPr>
            <a:r>
              <a:rPr lang="en-US" sz="2400" dirty="0"/>
              <a:t>All CIRB forms have undergone minor formatting and administrative changes. These changes include new headers, new instructions, and improved fillable formatting.</a:t>
            </a:r>
          </a:p>
          <a:p>
            <a:pPr marL="0" indent="0">
              <a:buNone/>
            </a:pPr>
            <a:endParaRPr lang="en-US" sz="2400" dirty="0"/>
          </a:p>
          <a:p>
            <a:pPr marL="0" indent="0">
              <a:buNone/>
            </a:pPr>
            <a:r>
              <a:rPr lang="en-US" sz="2400" dirty="0"/>
              <a:t>The following slides will provide:</a:t>
            </a:r>
          </a:p>
          <a:p>
            <a:pPr lvl="1"/>
            <a:r>
              <a:rPr lang="en-US" sz="2400" dirty="0"/>
              <a:t>Brief summary of significant changes made to each form.</a:t>
            </a:r>
          </a:p>
          <a:p>
            <a:pPr lvl="1"/>
            <a:r>
              <a:rPr lang="en-US" sz="2400" dirty="0"/>
              <a:t>The date the form will be released for use.</a:t>
            </a:r>
          </a:p>
          <a:p>
            <a:pPr lvl="1"/>
            <a:r>
              <a:rPr lang="en-US" sz="2400" dirty="0"/>
              <a:t>The date the new form must be used by.</a:t>
            </a:r>
          </a:p>
          <a:p>
            <a:pPr lvl="1"/>
            <a:r>
              <a:rPr lang="en-US" sz="2400" dirty="0"/>
              <a:t>List of forms that will be discontinued. </a:t>
            </a:r>
          </a:p>
        </p:txBody>
      </p:sp>
      <p:sp>
        <p:nvSpPr>
          <p:cNvPr id="11" name="Title 10">
            <a:extLst>
              <a:ext uri="{FF2B5EF4-FFF2-40B4-BE49-F238E27FC236}">
                <a16:creationId xmlns:a16="http://schemas.microsoft.com/office/drawing/2014/main" id="{D9AA45D2-3A5A-A6B6-9F75-335FBE773B15}"/>
              </a:ext>
            </a:extLst>
          </p:cNvPr>
          <p:cNvSpPr>
            <a:spLocks noGrp="1"/>
          </p:cNvSpPr>
          <p:nvPr>
            <p:ph type="title"/>
          </p:nvPr>
        </p:nvSpPr>
        <p:spPr/>
        <p:txBody>
          <a:bodyPr/>
          <a:lstStyle/>
          <a:p>
            <a:r>
              <a:rPr lang="en-US" dirty="0"/>
              <a:t>Overview of Form Changes </a:t>
            </a:r>
            <a:br>
              <a:rPr lang="en-US" sz="3600" b="1" dirty="0"/>
            </a:br>
            <a:endParaRPr lang="en-US" dirty="0"/>
          </a:p>
        </p:txBody>
      </p:sp>
    </p:spTree>
    <p:extLst>
      <p:ext uri="{BB962C8B-B14F-4D97-AF65-F5344CB8AC3E}">
        <p14:creationId xmlns:p14="http://schemas.microsoft.com/office/powerpoint/2010/main" val="2825941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D26974-F54B-40D9-9B11-B574C78ED884}"/>
              </a:ext>
            </a:extLst>
          </p:cNvPr>
          <p:cNvSpPr/>
          <p:nvPr/>
        </p:nvSpPr>
        <p:spPr>
          <a:xfrm>
            <a:off x="6665133" y="1877897"/>
            <a:ext cx="3541525" cy="461665"/>
          </a:xfrm>
          <a:prstGeom prst="rect">
            <a:avLst/>
          </a:prstGeom>
        </p:spPr>
        <p:txBody>
          <a:bodyPr wrap="square">
            <a:spAutoFit/>
          </a:bodyPr>
          <a:lstStyle/>
          <a:p>
            <a:r>
              <a:rPr lang="en-US" sz="2400" b="1" dirty="0"/>
              <a:t>Continuing Review Forms</a:t>
            </a:r>
          </a:p>
        </p:txBody>
      </p:sp>
      <p:sp>
        <p:nvSpPr>
          <p:cNvPr id="9" name="Rectangle 8">
            <a:extLst>
              <a:ext uri="{FF2B5EF4-FFF2-40B4-BE49-F238E27FC236}">
                <a16:creationId xmlns:a16="http://schemas.microsoft.com/office/drawing/2014/main" id="{22FD7758-B9B1-4AAE-8BBA-CC82277F3AC6}"/>
              </a:ext>
            </a:extLst>
          </p:cNvPr>
          <p:cNvSpPr/>
          <p:nvPr/>
        </p:nvSpPr>
        <p:spPr>
          <a:xfrm>
            <a:off x="6677410" y="3224040"/>
            <a:ext cx="5098278" cy="677108"/>
          </a:xfrm>
          <a:prstGeom prst="rect">
            <a:avLst/>
          </a:prstGeom>
        </p:spPr>
        <p:txBody>
          <a:bodyPr wrap="square">
            <a:spAutoFit/>
          </a:bodyPr>
          <a:lstStyle/>
          <a:p>
            <a:r>
              <a:rPr lang="en-US" sz="2400" b="1" dirty="0"/>
              <a:t>Post Approval Submission Forms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400" b="1" i="0" u="none" strike="noStrike" kern="1200" cap="none" spc="300" normalizeH="0" baseline="0" noProof="0" dirty="0">
              <a:ln>
                <a:noFill/>
              </a:ln>
              <a:solidFill>
                <a:srgbClr val="1BACE2"/>
              </a:solidFill>
              <a:effectLst/>
              <a:uLnTx/>
              <a:uFillTx/>
              <a:latin typeface="Montserrat" panose="00000500000000000000" pitchFamily="2" charset="0"/>
              <a:ea typeface="+mn-ea"/>
              <a:cs typeface="+mn-cs"/>
            </a:endParaRPr>
          </a:p>
        </p:txBody>
      </p:sp>
      <p:sp>
        <p:nvSpPr>
          <p:cNvPr id="11" name="Rectangle 10">
            <a:extLst>
              <a:ext uri="{FF2B5EF4-FFF2-40B4-BE49-F238E27FC236}">
                <a16:creationId xmlns:a16="http://schemas.microsoft.com/office/drawing/2014/main" id="{48B64C0E-5E58-4299-8A53-BB5729088B06}"/>
              </a:ext>
            </a:extLst>
          </p:cNvPr>
          <p:cNvSpPr/>
          <p:nvPr/>
        </p:nvSpPr>
        <p:spPr>
          <a:xfrm>
            <a:off x="6665133" y="4595085"/>
            <a:ext cx="427980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New Project Submission Forms</a:t>
            </a:r>
            <a:endParaRPr kumimoji="0" lang="en-ID" sz="2400" b="1" i="0" u="none" strike="noStrike" kern="1200" cap="none" spc="300" normalizeH="0" baseline="0" noProof="0" dirty="0">
              <a:ln>
                <a:noFill/>
              </a:ln>
              <a:solidFill>
                <a:srgbClr val="1BACE2"/>
              </a:solidFill>
              <a:effectLst/>
              <a:uLnTx/>
              <a:uFillTx/>
              <a:latin typeface="Montserrat" panose="00000500000000000000" pitchFamily="2" charset="0"/>
              <a:ea typeface="+mn-ea"/>
              <a:cs typeface="+mn-cs"/>
            </a:endParaRPr>
          </a:p>
        </p:txBody>
      </p:sp>
      <p:sp>
        <p:nvSpPr>
          <p:cNvPr id="12" name="Oval 11">
            <a:extLst>
              <a:ext uri="{FF2B5EF4-FFF2-40B4-BE49-F238E27FC236}">
                <a16:creationId xmlns:a16="http://schemas.microsoft.com/office/drawing/2014/main" id="{EDF00511-F570-4648-9731-2F15D9E2512D}"/>
              </a:ext>
            </a:extLst>
          </p:cNvPr>
          <p:cNvSpPr/>
          <p:nvPr/>
        </p:nvSpPr>
        <p:spPr>
          <a:xfrm>
            <a:off x="5688785" y="1877897"/>
            <a:ext cx="780496" cy="78049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0329137-6569-4C38-8628-E6DFE2AE9782}"/>
              </a:ext>
            </a:extLst>
          </p:cNvPr>
          <p:cNvSpPr/>
          <p:nvPr/>
        </p:nvSpPr>
        <p:spPr>
          <a:xfrm>
            <a:off x="5688784" y="3283521"/>
            <a:ext cx="780496" cy="78049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ACC2ADC3-E0A6-40C9-9B9D-5CE93B9ADBFE}"/>
              </a:ext>
            </a:extLst>
          </p:cNvPr>
          <p:cNvSpPr/>
          <p:nvPr/>
        </p:nvSpPr>
        <p:spPr>
          <a:xfrm>
            <a:off x="5688784" y="4666502"/>
            <a:ext cx="780496" cy="78049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Placeholder 3" descr="White stairs with a blue arrow drawn in the middle pointing upwards">
            <a:extLst>
              <a:ext uri="{FF2B5EF4-FFF2-40B4-BE49-F238E27FC236}">
                <a16:creationId xmlns:a16="http://schemas.microsoft.com/office/drawing/2014/main" id="{7E6F8A4B-17B1-E2FF-B3F8-A36B30E73F26}"/>
              </a:ext>
            </a:extLst>
          </p:cNvPr>
          <p:cNvPicPr>
            <a:picLocks noGrp="1" noChangeAspect="1"/>
          </p:cNvPicPr>
          <p:nvPr>
            <p:ph type="pic" sz="quarter" idx="4294967295"/>
          </p:nvPr>
        </p:nvPicPr>
        <p:blipFill rotWithShape="1">
          <a:blip r:embed="rId2"/>
          <a:srcRect l="16038" r="13688"/>
          <a:stretch/>
        </p:blipFill>
        <p:spPr>
          <a:xfrm>
            <a:off x="0" y="0"/>
            <a:ext cx="4819383" cy="6858000"/>
          </a:xfrm>
          <a:prstGeom prst="rect">
            <a:avLst/>
          </a:prstGeom>
        </p:spPr>
      </p:pic>
      <p:sp>
        <p:nvSpPr>
          <p:cNvPr id="16" name="Title 10">
            <a:extLst>
              <a:ext uri="{FF2B5EF4-FFF2-40B4-BE49-F238E27FC236}">
                <a16:creationId xmlns:a16="http://schemas.microsoft.com/office/drawing/2014/main" id="{73CF1E6D-8162-CE22-835D-8D86CEAF6AB0}"/>
              </a:ext>
            </a:extLst>
          </p:cNvPr>
          <p:cNvSpPr>
            <a:spLocks noGrp="1"/>
          </p:cNvSpPr>
          <p:nvPr>
            <p:ph type="title"/>
          </p:nvPr>
        </p:nvSpPr>
        <p:spPr>
          <a:xfrm>
            <a:off x="5096107" y="211873"/>
            <a:ext cx="6679581" cy="738665"/>
          </a:xfrm>
        </p:spPr>
        <p:txBody>
          <a:bodyPr>
            <a:normAutofit/>
          </a:bodyPr>
          <a:lstStyle/>
          <a:p>
            <a:pPr algn="ctr"/>
            <a:r>
              <a:rPr lang="en-US" sz="4000" b="1" dirty="0"/>
              <a:t>Release of New CIRB Forms </a:t>
            </a:r>
            <a:endParaRPr lang="en-US" sz="4000" dirty="0"/>
          </a:p>
        </p:txBody>
      </p:sp>
      <p:sp>
        <p:nvSpPr>
          <p:cNvPr id="3" name="TextBox 2">
            <a:extLst>
              <a:ext uri="{FF2B5EF4-FFF2-40B4-BE49-F238E27FC236}">
                <a16:creationId xmlns:a16="http://schemas.microsoft.com/office/drawing/2014/main" id="{36B69DEF-0854-5153-DE10-6C1EB19B7CD3}"/>
              </a:ext>
            </a:extLst>
          </p:cNvPr>
          <p:cNvSpPr txBox="1"/>
          <p:nvPr/>
        </p:nvSpPr>
        <p:spPr>
          <a:xfrm>
            <a:off x="5207597" y="1020827"/>
            <a:ext cx="6456599" cy="707886"/>
          </a:xfrm>
          <a:prstGeom prst="rect">
            <a:avLst/>
          </a:prstGeom>
          <a:noFill/>
        </p:spPr>
        <p:txBody>
          <a:bodyPr wrap="square">
            <a:spAutoFit/>
          </a:bodyPr>
          <a:lstStyle/>
          <a:p>
            <a:pPr marL="0" indent="0">
              <a:buNone/>
            </a:pPr>
            <a:r>
              <a:rPr lang="en-US" sz="2200" dirty="0"/>
              <a:t>The CIRB is releasing new forms in 3 scheduled phases:</a:t>
            </a:r>
          </a:p>
          <a:p>
            <a:pPr marL="0" indent="0">
              <a:buNone/>
            </a:pPr>
            <a:endParaRPr lang="en-US" dirty="0"/>
          </a:p>
        </p:txBody>
      </p:sp>
      <p:sp>
        <p:nvSpPr>
          <p:cNvPr id="5" name="TextBox 4">
            <a:extLst>
              <a:ext uri="{FF2B5EF4-FFF2-40B4-BE49-F238E27FC236}">
                <a16:creationId xmlns:a16="http://schemas.microsoft.com/office/drawing/2014/main" id="{D2B5113C-87C9-275A-22AC-F3EAA43B897A}"/>
              </a:ext>
            </a:extLst>
          </p:cNvPr>
          <p:cNvSpPr txBox="1"/>
          <p:nvPr/>
        </p:nvSpPr>
        <p:spPr>
          <a:xfrm>
            <a:off x="5830406" y="1821602"/>
            <a:ext cx="497252" cy="830997"/>
          </a:xfrm>
          <a:prstGeom prst="rect">
            <a:avLst/>
          </a:prstGeom>
          <a:noFill/>
        </p:spPr>
        <p:txBody>
          <a:bodyPr wrap="none" rtlCol="0">
            <a:spAutoFit/>
          </a:bodyPr>
          <a:lstStyle/>
          <a:p>
            <a:r>
              <a:rPr lang="en-US" sz="4800" b="1" dirty="0">
                <a:solidFill>
                  <a:schemeClr val="bg1"/>
                </a:solidFill>
              </a:rPr>
              <a:t>1</a:t>
            </a:r>
          </a:p>
        </p:txBody>
      </p:sp>
      <p:sp>
        <p:nvSpPr>
          <p:cNvPr id="6" name="TextBox 5">
            <a:extLst>
              <a:ext uri="{FF2B5EF4-FFF2-40B4-BE49-F238E27FC236}">
                <a16:creationId xmlns:a16="http://schemas.microsoft.com/office/drawing/2014/main" id="{2D603FB5-3A51-CEF6-9E8E-AA1AAB8BC7D6}"/>
              </a:ext>
            </a:extLst>
          </p:cNvPr>
          <p:cNvSpPr txBox="1"/>
          <p:nvPr/>
        </p:nvSpPr>
        <p:spPr>
          <a:xfrm>
            <a:off x="5830406" y="3258270"/>
            <a:ext cx="497252" cy="830997"/>
          </a:xfrm>
          <a:prstGeom prst="rect">
            <a:avLst/>
          </a:prstGeom>
          <a:noFill/>
        </p:spPr>
        <p:txBody>
          <a:bodyPr wrap="none" rtlCol="0">
            <a:spAutoFit/>
          </a:bodyPr>
          <a:lstStyle/>
          <a:p>
            <a:r>
              <a:rPr lang="en-US" sz="4800" b="1" dirty="0">
                <a:solidFill>
                  <a:schemeClr val="bg1"/>
                </a:solidFill>
              </a:rPr>
              <a:t>2</a:t>
            </a:r>
          </a:p>
        </p:txBody>
      </p:sp>
      <p:sp>
        <p:nvSpPr>
          <p:cNvPr id="8" name="TextBox 7">
            <a:extLst>
              <a:ext uri="{FF2B5EF4-FFF2-40B4-BE49-F238E27FC236}">
                <a16:creationId xmlns:a16="http://schemas.microsoft.com/office/drawing/2014/main" id="{570CD993-1054-B32F-231F-46BB3A77C411}"/>
              </a:ext>
            </a:extLst>
          </p:cNvPr>
          <p:cNvSpPr txBox="1"/>
          <p:nvPr/>
        </p:nvSpPr>
        <p:spPr>
          <a:xfrm>
            <a:off x="5830406" y="4616001"/>
            <a:ext cx="497252" cy="830997"/>
          </a:xfrm>
          <a:prstGeom prst="rect">
            <a:avLst/>
          </a:prstGeom>
          <a:noFill/>
        </p:spPr>
        <p:txBody>
          <a:bodyPr wrap="none" rtlCol="0">
            <a:spAutoFit/>
          </a:bodyPr>
          <a:lstStyle/>
          <a:p>
            <a:r>
              <a:rPr lang="en-US" sz="4800" b="1" dirty="0">
                <a:solidFill>
                  <a:schemeClr val="bg1"/>
                </a:solidFill>
              </a:rPr>
              <a:t>3</a:t>
            </a:r>
            <a:endParaRPr lang="en-US" sz="4000" b="1" dirty="0">
              <a:solidFill>
                <a:schemeClr val="bg1"/>
              </a:solidFill>
            </a:endParaRPr>
          </a:p>
        </p:txBody>
      </p:sp>
      <p:sp>
        <p:nvSpPr>
          <p:cNvPr id="10" name="TextBox 9">
            <a:extLst>
              <a:ext uri="{FF2B5EF4-FFF2-40B4-BE49-F238E27FC236}">
                <a16:creationId xmlns:a16="http://schemas.microsoft.com/office/drawing/2014/main" id="{1134D437-8E67-9866-760C-22E26B8AD624}"/>
              </a:ext>
            </a:extLst>
          </p:cNvPr>
          <p:cNvSpPr txBox="1"/>
          <p:nvPr/>
        </p:nvSpPr>
        <p:spPr>
          <a:xfrm>
            <a:off x="6677410" y="2288930"/>
            <a:ext cx="2280561" cy="369332"/>
          </a:xfrm>
          <a:prstGeom prst="rect">
            <a:avLst/>
          </a:prstGeom>
          <a:noFill/>
        </p:spPr>
        <p:txBody>
          <a:bodyPr wrap="none" rtlCol="0">
            <a:spAutoFit/>
          </a:bodyPr>
          <a:lstStyle/>
          <a:p>
            <a:r>
              <a:rPr lang="en-US" dirty="0"/>
              <a:t>Released on June 14</a:t>
            </a:r>
            <a:r>
              <a:rPr lang="en-US" baseline="30000" dirty="0"/>
              <a:t>th</a:t>
            </a:r>
            <a:r>
              <a:rPr lang="en-US" dirty="0"/>
              <a:t> </a:t>
            </a:r>
          </a:p>
        </p:txBody>
      </p:sp>
      <p:sp>
        <p:nvSpPr>
          <p:cNvPr id="13" name="TextBox 12">
            <a:extLst>
              <a:ext uri="{FF2B5EF4-FFF2-40B4-BE49-F238E27FC236}">
                <a16:creationId xmlns:a16="http://schemas.microsoft.com/office/drawing/2014/main" id="{C6ABAFA3-95C0-8AF0-7E8E-607080D481CC}"/>
              </a:ext>
            </a:extLst>
          </p:cNvPr>
          <p:cNvSpPr txBox="1"/>
          <p:nvPr/>
        </p:nvSpPr>
        <p:spPr>
          <a:xfrm>
            <a:off x="6677410" y="3593372"/>
            <a:ext cx="2280561" cy="369332"/>
          </a:xfrm>
          <a:prstGeom prst="rect">
            <a:avLst/>
          </a:prstGeom>
          <a:noFill/>
        </p:spPr>
        <p:txBody>
          <a:bodyPr wrap="none" rtlCol="0">
            <a:spAutoFit/>
          </a:bodyPr>
          <a:lstStyle/>
          <a:p>
            <a:r>
              <a:rPr lang="en-US" dirty="0"/>
              <a:t>Released on June 28</a:t>
            </a:r>
            <a:r>
              <a:rPr lang="en-US" baseline="30000" dirty="0"/>
              <a:t>th</a:t>
            </a:r>
            <a:r>
              <a:rPr lang="en-US" dirty="0"/>
              <a:t> </a:t>
            </a:r>
          </a:p>
        </p:txBody>
      </p:sp>
      <p:sp>
        <p:nvSpPr>
          <p:cNvPr id="17" name="TextBox 16">
            <a:extLst>
              <a:ext uri="{FF2B5EF4-FFF2-40B4-BE49-F238E27FC236}">
                <a16:creationId xmlns:a16="http://schemas.microsoft.com/office/drawing/2014/main" id="{ED32B5AE-D3CE-15E1-8C9F-0796733D6906}"/>
              </a:ext>
            </a:extLst>
          </p:cNvPr>
          <p:cNvSpPr txBox="1"/>
          <p:nvPr/>
        </p:nvSpPr>
        <p:spPr>
          <a:xfrm>
            <a:off x="6677410" y="5004501"/>
            <a:ext cx="2740815" cy="369332"/>
          </a:xfrm>
          <a:prstGeom prst="rect">
            <a:avLst/>
          </a:prstGeom>
          <a:noFill/>
        </p:spPr>
        <p:txBody>
          <a:bodyPr wrap="none" rtlCol="0">
            <a:spAutoFit/>
          </a:bodyPr>
          <a:lstStyle/>
          <a:p>
            <a:r>
              <a:rPr lang="en-US" dirty="0"/>
              <a:t>Release Date October 25</a:t>
            </a:r>
            <a:r>
              <a:rPr lang="en-US" baseline="30000" dirty="0"/>
              <a:t>th</a:t>
            </a:r>
            <a:r>
              <a:rPr lang="en-US" dirty="0"/>
              <a:t>  </a:t>
            </a:r>
          </a:p>
        </p:txBody>
      </p:sp>
    </p:spTree>
    <p:extLst>
      <p:ext uri="{BB962C8B-B14F-4D97-AF65-F5344CB8AC3E}">
        <p14:creationId xmlns:p14="http://schemas.microsoft.com/office/powerpoint/2010/main" val="335560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BD3DBA9-8436-F97A-7B4F-01106438421A}"/>
              </a:ext>
            </a:extLst>
          </p:cNvPr>
          <p:cNvSpPr txBox="1">
            <a:spLocks/>
          </p:cNvSpPr>
          <p:nvPr/>
        </p:nvSpPr>
        <p:spPr>
          <a:xfrm>
            <a:off x="443937" y="396122"/>
            <a:ext cx="10783528" cy="7529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7500" kern="1200">
                <a:solidFill>
                  <a:srgbClr val="002F56"/>
                </a:solidFill>
                <a:latin typeface="+mj-lt"/>
                <a:ea typeface="+mj-ea"/>
                <a:cs typeface="+mj-cs"/>
              </a:defRPr>
            </a:lvl1pPr>
          </a:lstStyle>
          <a:p>
            <a:r>
              <a:rPr lang="en-US" sz="4000" b="1" dirty="0">
                <a:latin typeface="+mn-lt"/>
              </a:rPr>
              <a:t>New Project Forms</a:t>
            </a:r>
          </a:p>
        </p:txBody>
      </p:sp>
      <p:graphicFrame>
        <p:nvGraphicFramePr>
          <p:cNvPr id="2" name="Table 1">
            <a:extLst>
              <a:ext uri="{FF2B5EF4-FFF2-40B4-BE49-F238E27FC236}">
                <a16:creationId xmlns:a16="http://schemas.microsoft.com/office/drawing/2014/main" id="{879E8F57-9D48-92EB-3E5E-F9DED047EA69}"/>
              </a:ext>
            </a:extLst>
          </p:cNvPr>
          <p:cNvGraphicFramePr>
            <a:graphicFrameLocks noGrp="1"/>
          </p:cNvGraphicFramePr>
          <p:nvPr>
            <p:extLst>
              <p:ext uri="{D42A27DB-BD31-4B8C-83A1-F6EECF244321}">
                <p14:modId xmlns:p14="http://schemas.microsoft.com/office/powerpoint/2010/main" val="712805887"/>
              </p:ext>
            </p:extLst>
          </p:nvPr>
        </p:nvGraphicFramePr>
        <p:xfrm>
          <a:off x="443937" y="1368889"/>
          <a:ext cx="11209087" cy="5217160"/>
        </p:xfrm>
        <a:graphic>
          <a:graphicData uri="http://schemas.openxmlformats.org/drawingml/2006/table">
            <a:tbl>
              <a:tblPr firstRow="1" bandRow="1">
                <a:tableStyleId>{69012ECD-51FC-41F1-AA8D-1B2483CD663E}</a:tableStyleId>
              </a:tblPr>
              <a:tblGrid>
                <a:gridCol w="3191477">
                  <a:extLst>
                    <a:ext uri="{9D8B030D-6E8A-4147-A177-3AD203B41FA5}">
                      <a16:colId xmlns:a16="http://schemas.microsoft.com/office/drawing/2014/main" val="1954312555"/>
                    </a:ext>
                  </a:extLst>
                </a:gridCol>
                <a:gridCol w="5162898">
                  <a:extLst>
                    <a:ext uri="{9D8B030D-6E8A-4147-A177-3AD203B41FA5}">
                      <a16:colId xmlns:a16="http://schemas.microsoft.com/office/drawing/2014/main" val="3078495041"/>
                    </a:ext>
                  </a:extLst>
                </a:gridCol>
                <a:gridCol w="1438509">
                  <a:extLst>
                    <a:ext uri="{9D8B030D-6E8A-4147-A177-3AD203B41FA5}">
                      <a16:colId xmlns:a16="http://schemas.microsoft.com/office/drawing/2014/main" val="1363505809"/>
                    </a:ext>
                  </a:extLst>
                </a:gridCol>
                <a:gridCol w="1416203">
                  <a:extLst>
                    <a:ext uri="{9D8B030D-6E8A-4147-A177-3AD203B41FA5}">
                      <a16:colId xmlns:a16="http://schemas.microsoft.com/office/drawing/2014/main" val="2027765464"/>
                    </a:ext>
                  </a:extLst>
                </a:gridCol>
              </a:tblGrid>
              <a:tr h="370840">
                <a:tc>
                  <a:txBody>
                    <a:bodyPr/>
                    <a:lstStyle/>
                    <a:p>
                      <a:pPr algn="l" fontAlgn="ctr"/>
                      <a:r>
                        <a:rPr lang="en-US" sz="1800" b="1" u="none" strike="noStrike" dirty="0">
                          <a:solidFill>
                            <a:schemeClr val="tx1"/>
                          </a:solidFill>
                          <a:effectLst/>
                        </a:rPr>
                        <a:t>  Form</a:t>
                      </a:r>
                      <a:endParaRPr lang="en-US" sz="1800" b="1" i="0" u="none" strike="noStrike" dirty="0">
                        <a:solidFill>
                          <a:schemeClr val="tx1"/>
                        </a:solidFill>
                        <a:effectLst/>
                        <a:latin typeface="Calibri" panose="020F0502020204030204" pitchFamily="34" charset="0"/>
                      </a:endParaRPr>
                    </a:p>
                  </a:txBody>
                  <a:tcPr marL="7315" marR="7315" marT="7315" marB="0" anchor="ctr">
                    <a:solidFill>
                      <a:schemeClr val="tx2">
                        <a:lumMod val="20000"/>
                        <a:lumOff val="80000"/>
                      </a:schemeClr>
                    </a:solidFill>
                  </a:tcPr>
                </a:tc>
                <a:tc>
                  <a:txBody>
                    <a:bodyPr/>
                    <a:lstStyle/>
                    <a:p>
                      <a:r>
                        <a:rPr lang="en-US" dirty="0">
                          <a:solidFill>
                            <a:schemeClr val="tx1"/>
                          </a:solidFill>
                        </a:rPr>
                        <a:t>Summary of Significant Changes </a:t>
                      </a:r>
                    </a:p>
                  </a:txBody>
                  <a:tcPr>
                    <a:solidFill>
                      <a:schemeClr val="tx2">
                        <a:lumMod val="20000"/>
                        <a:lumOff val="80000"/>
                      </a:schemeClr>
                    </a:solidFill>
                  </a:tcPr>
                </a:tc>
                <a:tc>
                  <a:txBody>
                    <a:bodyPr/>
                    <a:lstStyle/>
                    <a:p>
                      <a:r>
                        <a:rPr lang="en-US" dirty="0">
                          <a:solidFill>
                            <a:schemeClr val="tx1"/>
                          </a:solidFill>
                        </a:rPr>
                        <a:t>Release Date</a:t>
                      </a:r>
                    </a:p>
                  </a:txBody>
                  <a:tcPr>
                    <a:solidFill>
                      <a:schemeClr val="tx2">
                        <a:lumMod val="20000"/>
                        <a:lumOff val="80000"/>
                      </a:schemeClr>
                    </a:solidFill>
                  </a:tcPr>
                </a:tc>
                <a:tc>
                  <a:txBody>
                    <a:bodyPr/>
                    <a:lstStyle/>
                    <a:p>
                      <a:r>
                        <a:rPr lang="en-US" dirty="0">
                          <a:solidFill>
                            <a:schemeClr val="tx1"/>
                          </a:solidFill>
                        </a:rPr>
                        <a:t>Must Use By</a:t>
                      </a:r>
                    </a:p>
                  </a:txBody>
                  <a:tcPr>
                    <a:solidFill>
                      <a:schemeClr val="tx2">
                        <a:lumMod val="20000"/>
                        <a:lumOff val="80000"/>
                      </a:schemeClr>
                    </a:solidFill>
                  </a:tcPr>
                </a:tc>
                <a:extLst>
                  <a:ext uri="{0D108BD9-81ED-4DB2-BD59-A6C34878D82A}">
                    <a16:rowId xmlns:a16="http://schemas.microsoft.com/office/drawing/2014/main" val="272062534"/>
                  </a:ext>
                </a:extLst>
              </a:tr>
              <a:tr h="360933">
                <a:tc>
                  <a:txBody>
                    <a:bodyPr/>
                    <a:lstStyle/>
                    <a:p>
                      <a:pPr marL="111125" indent="0" algn="l" fontAlgn="b"/>
                      <a:r>
                        <a:rPr lang="en-US" sz="1800" b="0" i="0" u="none" strike="noStrike" dirty="0">
                          <a:solidFill>
                            <a:schemeClr val="tx1"/>
                          </a:solidFill>
                          <a:effectLst/>
                          <a:latin typeface="+mn-lt"/>
                        </a:rPr>
                        <a:t>100 Protocol Template</a:t>
                      </a:r>
                    </a:p>
                  </a:txBody>
                  <a:tcPr marL="7315" marR="7315" marT="7315" marB="0"/>
                </a:tc>
                <a:tc>
                  <a:txBody>
                    <a:bodyPr/>
                    <a:lstStyle/>
                    <a:p>
                      <a:r>
                        <a:rPr lang="en-US" sz="1800" dirty="0">
                          <a:solidFill>
                            <a:schemeClr val="tx1"/>
                          </a:solidFill>
                          <a:latin typeface="+mn-lt"/>
                        </a:rPr>
                        <a:t>Protocol Template has been assigned a Form Number - 100. This template will be used only for projects that involve subject interactions/interventions. New sections have been added to the Protocol Template to collect more comprehensive information and focus more on the multi-site aspects of the project. Revised to incorporate elements of Form 108 (Form 108 will be discontinued). Includes more detailed instructions on how to write the protocol. </a:t>
                      </a:r>
                    </a:p>
                  </a:txBody>
                  <a:tcPr/>
                </a:tc>
                <a:tc>
                  <a:txBody>
                    <a:bodyPr/>
                    <a:lstStyle/>
                    <a:p>
                      <a:r>
                        <a:rPr lang="en-US" sz="1800" dirty="0">
                          <a:solidFill>
                            <a:schemeClr val="tx1"/>
                          </a:solidFill>
                          <a:latin typeface="+mn-lt"/>
                        </a:rPr>
                        <a:t>10/25/2023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01/02/2024</a:t>
                      </a:r>
                    </a:p>
                  </a:txBody>
                  <a:tcPr/>
                </a:tc>
                <a:extLst>
                  <a:ext uri="{0D108BD9-81ED-4DB2-BD59-A6C34878D82A}">
                    <a16:rowId xmlns:a16="http://schemas.microsoft.com/office/drawing/2014/main" val="507569100"/>
                  </a:ext>
                </a:extLst>
              </a:tr>
              <a:tr h="274320">
                <a:tc>
                  <a:txBody>
                    <a:bodyPr/>
                    <a:lstStyle/>
                    <a:p>
                      <a:pPr marL="111125" indent="0" algn="l" fontAlgn="b"/>
                      <a:r>
                        <a:rPr lang="en-US" sz="1800" b="0" i="0" u="none" strike="noStrike" dirty="0">
                          <a:solidFill>
                            <a:schemeClr val="tx1"/>
                          </a:solidFill>
                          <a:effectLst/>
                          <a:latin typeface="+mn-lt"/>
                        </a:rPr>
                        <a:t>101 Protocol Template – Data/Specimen Only</a:t>
                      </a:r>
                    </a:p>
                  </a:txBody>
                  <a:tcPr marL="7315" marR="7315" marT="731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mn-lt"/>
                        </a:rPr>
                        <a:t>New Form</a:t>
                      </a:r>
                      <a:r>
                        <a:rPr lang="en-US" sz="1800" dirty="0">
                          <a:solidFill>
                            <a:schemeClr val="tx1"/>
                          </a:solidFill>
                          <a:latin typeface="+mn-lt"/>
                        </a:rPr>
                        <a:t>: This template will be used for data/specimen projects only. New sections have been added to the Protocol Template to collect more comprehensive information and focus more on the multi-site aspects of the project. Revised to incorporate elements of Form 108 (Form 108 will be discontinued). Includes more detailed instructions on how to write the protocol. </a:t>
                      </a:r>
                    </a:p>
                  </a:txBody>
                  <a:tcPr/>
                </a:tc>
                <a:tc>
                  <a:txBody>
                    <a:bodyPr/>
                    <a:lstStyle/>
                    <a:p>
                      <a:r>
                        <a:rPr lang="en-US" sz="1800" dirty="0">
                          <a:solidFill>
                            <a:schemeClr val="tx1"/>
                          </a:solidFill>
                          <a:latin typeface="+mn-lt"/>
                        </a:rPr>
                        <a:t>10/25/2023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01/02/2024</a:t>
                      </a:r>
                    </a:p>
                  </a:txBody>
                  <a:tcPr/>
                </a:tc>
                <a:extLst>
                  <a:ext uri="{0D108BD9-81ED-4DB2-BD59-A6C34878D82A}">
                    <a16:rowId xmlns:a16="http://schemas.microsoft.com/office/drawing/2014/main" val="1690231868"/>
                  </a:ext>
                </a:extLst>
              </a:tr>
            </a:tbl>
          </a:graphicData>
        </a:graphic>
      </p:graphicFrame>
    </p:spTree>
    <p:extLst>
      <p:ext uri="{BB962C8B-B14F-4D97-AF65-F5344CB8AC3E}">
        <p14:creationId xmlns:p14="http://schemas.microsoft.com/office/powerpoint/2010/main" val="3089570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BD3DBA9-8436-F97A-7B4F-01106438421A}"/>
              </a:ext>
            </a:extLst>
          </p:cNvPr>
          <p:cNvSpPr txBox="1">
            <a:spLocks/>
          </p:cNvSpPr>
          <p:nvPr/>
        </p:nvSpPr>
        <p:spPr>
          <a:xfrm>
            <a:off x="443937" y="396122"/>
            <a:ext cx="10783528" cy="7529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7500" kern="1200">
                <a:solidFill>
                  <a:srgbClr val="002F56"/>
                </a:solidFill>
                <a:latin typeface="+mj-lt"/>
                <a:ea typeface="+mj-ea"/>
                <a:cs typeface="+mj-cs"/>
              </a:defRPr>
            </a:lvl1pPr>
          </a:lstStyle>
          <a:p>
            <a:r>
              <a:rPr lang="en-US" sz="4000" b="1" dirty="0">
                <a:latin typeface="+mn-lt"/>
              </a:rPr>
              <a:t>New Project Forms</a:t>
            </a:r>
          </a:p>
        </p:txBody>
      </p:sp>
      <p:graphicFrame>
        <p:nvGraphicFramePr>
          <p:cNvPr id="2" name="Table 1">
            <a:extLst>
              <a:ext uri="{FF2B5EF4-FFF2-40B4-BE49-F238E27FC236}">
                <a16:creationId xmlns:a16="http://schemas.microsoft.com/office/drawing/2014/main" id="{879E8F57-9D48-92EB-3E5E-F9DED047EA69}"/>
              </a:ext>
            </a:extLst>
          </p:cNvPr>
          <p:cNvGraphicFramePr>
            <a:graphicFrameLocks noGrp="1"/>
          </p:cNvGraphicFramePr>
          <p:nvPr>
            <p:extLst>
              <p:ext uri="{D42A27DB-BD31-4B8C-83A1-F6EECF244321}">
                <p14:modId xmlns:p14="http://schemas.microsoft.com/office/powerpoint/2010/main" val="102885730"/>
              </p:ext>
            </p:extLst>
          </p:nvPr>
        </p:nvGraphicFramePr>
        <p:xfrm>
          <a:off x="443937" y="1368889"/>
          <a:ext cx="11209087" cy="5249378"/>
        </p:xfrm>
        <a:graphic>
          <a:graphicData uri="http://schemas.openxmlformats.org/drawingml/2006/table">
            <a:tbl>
              <a:tblPr firstRow="1" bandRow="1">
                <a:tableStyleId>{69012ECD-51FC-41F1-AA8D-1B2483CD663E}</a:tableStyleId>
              </a:tblPr>
              <a:tblGrid>
                <a:gridCol w="2820373">
                  <a:extLst>
                    <a:ext uri="{9D8B030D-6E8A-4147-A177-3AD203B41FA5}">
                      <a16:colId xmlns:a16="http://schemas.microsoft.com/office/drawing/2014/main" val="1954312555"/>
                    </a:ext>
                  </a:extLst>
                </a:gridCol>
                <a:gridCol w="5489398">
                  <a:extLst>
                    <a:ext uri="{9D8B030D-6E8A-4147-A177-3AD203B41FA5}">
                      <a16:colId xmlns:a16="http://schemas.microsoft.com/office/drawing/2014/main" val="3078495041"/>
                    </a:ext>
                  </a:extLst>
                </a:gridCol>
                <a:gridCol w="1483113">
                  <a:extLst>
                    <a:ext uri="{9D8B030D-6E8A-4147-A177-3AD203B41FA5}">
                      <a16:colId xmlns:a16="http://schemas.microsoft.com/office/drawing/2014/main" val="1363505809"/>
                    </a:ext>
                  </a:extLst>
                </a:gridCol>
                <a:gridCol w="1416203">
                  <a:extLst>
                    <a:ext uri="{9D8B030D-6E8A-4147-A177-3AD203B41FA5}">
                      <a16:colId xmlns:a16="http://schemas.microsoft.com/office/drawing/2014/main" val="2027765464"/>
                    </a:ext>
                  </a:extLst>
                </a:gridCol>
              </a:tblGrid>
              <a:tr h="349754">
                <a:tc>
                  <a:txBody>
                    <a:bodyPr/>
                    <a:lstStyle/>
                    <a:p>
                      <a:pPr algn="l" fontAlgn="ctr"/>
                      <a:r>
                        <a:rPr lang="en-US" sz="1800" b="1" u="none" strike="noStrike" dirty="0">
                          <a:solidFill>
                            <a:schemeClr val="tx1"/>
                          </a:solidFill>
                          <a:effectLst/>
                        </a:rPr>
                        <a:t>  Form</a:t>
                      </a:r>
                      <a:endParaRPr lang="en-US" sz="1800" b="1" i="0" u="none" strike="noStrike" dirty="0">
                        <a:solidFill>
                          <a:schemeClr val="tx1"/>
                        </a:solidFill>
                        <a:effectLst/>
                        <a:latin typeface="Calibri" panose="020F0502020204030204" pitchFamily="34" charset="0"/>
                      </a:endParaRPr>
                    </a:p>
                  </a:txBody>
                  <a:tcPr marL="7315" marR="7315" marT="7315" marB="0" anchor="ctr">
                    <a:solidFill>
                      <a:schemeClr val="tx2">
                        <a:lumMod val="20000"/>
                        <a:lumOff val="80000"/>
                      </a:schemeClr>
                    </a:solidFill>
                  </a:tcPr>
                </a:tc>
                <a:tc>
                  <a:txBody>
                    <a:bodyPr/>
                    <a:lstStyle/>
                    <a:p>
                      <a:r>
                        <a:rPr lang="en-US" dirty="0">
                          <a:solidFill>
                            <a:schemeClr val="tx1"/>
                          </a:solidFill>
                        </a:rPr>
                        <a:t>Summary of Significant Changes </a:t>
                      </a:r>
                    </a:p>
                  </a:txBody>
                  <a:tcPr>
                    <a:solidFill>
                      <a:schemeClr val="tx2">
                        <a:lumMod val="20000"/>
                        <a:lumOff val="80000"/>
                      </a:schemeClr>
                    </a:solidFill>
                  </a:tcPr>
                </a:tc>
                <a:tc>
                  <a:txBody>
                    <a:bodyPr/>
                    <a:lstStyle/>
                    <a:p>
                      <a:r>
                        <a:rPr lang="en-US" dirty="0">
                          <a:solidFill>
                            <a:schemeClr val="tx1"/>
                          </a:solidFill>
                        </a:rPr>
                        <a:t>Release Date</a:t>
                      </a:r>
                    </a:p>
                  </a:txBody>
                  <a:tcPr>
                    <a:solidFill>
                      <a:schemeClr val="tx2">
                        <a:lumMod val="20000"/>
                        <a:lumOff val="80000"/>
                      </a:schemeClr>
                    </a:solidFill>
                  </a:tcPr>
                </a:tc>
                <a:tc>
                  <a:txBody>
                    <a:bodyPr/>
                    <a:lstStyle/>
                    <a:p>
                      <a:r>
                        <a:rPr lang="en-US" dirty="0">
                          <a:solidFill>
                            <a:schemeClr val="tx1"/>
                          </a:solidFill>
                        </a:rPr>
                        <a:t>Must Use By</a:t>
                      </a:r>
                    </a:p>
                  </a:txBody>
                  <a:tcPr>
                    <a:solidFill>
                      <a:schemeClr val="tx2">
                        <a:lumMod val="20000"/>
                        <a:lumOff val="80000"/>
                      </a:schemeClr>
                    </a:solidFill>
                  </a:tcPr>
                </a:tc>
                <a:extLst>
                  <a:ext uri="{0D108BD9-81ED-4DB2-BD59-A6C34878D82A}">
                    <a16:rowId xmlns:a16="http://schemas.microsoft.com/office/drawing/2014/main" val="272062534"/>
                  </a:ext>
                </a:extLst>
              </a:tr>
              <a:tr h="344963">
                <a:tc>
                  <a:txBody>
                    <a:bodyPr/>
                    <a:lstStyle/>
                    <a:p>
                      <a:pPr marL="111125" indent="0" algn="l" fontAlgn="b"/>
                      <a:r>
                        <a:rPr lang="en-US" sz="1800" b="0" i="0" u="none" strike="noStrike" dirty="0">
                          <a:solidFill>
                            <a:schemeClr val="tx1"/>
                          </a:solidFill>
                          <a:effectLst/>
                          <a:latin typeface="+mn-lt"/>
                        </a:rPr>
                        <a:t>105 Request for Exemption</a:t>
                      </a:r>
                    </a:p>
                  </a:txBody>
                  <a:tcPr marL="7315" marR="7315" marT="731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No significant changes.</a:t>
                      </a:r>
                    </a:p>
                  </a:txBody>
                  <a:tcPr/>
                </a:tc>
                <a:tc>
                  <a:txBody>
                    <a:bodyPr/>
                    <a:lstStyle/>
                    <a:p>
                      <a:r>
                        <a:rPr lang="en-US" sz="1800" dirty="0">
                          <a:solidFill>
                            <a:schemeClr val="tx1"/>
                          </a:solidFill>
                          <a:latin typeface="+mn-lt"/>
                        </a:rPr>
                        <a:t>10/25/2023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01/02/2024</a:t>
                      </a:r>
                    </a:p>
                  </a:txBody>
                  <a:tcPr/>
                </a:tc>
                <a:extLst>
                  <a:ext uri="{0D108BD9-81ED-4DB2-BD59-A6C34878D82A}">
                    <a16:rowId xmlns:a16="http://schemas.microsoft.com/office/drawing/2014/main" val="1170348227"/>
                  </a:ext>
                </a:extLst>
              </a:tr>
              <a:tr h="1379850">
                <a:tc>
                  <a:txBody>
                    <a:bodyPr/>
                    <a:lstStyle/>
                    <a:p>
                      <a:pPr marL="111125" indent="0" algn="l" fontAlgn="b"/>
                      <a:r>
                        <a:rPr lang="en-US" sz="1800" b="0" i="0" u="none" strike="noStrike" dirty="0">
                          <a:solidFill>
                            <a:schemeClr val="tx1"/>
                          </a:solidFill>
                          <a:effectLst/>
                          <a:latin typeface="+mn-lt"/>
                        </a:rPr>
                        <a:t>107 Co-PI Supplement Different VA Facility</a:t>
                      </a:r>
                    </a:p>
                  </a:txBody>
                  <a:tcPr marL="7315" marR="7315" marT="731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mn-lt"/>
                        </a:rPr>
                        <a:t>New Form</a:t>
                      </a:r>
                      <a:r>
                        <a:rPr lang="en-US" sz="1800" dirty="0">
                          <a:solidFill>
                            <a:schemeClr val="tx1"/>
                          </a:solidFill>
                          <a:latin typeface="+mn-lt"/>
                        </a:rPr>
                        <a:t>: Replacing Form 105a and 108a. This new form can be used for exempt and non-exempt projects. However, this form is only required when there is a Co-PI </a:t>
                      </a:r>
                      <a:r>
                        <a:rPr lang="en-US" sz="1800" u="sng" dirty="0">
                          <a:solidFill>
                            <a:schemeClr val="tx1"/>
                          </a:solidFill>
                          <a:latin typeface="+mn-lt"/>
                        </a:rPr>
                        <a:t>at a different VA facility</a:t>
                      </a:r>
                      <a:r>
                        <a:rPr lang="en-US" sz="1800" dirty="0">
                          <a:solidFill>
                            <a:schemeClr val="tx1"/>
                          </a:solidFill>
                          <a:latin typeface="+mn-lt"/>
                        </a:rPr>
                        <a:t>. Co-PIs from the same VA facility do </a:t>
                      </a:r>
                      <a:r>
                        <a:rPr lang="en-US" sz="1800" u="none" dirty="0">
                          <a:solidFill>
                            <a:schemeClr val="tx1"/>
                          </a:solidFill>
                          <a:latin typeface="+mn-lt"/>
                        </a:rPr>
                        <a:t>not</a:t>
                      </a:r>
                      <a:r>
                        <a:rPr lang="en-US" sz="1800" dirty="0">
                          <a:solidFill>
                            <a:schemeClr val="tx1"/>
                          </a:solidFill>
                          <a:latin typeface="+mn-lt"/>
                        </a:rPr>
                        <a:t> complete this form. </a:t>
                      </a:r>
                    </a:p>
                  </a:txBody>
                  <a:tcPr/>
                </a:tc>
                <a:tc>
                  <a:txBody>
                    <a:bodyPr/>
                    <a:lstStyle/>
                    <a:p>
                      <a:r>
                        <a:rPr lang="en-US" sz="1800" dirty="0">
                          <a:solidFill>
                            <a:schemeClr val="tx1"/>
                          </a:solidFill>
                          <a:latin typeface="+mn-lt"/>
                        </a:rPr>
                        <a:t>10/25/2023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01/02/2024</a:t>
                      </a:r>
                    </a:p>
                  </a:txBody>
                  <a:tcPr/>
                </a:tc>
                <a:extLst>
                  <a:ext uri="{0D108BD9-81ED-4DB2-BD59-A6C34878D82A}">
                    <a16:rowId xmlns:a16="http://schemas.microsoft.com/office/drawing/2014/main" val="132689971"/>
                  </a:ext>
                </a:extLst>
              </a:tr>
              <a:tr h="603684">
                <a:tc>
                  <a:txBody>
                    <a:bodyPr/>
                    <a:lstStyle/>
                    <a:p>
                      <a:pPr marL="111125" indent="0" algn="l" fontAlgn="b"/>
                      <a:r>
                        <a:rPr lang="en-US" sz="1800" b="0" i="1" u="none" strike="noStrike" dirty="0">
                          <a:solidFill>
                            <a:schemeClr val="tx1"/>
                          </a:solidFill>
                          <a:effectLst/>
                          <a:latin typeface="+mn-lt"/>
                        </a:rPr>
                        <a:t>109 Coordinating Center Supplement</a:t>
                      </a:r>
                    </a:p>
                  </a:txBody>
                  <a:tcPr marL="7315" marR="7315" marT="731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dirty="0">
                          <a:solidFill>
                            <a:srgbClr val="C00000"/>
                          </a:solidFill>
                          <a:latin typeface="+mn-lt"/>
                        </a:rPr>
                        <a:t>Form Under Development</a:t>
                      </a:r>
                      <a:r>
                        <a:rPr lang="en-US" sz="1800" i="1" dirty="0">
                          <a:solidFill>
                            <a:schemeClr val="tx1"/>
                          </a:solidFill>
                          <a:latin typeface="+mn-lt"/>
                        </a:rPr>
                        <a:t>: This form will be released in early 2024. Will be replacing Form 108b. </a:t>
                      </a:r>
                    </a:p>
                  </a:txBody>
                  <a:tcPr/>
                </a:tc>
                <a:tc>
                  <a:txBody>
                    <a:bodyPr/>
                    <a:lstStyle/>
                    <a:p>
                      <a:r>
                        <a:rPr lang="en-US" sz="1800" i="1" dirty="0">
                          <a:solidFill>
                            <a:schemeClr val="tx1"/>
                          </a:solidFill>
                          <a:latin typeface="+mn-lt"/>
                        </a:rPr>
                        <a:t>TBD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TBD</a:t>
                      </a:r>
                    </a:p>
                  </a:txBody>
                  <a:tcPr/>
                </a:tc>
                <a:extLst>
                  <a:ext uri="{0D108BD9-81ED-4DB2-BD59-A6C34878D82A}">
                    <a16:rowId xmlns:a16="http://schemas.microsoft.com/office/drawing/2014/main" val="575349034"/>
                  </a:ext>
                </a:extLst>
              </a:tr>
              <a:tr h="2414738">
                <a:tc>
                  <a:txBody>
                    <a:bodyPr/>
                    <a:lstStyle/>
                    <a:p>
                      <a:pPr marL="111125" indent="0" algn="l" fontAlgn="b"/>
                      <a:r>
                        <a:rPr lang="en-US" sz="1800" b="0" i="0" u="none" strike="noStrike" dirty="0">
                          <a:solidFill>
                            <a:schemeClr val="tx1"/>
                          </a:solidFill>
                          <a:effectLst/>
                          <a:latin typeface="+mn-lt"/>
                        </a:rPr>
                        <a:t>Information Sheet Wizard</a:t>
                      </a:r>
                    </a:p>
                  </a:txBody>
                  <a:tcPr marL="7315" marR="7315" marT="731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For a lead PI completing the wizard, new questions were added, and existing questions were revised to ensure comprehensive project level information is captured. For a LSI completing the wizard, there were significant revisions. The LSI will no longer be required to answer questions that are specific to the overall project. The LSI will only be required to enter information as it pertains to their local site activity.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10/25/2023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10/25/2023</a:t>
                      </a:r>
                    </a:p>
                  </a:txBody>
                  <a:tcPr/>
                </a:tc>
                <a:extLst>
                  <a:ext uri="{0D108BD9-81ED-4DB2-BD59-A6C34878D82A}">
                    <a16:rowId xmlns:a16="http://schemas.microsoft.com/office/drawing/2014/main" val="2109368544"/>
                  </a:ext>
                </a:extLst>
              </a:tr>
            </a:tbl>
          </a:graphicData>
        </a:graphic>
      </p:graphicFrame>
    </p:spTree>
    <p:extLst>
      <p:ext uri="{BB962C8B-B14F-4D97-AF65-F5344CB8AC3E}">
        <p14:creationId xmlns:p14="http://schemas.microsoft.com/office/powerpoint/2010/main" val="816745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BD3DBA9-8436-F97A-7B4F-01106438421A}"/>
              </a:ext>
            </a:extLst>
          </p:cNvPr>
          <p:cNvSpPr txBox="1">
            <a:spLocks/>
          </p:cNvSpPr>
          <p:nvPr/>
        </p:nvSpPr>
        <p:spPr>
          <a:xfrm>
            <a:off x="397269" y="418419"/>
            <a:ext cx="10783528" cy="7529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7500" kern="1200">
                <a:solidFill>
                  <a:srgbClr val="002F56"/>
                </a:solidFill>
                <a:latin typeface="+mj-lt"/>
                <a:ea typeface="+mj-ea"/>
                <a:cs typeface="+mj-cs"/>
              </a:defRPr>
            </a:lvl1pPr>
          </a:lstStyle>
          <a:p>
            <a:r>
              <a:rPr lang="en-US" sz="4000" b="1" dirty="0">
                <a:latin typeface="Calibri" panose="020F0502020204030204" pitchFamily="34" charset="0"/>
                <a:cs typeface="Calibri" panose="020F0502020204030204" pitchFamily="34" charset="0"/>
              </a:rPr>
              <a:t>Discontinued Forms </a:t>
            </a:r>
          </a:p>
        </p:txBody>
      </p:sp>
      <p:graphicFrame>
        <p:nvGraphicFramePr>
          <p:cNvPr id="7" name="Table 6">
            <a:extLst>
              <a:ext uri="{FF2B5EF4-FFF2-40B4-BE49-F238E27FC236}">
                <a16:creationId xmlns:a16="http://schemas.microsoft.com/office/drawing/2014/main" id="{125A841A-498E-3B75-6B1C-967AB39A8033}"/>
              </a:ext>
            </a:extLst>
          </p:cNvPr>
          <p:cNvGraphicFramePr>
            <a:graphicFrameLocks noGrp="1"/>
          </p:cNvGraphicFramePr>
          <p:nvPr>
            <p:extLst>
              <p:ext uri="{D42A27DB-BD31-4B8C-83A1-F6EECF244321}">
                <p14:modId xmlns:p14="http://schemas.microsoft.com/office/powerpoint/2010/main" val="1653757420"/>
              </p:ext>
            </p:extLst>
          </p:nvPr>
        </p:nvGraphicFramePr>
        <p:xfrm>
          <a:off x="397269" y="1289681"/>
          <a:ext cx="11397461" cy="4959705"/>
        </p:xfrm>
        <a:graphic>
          <a:graphicData uri="http://schemas.openxmlformats.org/drawingml/2006/table">
            <a:tbl>
              <a:tblPr firstRow="1" bandRow="1">
                <a:tableStyleId>{69012ECD-51FC-41F1-AA8D-1B2483CD663E}</a:tableStyleId>
              </a:tblPr>
              <a:tblGrid>
                <a:gridCol w="3468945">
                  <a:extLst>
                    <a:ext uri="{9D8B030D-6E8A-4147-A177-3AD203B41FA5}">
                      <a16:colId xmlns:a16="http://schemas.microsoft.com/office/drawing/2014/main" val="1954312555"/>
                    </a:ext>
                  </a:extLst>
                </a:gridCol>
                <a:gridCol w="6211230">
                  <a:extLst>
                    <a:ext uri="{9D8B030D-6E8A-4147-A177-3AD203B41FA5}">
                      <a16:colId xmlns:a16="http://schemas.microsoft.com/office/drawing/2014/main" val="3078495041"/>
                    </a:ext>
                  </a:extLst>
                </a:gridCol>
                <a:gridCol w="1717286">
                  <a:extLst>
                    <a:ext uri="{9D8B030D-6E8A-4147-A177-3AD203B41FA5}">
                      <a16:colId xmlns:a16="http://schemas.microsoft.com/office/drawing/2014/main" val="2027765464"/>
                    </a:ext>
                  </a:extLst>
                </a:gridCol>
              </a:tblGrid>
              <a:tr h="370840">
                <a:tc>
                  <a:txBody>
                    <a:bodyPr/>
                    <a:lstStyle/>
                    <a:p>
                      <a:pPr algn="l" fontAlgn="ctr"/>
                      <a:r>
                        <a:rPr lang="en-US" sz="1800" b="1" u="none" strike="noStrike" dirty="0">
                          <a:solidFill>
                            <a:schemeClr val="tx1"/>
                          </a:solidFill>
                          <a:effectLst/>
                        </a:rPr>
                        <a:t>  Discontinued Form</a:t>
                      </a:r>
                      <a:endParaRPr lang="en-US" sz="1800" b="1" i="0" u="none" strike="noStrike" dirty="0">
                        <a:solidFill>
                          <a:schemeClr val="tx1"/>
                        </a:solidFill>
                        <a:effectLst/>
                        <a:latin typeface="Calibri" panose="020F0502020204030204" pitchFamily="34" charset="0"/>
                      </a:endParaRPr>
                    </a:p>
                  </a:txBody>
                  <a:tcPr marL="7315" marR="7315" marT="7315" marB="0">
                    <a:solidFill>
                      <a:schemeClr val="tx2">
                        <a:lumMod val="20000"/>
                        <a:lumOff val="80000"/>
                      </a:schemeClr>
                    </a:solidFill>
                  </a:tcPr>
                </a:tc>
                <a:tc>
                  <a:txBody>
                    <a:bodyPr/>
                    <a:lstStyle/>
                    <a:p>
                      <a:r>
                        <a:rPr lang="en-US" dirty="0">
                          <a:solidFill>
                            <a:schemeClr val="tx1"/>
                          </a:solidFill>
                        </a:rPr>
                        <a:t>Where Information Will Be Captured</a:t>
                      </a:r>
                    </a:p>
                  </a:txBody>
                  <a:tcPr>
                    <a:solidFill>
                      <a:schemeClr val="tx2">
                        <a:lumMod val="20000"/>
                        <a:lumOff val="80000"/>
                      </a:schemeClr>
                    </a:solidFill>
                  </a:tcPr>
                </a:tc>
                <a:tc>
                  <a:txBody>
                    <a:bodyPr/>
                    <a:lstStyle/>
                    <a:p>
                      <a:r>
                        <a:rPr lang="en-US" dirty="0">
                          <a:solidFill>
                            <a:schemeClr val="tx1"/>
                          </a:solidFill>
                        </a:rPr>
                        <a:t>Discontinuation Date</a:t>
                      </a:r>
                    </a:p>
                  </a:txBody>
                  <a:tcPr>
                    <a:solidFill>
                      <a:schemeClr val="tx2">
                        <a:lumMod val="20000"/>
                        <a:lumOff val="80000"/>
                      </a:schemeClr>
                    </a:solidFill>
                  </a:tcPr>
                </a:tc>
                <a:extLst>
                  <a:ext uri="{0D108BD9-81ED-4DB2-BD59-A6C34878D82A}">
                    <a16:rowId xmlns:a16="http://schemas.microsoft.com/office/drawing/2014/main" val="272062534"/>
                  </a:ext>
                </a:extLst>
              </a:tr>
              <a:tr h="274320">
                <a:tc>
                  <a:txBody>
                    <a:bodyPr/>
                    <a:lstStyle/>
                    <a:p>
                      <a:pPr marL="111125" marR="0" lvl="0" indent="0" algn="l"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chemeClr val="tx1"/>
                          </a:solidFill>
                          <a:effectLst/>
                          <a:latin typeface="+mn-lt"/>
                        </a:rPr>
                        <a:t>104 </a:t>
                      </a:r>
                      <a:r>
                        <a:rPr lang="en-US" sz="1800" b="0" u="none" strike="noStrike" dirty="0">
                          <a:solidFill>
                            <a:srgbClr val="3A3838"/>
                          </a:solidFill>
                          <a:effectLst/>
                          <a:latin typeface="+mn-lt"/>
                        </a:rPr>
                        <a:t>NSI LSI No Intervention</a:t>
                      </a:r>
                      <a:endParaRPr lang="en-US" sz="1800" b="0" i="0" u="none" strike="noStrike" dirty="0">
                        <a:solidFill>
                          <a:srgbClr val="3A3838"/>
                        </a:solidFill>
                        <a:effectLst/>
                        <a:latin typeface="+mn-lt"/>
                      </a:endParaRPr>
                    </a:p>
                  </a:txBody>
                  <a:tcPr marL="7315" marR="7315" marT="731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Single Form 104 LSI Application for all LSI project types.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01/02/2024</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1170348227"/>
                  </a:ext>
                </a:extLst>
              </a:tr>
              <a:tr h="274320">
                <a:tc>
                  <a:txBody>
                    <a:bodyPr/>
                    <a:lstStyle/>
                    <a:p>
                      <a:pPr marL="111125" indent="0" algn="l" fontAlgn="b"/>
                      <a:r>
                        <a:rPr lang="en-US" sz="1800" b="0" i="0" u="none" strike="noStrike" dirty="0">
                          <a:solidFill>
                            <a:schemeClr val="tx1"/>
                          </a:solidFill>
                          <a:effectLst/>
                          <a:latin typeface="+mn-lt"/>
                        </a:rPr>
                        <a:t>104a Co-LSIs added to New Project</a:t>
                      </a:r>
                    </a:p>
                  </a:txBody>
                  <a:tcPr marL="7315" marR="7315" marT="731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Project Cover Sheet Wizard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01/02/2024</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132689971"/>
                  </a:ext>
                </a:extLst>
              </a:tr>
              <a:tr h="274320">
                <a:tc>
                  <a:txBody>
                    <a:bodyPr/>
                    <a:lstStyle/>
                    <a:p>
                      <a:pPr marL="111125" indent="0" algn="l" fontAlgn="b"/>
                      <a:r>
                        <a:rPr lang="en-US" sz="1800" b="0" i="0" u="none" strike="noStrike" dirty="0">
                          <a:solidFill>
                            <a:schemeClr val="tx1"/>
                          </a:solidFill>
                          <a:effectLst/>
                          <a:latin typeface="+mn-lt"/>
                        </a:rPr>
                        <a:t>105a Co-PISC Exempt New Project    Supplement</a:t>
                      </a:r>
                    </a:p>
                  </a:txBody>
                  <a:tcPr marL="7315" marR="7315" marT="731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Project Cover Sheet Wizard and if applicable, New Form 107 Co-PI at Different Facility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01/02/2024</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619957153"/>
                  </a:ext>
                </a:extLst>
              </a:tr>
              <a:tr h="274320">
                <a:tc>
                  <a:txBody>
                    <a:bodyPr/>
                    <a:lstStyle/>
                    <a:p>
                      <a:pPr marL="111125" indent="0" algn="l" fontAlgn="b"/>
                      <a:r>
                        <a:rPr lang="en-US" sz="1800" b="0" i="0" u="none" strike="noStrike" dirty="0">
                          <a:solidFill>
                            <a:schemeClr val="tx1"/>
                          </a:solidFill>
                          <a:effectLst/>
                          <a:latin typeface="+mn-lt"/>
                        </a:rPr>
                        <a:t>108 PISC New Project Application</a:t>
                      </a:r>
                    </a:p>
                  </a:txBody>
                  <a:tcPr marL="7315" marR="7315" marT="731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Protocol Template, IRB Information Sheet Wizard, Project Cover Sheet Wizard, and ERDSP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01/02/2024</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2424638731"/>
                  </a:ext>
                </a:extLst>
              </a:tr>
              <a:tr h="274320">
                <a:tc>
                  <a:txBody>
                    <a:bodyPr/>
                    <a:lstStyle/>
                    <a:p>
                      <a:pPr marL="111125" indent="0" algn="l" fontAlgn="b"/>
                      <a:r>
                        <a:rPr lang="en-US" sz="1800" b="0" i="0" u="none" strike="noStrike" dirty="0">
                          <a:solidFill>
                            <a:schemeClr val="tx1"/>
                          </a:solidFill>
                          <a:effectLst/>
                          <a:latin typeface="+mn-lt"/>
                        </a:rPr>
                        <a:t>108a Co-PISC New Project    Supplement</a:t>
                      </a:r>
                    </a:p>
                  </a:txBody>
                  <a:tcPr marL="7315" marR="7315" marT="731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Project Cover Sheet Wizard and if applicable, New Form 107 Co-PI at Different Facility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01/02/2024</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2600610886"/>
                  </a:ext>
                </a:extLst>
              </a:tr>
              <a:tr h="274320">
                <a:tc>
                  <a:txBody>
                    <a:bodyPr/>
                    <a:lstStyle/>
                    <a:p>
                      <a:pPr marL="111125" indent="0" algn="l" fontAlgn="b"/>
                      <a:r>
                        <a:rPr lang="en-US" sz="1800" b="0" i="1" u="none" strike="noStrike" dirty="0">
                          <a:solidFill>
                            <a:schemeClr val="tx1"/>
                          </a:solidFill>
                          <a:effectLst/>
                          <a:latin typeface="+mn-lt"/>
                        </a:rPr>
                        <a:t>108b Coordinating Center Supplement </a:t>
                      </a:r>
                    </a:p>
                  </a:txBody>
                  <a:tcPr marL="7315" marR="7315" marT="731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solidFill>
                            <a:schemeClr val="tx1"/>
                          </a:solidFill>
                          <a:latin typeface="+mn-lt"/>
                        </a:rPr>
                        <a:t>Form 109 (New Form Under Development)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TBD</a:t>
                      </a:r>
                    </a:p>
                  </a:txBody>
                  <a:tcPr/>
                </a:tc>
                <a:extLst>
                  <a:ext uri="{0D108BD9-81ED-4DB2-BD59-A6C34878D82A}">
                    <a16:rowId xmlns:a16="http://schemas.microsoft.com/office/drawing/2014/main" val="4090308318"/>
                  </a:ext>
                </a:extLst>
              </a:tr>
              <a:tr h="274320">
                <a:tc>
                  <a:txBody>
                    <a:bodyPr/>
                    <a:lstStyle/>
                    <a:p>
                      <a:pPr marL="111125" marR="0" lvl="0" indent="0" algn="l"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rgbClr val="3A3838"/>
                          </a:solidFill>
                          <a:effectLst/>
                          <a:latin typeface="+mn-lt"/>
                        </a:rPr>
                        <a:t>110a </a:t>
                      </a:r>
                      <a:r>
                        <a:rPr lang="en-US" sz="1800" b="0" u="none" strike="noStrike" dirty="0">
                          <a:solidFill>
                            <a:schemeClr val="tx1"/>
                          </a:solidFill>
                          <a:effectLst/>
                          <a:latin typeface="+mn-lt"/>
                        </a:rPr>
                        <a:t>Vulnerable Population Pregnant Women</a:t>
                      </a:r>
                      <a:endParaRPr lang="en-US" sz="1800" b="0" i="0" u="none" strike="noStrike" dirty="0">
                        <a:solidFill>
                          <a:srgbClr val="3A3838"/>
                        </a:solidFill>
                        <a:effectLst/>
                        <a:latin typeface="+mn-lt"/>
                      </a:endParaRPr>
                    </a:p>
                  </a:txBody>
                  <a:tcPr marL="7315" marR="7315" marT="731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IRB Information Sheet Wizard and Protocol Template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01/02/2024</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3326936238"/>
                  </a:ext>
                </a:extLst>
              </a:tr>
              <a:tr h="274320">
                <a:tc>
                  <a:txBody>
                    <a:bodyPr/>
                    <a:lstStyle/>
                    <a:p>
                      <a:pPr marL="111125" indent="0" algn="l" fontAlgn="b"/>
                      <a:r>
                        <a:rPr lang="en-US" sz="1800" b="0" i="0" u="none" strike="noStrike" dirty="0">
                          <a:solidFill>
                            <a:schemeClr val="tx1"/>
                          </a:solidFill>
                          <a:effectLst/>
                          <a:latin typeface="+mn-lt"/>
                        </a:rPr>
                        <a:t>110b </a:t>
                      </a:r>
                      <a:r>
                        <a:rPr lang="en-US" sz="1800" b="0" u="none" strike="noStrike" dirty="0">
                          <a:solidFill>
                            <a:schemeClr val="tx1"/>
                          </a:solidFill>
                          <a:effectLst/>
                          <a:latin typeface="+mn-lt"/>
                        </a:rPr>
                        <a:t>Vulnerable Population Prisoners</a:t>
                      </a:r>
                      <a:endParaRPr lang="en-US" sz="1800" b="0" i="0" u="none" strike="noStrike" dirty="0">
                        <a:solidFill>
                          <a:schemeClr val="tx1"/>
                        </a:solidFill>
                        <a:effectLst/>
                        <a:latin typeface="+mn-lt"/>
                      </a:endParaRPr>
                    </a:p>
                  </a:txBody>
                  <a:tcPr marL="7315" marR="7315" marT="731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IRB Information Sheet Wizard and Protocol Template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01/02/2024</a:t>
                      </a:r>
                    </a:p>
                  </a:txBody>
                  <a:tcPr/>
                </a:tc>
                <a:extLst>
                  <a:ext uri="{0D108BD9-81ED-4DB2-BD59-A6C34878D82A}">
                    <a16:rowId xmlns:a16="http://schemas.microsoft.com/office/drawing/2014/main" val="2871218909"/>
                  </a:ext>
                </a:extLst>
              </a:tr>
            </a:tbl>
          </a:graphicData>
        </a:graphic>
      </p:graphicFrame>
    </p:spTree>
    <p:extLst>
      <p:ext uri="{BB962C8B-B14F-4D97-AF65-F5344CB8AC3E}">
        <p14:creationId xmlns:p14="http://schemas.microsoft.com/office/powerpoint/2010/main" val="752335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64728-F84D-F240-BACE-20A57E0C4AF8}"/>
              </a:ext>
            </a:extLst>
          </p:cNvPr>
          <p:cNvSpPr>
            <a:spLocks noGrp="1"/>
          </p:cNvSpPr>
          <p:nvPr>
            <p:ph type="ctrTitle"/>
          </p:nvPr>
        </p:nvSpPr>
        <p:spPr/>
        <p:txBody>
          <a:bodyPr/>
          <a:lstStyle/>
          <a:p>
            <a:r>
              <a:rPr lang="en-US" sz="8000" dirty="0"/>
              <a:t>Process Updates</a:t>
            </a:r>
            <a:endParaRPr lang="en-US" dirty="0"/>
          </a:p>
        </p:txBody>
      </p:sp>
    </p:spTree>
    <p:extLst>
      <p:ext uri="{BB962C8B-B14F-4D97-AF65-F5344CB8AC3E}">
        <p14:creationId xmlns:p14="http://schemas.microsoft.com/office/powerpoint/2010/main" val="4124363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908E8-CC8E-A341-BA44-5FEE8B137C01}"/>
              </a:ext>
            </a:extLst>
          </p:cNvPr>
          <p:cNvSpPr>
            <a:spLocks noGrp="1"/>
          </p:cNvSpPr>
          <p:nvPr>
            <p:ph type="title"/>
          </p:nvPr>
        </p:nvSpPr>
        <p:spPr>
          <a:xfrm>
            <a:off x="838199" y="569511"/>
            <a:ext cx="8665564" cy="752929"/>
          </a:xfrm>
        </p:spPr>
        <p:txBody>
          <a:bodyPr/>
          <a:lstStyle/>
          <a:p>
            <a:r>
              <a:rPr lang="en-US" dirty="0"/>
              <a:t>Topics to be Covered</a:t>
            </a:r>
          </a:p>
        </p:txBody>
      </p:sp>
      <p:sp>
        <p:nvSpPr>
          <p:cNvPr id="3" name="Content Placeholder 2">
            <a:extLst>
              <a:ext uri="{FF2B5EF4-FFF2-40B4-BE49-F238E27FC236}">
                <a16:creationId xmlns:a16="http://schemas.microsoft.com/office/drawing/2014/main" id="{3BCC4282-0D98-CC45-9277-A73BAA1D9795}"/>
              </a:ext>
            </a:extLst>
          </p:cNvPr>
          <p:cNvSpPr>
            <a:spLocks noGrp="1"/>
          </p:cNvSpPr>
          <p:nvPr>
            <p:ph idx="1"/>
          </p:nvPr>
        </p:nvSpPr>
        <p:spPr>
          <a:xfrm>
            <a:off x="838199" y="1448553"/>
            <a:ext cx="11193855" cy="4372143"/>
          </a:xfrm>
        </p:spPr>
        <p:txBody>
          <a:bodyPr>
            <a:normAutofit/>
          </a:bodyPr>
          <a:lstStyle/>
          <a:p>
            <a:pPr marL="457200" lvl="1" indent="0">
              <a:buNone/>
            </a:pPr>
            <a:endParaRPr lang="en-US" sz="1800" dirty="0"/>
          </a:p>
          <a:p>
            <a:pPr marL="914400" lvl="1" indent="-457200">
              <a:buFont typeface="+mj-lt"/>
              <a:buAutoNum type="arabicPeriod"/>
            </a:pPr>
            <a:r>
              <a:rPr lang="en-US" sz="2400" dirty="0"/>
              <a:t>What does VA Central IRB approval mean?</a:t>
            </a:r>
          </a:p>
          <a:p>
            <a:pPr marL="914400" lvl="1" indent="-457200">
              <a:buFont typeface="+mj-lt"/>
              <a:buAutoNum type="arabicPeriod"/>
            </a:pPr>
            <a:r>
              <a:rPr lang="en-US" sz="2400" dirty="0"/>
              <a:t>What is continuing review approval for a multi-site project?</a:t>
            </a:r>
          </a:p>
          <a:p>
            <a:pPr marL="914400" lvl="1" indent="-457200">
              <a:buFont typeface="+mj-lt"/>
              <a:buAutoNum type="arabicPeriod"/>
            </a:pPr>
            <a:r>
              <a:rPr lang="en-US" sz="2400" dirty="0"/>
              <a:t>How is the VA Central IRB process structured?</a:t>
            </a:r>
          </a:p>
          <a:p>
            <a:pPr marL="914400" lvl="1" indent="-457200">
              <a:buFont typeface="+mj-lt"/>
              <a:buAutoNum type="arabicPeriod"/>
            </a:pPr>
            <a:r>
              <a:rPr lang="en-US" sz="2400" dirty="0"/>
              <a:t>What Changes Have Been Made to the documentation?</a:t>
            </a:r>
          </a:p>
          <a:p>
            <a:pPr marL="914400" lvl="1" indent="-457200">
              <a:buFont typeface="+mj-lt"/>
              <a:buAutoNum type="arabicPeriod"/>
            </a:pPr>
            <a:r>
              <a:rPr lang="en-US" sz="2400" dirty="0"/>
              <a:t>What is still to Come?</a:t>
            </a:r>
          </a:p>
          <a:p>
            <a:pPr marL="914400" lvl="1" indent="-457200">
              <a:buFont typeface="+mj-lt"/>
              <a:buAutoNum type="arabicPeriod"/>
            </a:pPr>
            <a:r>
              <a:rPr lang="en-US" sz="2400" dirty="0">
                <a:solidFill>
                  <a:schemeClr val="accent6">
                    <a:lumMod val="60000"/>
                    <a:lumOff val="40000"/>
                  </a:schemeClr>
                </a:solidFill>
              </a:rPr>
              <a:t>New Project Forms</a:t>
            </a:r>
          </a:p>
        </p:txBody>
      </p:sp>
    </p:spTree>
    <p:extLst>
      <p:ext uri="{BB962C8B-B14F-4D97-AF65-F5344CB8AC3E}">
        <p14:creationId xmlns:p14="http://schemas.microsoft.com/office/powerpoint/2010/main" val="762903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670F04-942D-B747-810D-5674CD4B28A5}"/>
              </a:ext>
            </a:extLst>
          </p:cNvPr>
          <p:cNvSpPr>
            <a:spLocks noGrp="1"/>
          </p:cNvSpPr>
          <p:nvPr>
            <p:ph idx="1"/>
          </p:nvPr>
        </p:nvSpPr>
        <p:spPr>
          <a:xfrm>
            <a:off x="838201" y="1295770"/>
            <a:ext cx="10515600" cy="4475765"/>
          </a:xfrm>
        </p:spPr>
        <p:txBody>
          <a:bodyPr>
            <a:noAutofit/>
          </a:bodyPr>
          <a:lstStyle/>
          <a:p>
            <a:r>
              <a:rPr lang="en-US" dirty="0"/>
              <a:t>All information that was captured in Form 108 will now be captured across the IRB Information Sheet Wizard, Project Cover Sheet Wizard, Protocol Template, and the ERDSP.</a:t>
            </a:r>
          </a:p>
          <a:p>
            <a:r>
              <a:rPr lang="en-US" dirty="0"/>
              <a:t>Project Cover Sheet Wizard will be the new source documentation when key study personnel are listed, added or removed from a project. </a:t>
            </a:r>
          </a:p>
          <a:p>
            <a:pPr marL="225425" indent="0">
              <a:buNone/>
            </a:pPr>
            <a:r>
              <a:rPr lang="en-US" b="1" dirty="0"/>
              <a:t>NOTE</a:t>
            </a:r>
            <a:r>
              <a:rPr lang="en-US" dirty="0"/>
              <a:t>: A new Study Team Tracking wizard is currently under development with VAIRRS that will be released in the near future. More information will be shared with the field regarding the new Study Team Tracking wizard at an upcoming VAIRRS webinar.</a:t>
            </a:r>
          </a:p>
          <a:p>
            <a:endParaRPr lang="en-US" dirty="0"/>
          </a:p>
          <a:p>
            <a:endParaRPr lang="en-US" dirty="0"/>
          </a:p>
        </p:txBody>
      </p:sp>
      <p:sp>
        <p:nvSpPr>
          <p:cNvPr id="11" name="Title 10">
            <a:extLst>
              <a:ext uri="{FF2B5EF4-FFF2-40B4-BE49-F238E27FC236}">
                <a16:creationId xmlns:a16="http://schemas.microsoft.com/office/drawing/2014/main" id="{D9AA45D2-3A5A-A6B6-9F75-335FBE773B15}"/>
              </a:ext>
            </a:extLst>
          </p:cNvPr>
          <p:cNvSpPr>
            <a:spLocks noGrp="1"/>
          </p:cNvSpPr>
          <p:nvPr>
            <p:ph type="title"/>
          </p:nvPr>
        </p:nvSpPr>
        <p:spPr/>
        <p:txBody>
          <a:bodyPr/>
          <a:lstStyle/>
          <a:p>
            <a:r>
              <a:rPr lang="en-US" dirty="0"/>
              <a:t>Discontinuation of Form 108 </a:t>
            </a:r>
          </a:p>
        </p:txBody>
      </p:sp>
    </p:spTree>
    <p:extLst>
      <p:ext uri="{BB962C8B-B14F-4D97-AF65-F5344CB8AC3E}">
        <p14:creationId xmlns:p14="http://schemas.microsoft.com/office/powerpoint/2010/main" val="593442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670F04-942D-B747-810D-5674CD4B28A5}"/>
              </a:ext>
            </a:extLst>
          </p:cNvPr>
          <p:cNvSpPr>
            <a:spLocks noGrp="1"/>
          </p:cNvSpPr>
          <p:nvPr>
            <p:ph idx="1"/>
          </p:nvPr>
        </p:nvSpPr>
        <p:spPr>
          <a:xfrm>
            <a:off x="838201" y="1295770"/>
            <a:ext cx="10515600" cy="4406940"/>
          </a:xfrm>
        </p:spPr>
        <p:txBody>
          <a:bodyPr>
            <a:noAutofit/>
          </a:bodyPr>
          <a:lstStyle/>
          <a:p>
            <a:pPr>
              <a:spcBef>
                <a:spcPts val="0"/>
              </a:spcBef>
            </a:pPr>
            <a:r>
              <a:rPr lang="en-US" dirty="0">
                <a:effectLst/>
                <a:latin typeface="Calibri" panose="020F0502020204030204" pitchFamily="34" charset="0"/>
                <a:ea typeface="Calibri" panose="020F0502020204030204" pitchFamily="34" charset="0"/>
                <a:cs typeface="Times New Roman" panose="02020603050405020304" pitchFamily="18" charset="0"/>
              </a:rPr>
              <a:t>The CIRB will </a:t>
            </a:r>
            <a:r>
              <a:rPr lang="en-US" b="1" u="sng" dirty="0">
                <a:effectLst/>
                <a:latin typeface="Calibri" panose="020F0502020204030204" pitchFamily="34" charset="0"/>
                <a:ea typeface="Calibri" panose="020F0502020204030204" pitchFamily="34" charset="0"/>
                <a:cs typeface="Times New Roman" panose="02020603050405020304" pitchFamily="18" charset="0"/>
              </a:rPr>
              <a:t>not</a:t>
            </a:r>
            <a:r>
              <a:rPr lang="en-US" dirty="0">
                <a:effectLst/>
                <a:latin typeface="Calibri" panose="020F0502020204030204" pitchFamily="34" charset="0"/>
                <a:ea typeface="Calibri" panose="020F0502020204030204" pitchFamily="34" charset="0"/>
                <a:cs typeface="Times New Roman" panose="02020603050405020304" pitchFamily="18" charset="0"/>
              </a:rPr>
              <a:t> require projects submitted prior to January 2, 2024 to convert old forms to new forms. For example, if a project was initially approved in 2021 with the old protocol template and Form 108, the study team is </a:t>
            </a:r>
            <a:r>
              <a:rPr lang="en-US" u="sng" dirty="0">
                <a:effectLst/>
                <a:latin typeface="Calibri" panose="020F0502020204030204" pitchFamily="34" charset="0"/>
                <a:ea typeface="Calibri" panose="020F0502020204030204" pitchFamily="34" charset="0"/>
                <a:cs typeface="Times New Roman" panose="02020603050405020304" pitchFamily="18" charset="0"/>
              </a:rPr>
              <a:t>not</a:t>
            </a:r>
            <a:r>
              <a:rPr lang="en-US" dirty="0">
                <a:effectLst/>
                <a:latin typeface="Calibri" panose="020F0502020204030204" pitchFamily="34" charset="0"/>
                <a:ea typeface="Calibri" panose="020F0502020204030204" pitchFamily="34" charset="0"/>
                <a:cs typeface="Times New Roman" panose="02020603050405020304" pitchFamily="18" charset="0"/>
              </a:rPr>
              <a:t> required to update their study documents to the new protocol template. </a:t>
            </a:r>
          </a:p>
          <a:p>
            <a:pPr>
              <a:spcBef>
                <a:spcPts val="0"/>
              </a:spcBef>
            </a:pP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225425" indent="0">
              <a:spcBef>
                <a:spcPts val="0"/>
              </a:spcBef>
              <a:buNone/>
            </a:pPr>
            <a:r>
              <a:rPr lang="en-US" b="1" dirty="0">
                <a:effectLst/>
                <a:latin typeface="Calibri" panose="020F0502020204030204" pitchFamily="34" charset="0"/>
                <a:ea typeface="Calibri" panose="020F0502020204030204" pitchFamily="34" charset="0"/>
                <a:cs typeface="Times New Roman" panose="02020603050405020304" pitchFamily="18" charset="0"/>
              </a:rPr>
              <a:t>NOTE</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b="1" u="sng" dirty="0">
                <a:effectLst/>
                <a:latin typeface="Calibri" panose="020F0502020204030204" pitchFamily="34" charset="0"/>
                <a:ea typeface="Calibri" panose="020F0502020204030204" pitchFamily="34" charset="0"/>
                <a:cs typeface="Times New Roman" panose="02020603050405020304" pitchFamily="18" charset="0"/>
              </a:rPr>
              <a:t>The only exception is the IRB Information Sheet wizard</a:t>
            </a:r>
            <a:r>
              <a:rPr lang="en-US" dirty="0">
                <a:effectLst/>
                <a:latin typeface="Calibri" panose="020F0502020204030204" pitchFamily="34" charset="0"/>
                <a:ea typeface="Calibri" panose="020F0502020204030204" pitchFamily="34" charset="0"/>
                <a:cs typeface="Times New Roman" panose="02020603050405020304" pitchFamily="18" charset="0"/>
              </a:rPr>
              <a:t>. The IRB Information Sheet wizard will be updated in IRBNet on October 25, 2023. When this update occurs, all projects with an existing IRB Information Sheet wizard will be prompted and required to answer the new questions in the form the next time the form is revised. </a:t>
            </a:r>
          </a:p>
          <a:p>
            <a:pPr marL="225425" indent="0">
              <a:buNone/>
            </a:pPr>
            <a:r>
              <a:rPr lang="en-US" dirty="0">
                <a:effectLst/>
                <a:latin typeface="Calibri" panose="020F0502020204030204" pitchFamily="34" charset="0"/>
                <a:ea typeface="Calibri" panose="020F0502020204030204" pitchFamily="34" charset="0"/>
                <a:cs typeface="Times New Roman" panose="02020603050405020304" pitchFamily="18" charset="0"/>
              </a:rPr>
              <a:t>More information will be shared with the field regarding wizard changes at an upcoming VAIRRS webinar later this year. </a:t>
            </a:r>
            <a:endParaRPr lang="en-US" dirty="0"/>
          </a:p>
        </p:txBody>
      </p:sp>
      <p:sp>
        <p:nvSpPr>
          <p:cNvPr id="11" name="Title 10">
            <a:extLst>
              <a:ext uri="{FF2B5EF4-FFF2-40B4-BE49-F238E27FC236}">
                <a16:creationId xmlns:a16="http://schemas.microsoft.com/office/drawing/2014/main" id="{D9AA45D2-3A5A-A6B6-9F75-335FBE773B15}"/>
              </a:ext>
            </a:extLst>
          </p:cNvPr>
          <p:cNvSpPr>
            <a:spLocks noGrp="1"/>
          </p:cNvSpPr>
          <p:nvPr>
            <p:ph type="title"/>
          </p:nvPr>
        </p:nvSpPr>
        <p:spPr/>
        <p:txBody>
          <a:bodyPr/>
          <a:lstStyle/>
          <a:p>
            <a:r>
              <a:rPr lang="en-US" dirty="0"/>
              <a:t>Existing Projects with Old Forms</a:t>
            </a:r>
          </a:p>
        </p:txBody>
      </p:sp>
    </p:spTree>
    <p:extLst>
      <p:ext uri="{BB962C8B-B14F-4D97-AF65-F5344CB8AC3E}">
        <p14:creationId xmlns:p14="http://schemas.microsoft.com/office/powerpoint/2010/main" val="2773309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670F04-942D-B747-810D-5674CD4B28A5}"/>
              </a:ext>
            </a:extLst>
          </p:cNvPr>
          <p:cNvSpPr>
            <a:spLocks noGrp="1"/>
          </p:cNvSpPr>
          <p:nvPr>
            <p:ph idx="1"/>
          </p:nvPr>
        </p:nvSpPr>
        <p:spPr>
          <a:xfrm>
            <a:off x="838201" y="1295770"/>
            <a:ext cx="10515600" cy="4426604"/>
          </a:xfrm>
        </p:spPr>
        <p:txBody>
          <a:bodyPr>
            <a:noAutofit/>
          </a:bodyPr>
          <a:lstStyle/>
          <a:p>
            <a:r>
              <a:rPr lang="en-US" dirty="0"/>
              <a:t>LSIs will no longer be required to include PI project level information in the submission.</a:t>
            </a:r>
          </a:p>
          <a:p>
            <a:r>
              <a:rPr lang="en-US" dirty="0"/>
              <a:t>Form 104 LSI New Project Supplement and IRB Information Sheet wizard were revised to remove all questions pertaining to PI project level information. These forms are designed for the LSI to provide local context information pertaining to their site’s involvement in the PI project. </a:t>
            </a:r>
          </a:p>
          <a:p>
            <a:r>
              <a:rPr lang="en-US" dirty="0"/>
              <a:t>All project level information (e.g., study procedures, risk level, expedited review category, waivers, etc.) will be described and approved within the PI project. </a:t>
            </a:r>
          </a:p>
          <a:p>
            <a:r>
              <a:rPr lang="en-US" dirty="0"/>
              <a:t>The PI is responsible for ensuring that all local participating site activities and procedures are described in the protocol and other applicable project materials. </a:t>
            </a:r>
          </a:p>
          <a:p>
            <a:endParaRPr lang="en-US" dirty="0"/>
          </a:p>
        </p:txBody>
      </p:sp>
      <p:sp>
        <p:nvSpPr>
          <p:cNvPr id="11" name="Title 10">
            <a:extLst>
              <a:ext uri="{FF2B5EF4-FFF2-40B4-BE49-F238E27FC236}">
                <a16:creationId xmlns:a16="http://schemas.microsoft.com/office/drawing/2014/main" id="{D9AA45D2-3A5A-A6B6-9F75-335FBE773B15}"/>
              </a:ext>
            </a:extLst>
          </p:cNvPr>
          <p:cNvSpPr>
            <a:spLocks noGrp="1"/>
          </p:cNvSpPr>
          <p:nvPr>
            <p:ph type="title"/>
          </p:nvPr>
        </p:nvSpPr>
        <p:spPr/>
        <p:txBody>
          <a:bodyPr/>
          <a:lstStyle/>
          <a:p>
            <a:r>
              <a:rPr lang="en-US" dirty="0"/>
              <a:t>LSI New Project Submissions</a:t>
            </a:r>
          </a:p>
        </p:txBody>
      </p:sp>
    </p:spTree>
    <p:extLst>
      <p:ext uri="{BB962C8B-B14F-4D97-AF65-F5344CB8AC3E}">
        <p14:creationId xmlns:p14="http://schemas.microsoft.com/office/powerpoint/2010/main" val="2965982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670F04-942D-B747-810D-5674CD4B28A5}"/>
              </a:ext>
            </a:extLst>
          </p:cNvPr>
          <p:cNvSpPr>
            <a:spLocks noGrp="1"/>
          </p:cNvSpPr>
          <p:nvPr>
            <p:ph idx="1"/>
          </p:nvPr>
        </p:nvSpPr>
        <p:spPr>
          <a:xfrm>
            <a:off x="838201" y="1295770"/>
            <a:ext cx="10515600" cy="4111972"/>
          </a:xfrm>
        </p:spPr>
        <p:txBody>
          <a:bodyPr>
            <a:noAutofit/>
          </a:bodyPr>
          <a:lstStyle/>
          <a:p>
            <a:r>
              <a:rPr lang="en-US" dirty="0"/>
              <a:t>Local site study teams and local site research administration have access project level information through the PI project in IRBNet. </a:t>
            </a:r>
          </a:p>
          <a:p>
            <a:r>
              <a:rPr lang="en-US" dirty="0"/>
              <a:t>All project documentation (Protocol, PI Information Sheet Wizard, MODEL Documents, Determination Letters, etc.) can be accessed by navigating to the Project Overview page in IRBNet and clicking on the lead site “Details” hyperlink.</a:t>
            </a:r>
          </a:p>
          <a:p>
            <a:r>
              <a:rPr lang="en-US" dirty="0"/>
              <a:t>For detailed instructions on how to access the PI project, please refer to IRBNet Forms and Templates library (VA Central IRB Administration, Washington, DC – Documents for Researchers) and review the document titled “</a:t>
            </a:r>
            <a:r>
              <a:rPr lang="en-US" b="1" dirty="0"/>
              <a:t>003-Instructions: Multi-Site Projects in IRBNet</a:t>
            </a:r>
            <a:r>
              <a:rPr lang="en-US" dirty="0"/>
              <a:t>.” </a:t>
            </a:r>
          </a:p>
          <a:p>
            <a:endParaRPr lang="en-US" dirty="0"/>
          </a:p>
        </p:txBody>
      </p:sp>
      <p:sp>
        <p:nvSpPr>
          <p:cNvPr id="11" name="Title 10">
            <a:extLst>
              <a:ext uri="{FF2B5EF4-FFF2-40B4-BE49-F238E27FC236}">
                <a16:creationId xmlns:a16="http://schemas.microsoft.com/office/drawing/2014/main" id="{D9AA45D2-3A5A-A6B6-9F75-335FBE773B15}"/>
              </a:ext>
            </a:extLst>
          </p:cNvPr>
          <p:cNvSpPr>
            <a:spLocks noGrp="1"/>
          </p:cNvSpPr>
          <p:nvPr>
            <p:ph type="title"/>
          </p:nvPr>
        </p:nvSpPr>
        <p:spPr>
          <a:xfrm>
            <a:off x="838199" y="542841"/>
            <a:ext cx="10763865" cy="752929"/>
          </a:xfrm>
        </p:spPr>
        <p:txBody>
          <a:bodyPr/>
          <a:lstStyle/>
          <a:p>
            <a:r>
              <a:rPr lang="en-US" dirty="0"/>
              <a:t>Access to PI Project from LSI Project Overview Page</a:t>
            </a:r>
          </a:p>
        </p:txBody>
      </p:sp>
    </p:spTree>
    <p:extLst>
      <p:ext uri="{BB962C8B-B14F-4D97-AF65-F5344CB8AC3E}">
        <p14:creationId xmlns:p14="http://schemas.microsoft.com/office/powerpoint/2010/main" val="2052685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9AA45D2-3A5A-A6B6-9F75-335FBE773B15}"/>
              </a:ext>
            </a:extLst>
          </p:cNvPr>
          <p:cNvSpPr>
            <a:spLocks noGrp="1"/>
          </p:cNvSpPr>
          <p:nvPr>
            <p:ph type="title"/>
          </p:nvPr>
        </p:nvSpPr>
        <p:spPr>
          <a:xfrm>
            <a:off x="759541" y="441988"/>
            <a:ext cx="11166987" cy="752929"/>
          </a:xfrm>
        </p:spPr>
        <p:txBody>
          <a:bodyPr/>
          <a:lstStyle/>
          <a:p>
            <a:r>
              <a:rPr lang="en-US" dirty="0"/>
              <a:t>Access to PI Project from LSI Project Overview Page</a:t>
            </a:r>
          </a:p>
        </p:txBody>
      </p:sp>
      <p:pic>
        <p:nvPicPr>
          <p:cNvPr id="2" name="Content Placeholder 1">
            <a:extLst>
              <a:ext uri="{FF2B5EF4-FFF2-40B4-BE49-F238E27FC236}">
                <a16:creationId xmlns:a16="http://schemas.microsoft.com/office/drawing/2014/main" id="{C8ED4FE0-74D4-0FCA-6D48-722B4BC5B309}"/>
              </a:ext>
            </a:extLst>
          </p:cNvPr>
          <p:cNvPicPr>
            <a:picLocks noGrp="1" noChangeAspect="1"/>
          </p:cNvPicPr>
          <p:nvPr>
            <p:ph idx="1"/>
          </p:nvPr>
        </p:nvPicPr>
        <p:blipFill>
          <a:blip r:embed="rId3"/>
          <a:stretch>
            <a:fillRect/>
          </a:stretch>
        </p:blipFill>
        <p:spPr>
          <a:xfrm>
            <a:off x="759542" y="1194916"/>
            <a:ext cx="7696200" cy="4689031"/>
          </a:xfrm>
          <a:prstGeom prst="rect">
            <a:avLst/>
          </a:prstGeom>
        </p:spPr>
      </p:pic>
      <p:sp>
        <p:nvSpPr>
          <p:cNvPr id="4" name="TextBox 3">
            <a:extLst>
              <a:ext uri="{FF2B5EF4-FFF2-40B4-BE49-F238E27FC236}">
                <a16:creationId xmlns:a16="http://schemas.microsoft.com/office/drawing/2014/main" id="{24E0510A-5C41-C8BB-9567-67F0C6FA7E07}"/>
              </a:ext>
            </a:extLst>
          </p:cNvPr>
          <p:cNvSpPr txBox="1"/>
          <p:nvPr/>
        </p:nvSpPr>
        <p:spPr>
          <a:xfrm>
            <a:off x="8829366" y="1843950"/>
            <a:ext cx="3097162" cy="3170099"/>
          </a:xfrm>
          <a:prstGeom prst="rect">
            <a:avLst/>
          </a:prstGeom>
          <a:noFill/>
        </p:spPr>
        <p:txBody>
          <a:bodyPr wrap="square" rtlCol="0">
            <a:spAutoFit/>
          </a:bodyPr>
          <a:lstStyle/>
          <a:p>
            <a:r>
              <a:rPr lang="en-US" sz="2000" b="1" dirty="0">
                <a:solidFill>
                  <a:schemeClr val="bg1"/>
                </a:solidFill>
              </a:rPr>
              <a:t>NOTE</a:t>
            </a:r>
            <a:r>
              <a:rPr lang="en-US" sz="2000" dirty="0">
                <a:solidFill>
                  <a:schemeClr val="bg1"/>
                </a:solidFill>
              </a:rPr>
              <a:t>: Refer to IRBNet Forms and Templates library (VA Central IRB Administration, Washington, DC – Documents for Researchers) and review the document titled </a:t>
            </a:r>
            <a:r>
              <a:rPr lang="en-US" sz="2000" b="1" dirty="0">
                <a:solidFill>
                  <a:schemeClr val="bg1"/>
                </a:solidFill>
              </a:rPr>
              <a:t>003-Instructions: Multi-Site Projects in IRBNet.</a:t>
            </a:r>
          </a:p>
        </p:txBody>
      </p:sp>
    </p:spTree>
    <p:extLst>
      <p:ext uri="{BB962C8B-B14F-4D97-AF65-F5344CB8AC3E}">
        <p14:creationId xmlns:p14="http://schemas.microsoft.com/office/powerpoint/2010/main" val="3677192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670F04-942D-B747-810D-5674CD4B28A5}"/>
              </a:ext>
            </a:extLst>
          </p:cNvPr>
          <p:cNvSpPr>
            <a:spLocks noGrp="1"/>
          </p:cNvSpPr>
          <p:nvPr>
            <p:ph idx="1"/>
          </p:nvPr>
        </p:nvSpPr>
        <p:spPr>
          <a:xfrm>
            <a:off x="838201" y="1295770"/>
            <a:ext cx="10515600" cy="4632064"/>
          </a:xfrm>
        </p:spPr>
        <p:txBody>
          <a:bodyPr>
            <a:noAutofit/>
          </a:bodyPr>
          <a:lstStyle/>
          <a:p>
            <a:r>
              <a:rPr lang="en-US" dirty="0"/>
              <a:t>LSI site-specific differences or changes that are submitted at the time of an LSI New Project submission or an LSI Amendment submission will require concurrence from the lead PI. </a:t>
            </a:r>
          </a:p>
          <a:p>
            <a:r>
              <a:rPr lang="en-US" dirty="0"/>
              <a:t>LSI site-specific differences or changes require the following:</a:t>
            </a:r>
          </a:p>
          <a:p>
            <a:pPr marL="225425" indent="0">
              <a:buNone/>
            </a:pPr>
            <a:r>
              <a:rPr lang="en-US" dirty="0"/>
              <a:t>The lead PI must provide a memo (or email) with concurrence of the site-specific differences and indicate that this will not be implemented across all participating local sites. The memo or email must be uploaded to the IRBNet package for VA Central IRB review.</a:t>
            </a:r>
          </a:p>
          <a:p>
            <a:endParaRPr lang="en-US" dirty="0"/>
          </a:p>
        </p:txBody>
      </p:sp>
      <p:sp>
        <p:nvSpPr>
          <p:cNvPr id="11" name="Title 10">
            <a:extLst>
              <a:ext uri="{FF2B5EF4-FFF2-40B4-BE49-F238E27FC236}">
                <a16:creationId xmlns:a16="http://schemas.microsoft.com/office/drawing/2014/main" id="{D9AA45D2-3A5A-A6B6-9F75-335FBE773B15}"/>
              </a:ext>
            </a:extLst>
          </p:cNvPr>
          <p:cNvSpPr>
            <a:spLocks noGrp="1"/>
          </p:cNvSpPr>
          <p:nvPr>
            <p:ph type="title"/>
          </p:nvPr>
        </p:nvSpPr>
        <p:spPr/>
        <p:txBody>
          <a:bodyPr/>
          <a:lstStyle/>
          <a:p>
            <a:r>
              <a:rPr lang="en-US" dirty="0"/>
              <a:t>LSI Site-Specific Differences or Changes</a:t>
            </a:r>
          </a:p>
        </p:txBody>
      </p:sp>
    </p:spTree>
    <p:extLst>
      <p:ext uri="{BB962C8B-B14F-4D97-AF65-F5344CB8AC3E}">
        <p14:creationId xmlns:p14="http://schemas.microsoft.com/office/powerpoint/2010/main" val="1822857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670F04-942D-B747-810D-5674CD4B28A5}"/>
              </a:ext>
            </a:extLst>
          </p:cNvPr>
          <p:cNvSpPr>
            <a:spLocks noGrp="1"/>
          </p:cNvSpPr>
          <p:nvPr>
            <p:ph idx="1"/>
          </p:nvPr>
        </p:nvSpPr>
        <p:spPr>
          <a:xfrm>
            <a:off x="838201" y="1295770"/>
            <a:ext cx="10515600" cy="4632064"/>
          </a:xfrm>
        </p:spPr>
        <p:txBody>
          <a:bodyPr>
            <a:noAutofit/>
          </a:bodyPr>
          <a:lstStyle/>
          <a:p>
            <a:r>
              <a:rPr lang="en-US" dirty="0"/>
              <a:t>The LSI plans to submit an amendment to the VA Central IRB requesting approval to use a revised recruitment flyer at their local facility. The LSI redesigned a recruitment flyer that was approved as a MODEL document under the PI project by adding new images and new content (in addition to their local contact information). In this scenario, the PI must provide a memo or email concurring with the LSI change to the MODEL recruitment flyer and indicate that this change is site-specific and will not be implemented across other participating sites. </a:t>
            </a:r>
          </a:p>
          <a:p>
            <a:pPr marL="225425" indent="0">
              <a:buNone/>
            </a:pPr>
            <a:r>
              <a:rPr lang="en-US" b="1" dirty="0"/>
              <a:t>NOTE</a:t>
            </a:r>
            <a:r>
              <a:rPr lang="en-US" dirty="0"/>
              <a:t>: If the PI plans to incorporate the LSI revisions into the PI MODEL recruitment flyer for other participating local sites to use, then the PI should not provide concurrence for the requested LSI change, but rather submit the change as a PI Amendment. </a:t>
            </a:r>
          </a:p>
          <a:p>
            <a:endParaRPr lang="en-US" dirty="0"/>
          </a:p>
        </p:txBody>
      </p:sp>
      <p:sp>
        <p:nvSpPr>
          <p:cNvPr id="11" name="Title 10">
            <a:extLst>
              <a:ext uri="{FF2B5EF4-FFF2-40B4-BE49-F238E27FC236}">
                <a16:creationId xmlns:a16="http://schemas.microsoft.com/office/drawing/2014/main" id="{D9AA45D2-3A5A-A6B6-9F75-335FBE773B15}"/>
              </a:ext>
            </a:extLst>
          </p:cNvPr>
          <p:cNvSpPr>
            <a:spLocks noGrp="1"/>
          </p:cNvSpPr>
          <p:nvPr>
            <p:ph type="title"/>
          </p:nvPr>
        </p:nvSpPr>
        <p:spPr>
          <a:xfrm>
            <a:off x="838200" y="542841"/>
            <a:ext cx="10911348" cy="752929"/>
          </a:xfrm>
        </p:spPr>
        <p:txBody>
          <a:bodyPr/>
          <a:lstStyle/>
          <a:p>
            <a:r>
              <a:rPr lang="en-US" dirty="0"/>
              <a:t>Example of LSI Site-Specific Change</a:t>
            </a:r>
          </a:p>
        </p:txBody>
      </p:sp>
    </p:spTree>
    <p:extLst>
      <p:ext uri="{BB962C8B-B14F-4D97-AF65-F5344CB8AC3E}">
        <p14:creationId xmlns:p14="http://schemas.microsoft.com/office/powerpoint/2010/main" val="1279853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670F04-942D-B747-810D-5674CD4B28A5}"/>
              </a:ext>
            </a:extLst>
          </p:cNvPr>
          <p:cNvSpPr>
            <a:spLocks noGrp="1"/>
          </p:cNvSpPr>
          <p:nvPr>
            <p:ph idx="1"/>
          </p:nvPr>
        </p:nvSpPr>
        <p:spPr>
          <a:xfrm>
            <a:off x="838201" y="1295770"/>
            <a:ext cx="10515600" cy="4632064"/>
          </a:xfrm>
        </p:spPr>
        <p:txBody>
          <a:bodyPr>
            <a:noAutofit/>
          </a:bodyPr>
          <a:lstStyle/>
          <a:p>
            <a:r>
              <a:rPr lang="en-US" dirty="0"/>
              <a:t>Some local site-specific differences or changes must be approved at the PI project level and cannot be approved in an LSI submission. </a:t>
            </a:r>
          </a:p>
          <a:p>
            <a:r>
              <a:rPr lang="en-US" dirty="0"/>
              <a:t>If the LSI is requesting or planning site-specific differences to study design, procedures, or activities that are not currently approved under the PI project, the PI must first update their project via an Amendment package prior to the local site beginning procedures or activities that are not yet approved (e.g., use of a local site data source; local site establishing a non-VA collaboration with a University; changes that require revisions to project Waiver of Informed Consent, etc.). </a:t>
            </a:r>
          </a:p>
          <a:p>
            <a:r>
              <a:rPr lang="en-US" dirty="0"/>
              <a:t>The PI is responsible for ensuring that all local participating site activities and procedures are described in the protocol and other project materials.</a:t>
            </a:r>
          </a:p>
        </p:txBody>
      </p:sp>
      <p:sp>
        <p:nvSpPr>
          <p:cNvPr id="11" name="Title 10">
            <a:extLst>
              <a:ext uri="{FF2B5EF4-FFF2-40B4-BE49-F238E27FC236}">
                <a16:creationId xmlns:a16="http://schemas.microsoft.com/office/drawing/2014/main" id="{D9AA45D2-3A5A-A6B6-9F75-335FBE773B15}"/>
              </a:ext>
            </a:extLst>
          </p:cNvPr>
          <p:cNvSpPr>
            <a:spLocks noGrp="1"/>
          </p:cNvSpPr>
          <p:nvPr>
            <p:ph type="title"/>
          </p:nvPr>
        </p:nvSpPr>
        <p:spPr/>
        <p:txBody>
          <a:bodyPr/>
          <a:lstStyle/>
          <a:p>
            <a:r>
              <a:rPr lang="en-US" dirty="0"/>
              <a:t>LSI Site-Specific Differences or Changes</a:t>
            </a:r>
          </a:p>
        </p:txBody>
      </p:sp>
    </p:spTree>
    <p:extLst>
      <p:ext uri="{BB962C8B-B14F-4D97-AF65-F5344CB8AC3E}">
        <p14:creationId xmlns:p14="http://schemas.microsoft.com/office/powerpoint/2010/main" val="3901298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670F04-942D-B747-810D-5674CD4B28A5}"/>
              </a:ext>
            </a:extLst>
          </p:cNvPr>
          <p:cNvSpPr>
            <a:spLocks noGrp="1"/>
          </p:cNvSpPr>
          <p:nvPr>
            <p:ph idx="1"/>
          </p:nvPr>
        </p:nvSpPr>
        <p:spPr>
          <a:xfrm>
            <a:off x="838201" y="1295770"/>
            <a:ext cx="10515600" cy="4632064"/>
          </a:xfrm>
        </p:spPr>
        <p:txBody>
          <a:bodyPr>
            <a:noAutofit/>
          </a:bodyPr>
          <a:lstStyle/>
          <a:p>
            <a:r>
              <a:rPr lang="en-US" dirty="0"/>
              <a:t>The PI team has a responsibility to review LSI New Project packages prior to the LSI submitting to the VA Central IRB to ensure the site is following the currently approved protocol and using the correct MODEL documents. </a:t>
            </a:r>
          </a:p>
          <a:p>
            <a:r>
              <a:rPr lang="en-US" dirty="0"/>
              <a:t>This will allow for a more efficient review process with the VA Central IRB and can reduce the need to unlock the LSI package for corrections.  </a:t>
            </a:r>
          </a:p>
          <a:p>
            <a:pPr marL="225425" indent="0">
              <a:buNone/>
            </a:pPr>
            <a:r>
              <a:rPr lang="en-US" b="1" dirty="0"/>
              <a:t>NOTE</a:t>
            </a:r>
            <a:r>
              <a:rPr lang="en-US" dirty="0"/>
              <a:t>: When the PI is also serving as an LSI, it is recommended to have the PI submit their LSI New Project first in order to serve as a model LSI application. This may streamline the submission process for other LSI New Project packages. </a:t>
            </a:r>
          </a:p>
        </p:txBody>
      </p:sp>
      <p:sp>
        <p:nvSpPr>
          <p:cNvPr id="11" name="Title 10">
            <a:extLst>
              <a:ext uri="{FF2B5EF4-FFF2-40B4-BE49-F238E27FC236}">
                <a16:creationId xmlns:a16="http://schemas.microsoft.com/office/drawing/2014/main" id="{D9AA45D2-3A5A-A6B6-9F75-335FBE773B15}"/>
              </a:ext>
            </a:extLst>
          </p:cNvPr>
          <p:cNvSpPr>
            <a:spLocks noGrp="1"/>
          </p:cNvSpPr>
          <p:nvPr>
            <p:ph type="title"/>
          </p:nvPr>
        </p:nvSpPr>
        <p:spPr/>
        <p:txBody>
          <a:bodyPr/>
          <a:lstStyle/>
          <a:p>
            <a:r>
              <a:rPr lang="en-US" dirty="0"/>
              <a:t>PI Oversight</a:t>
            </a:r>
          </a:p>
        </p:txBody>
      </p:sp>
    </p:spTree>
    <p:extLst>
      <p:ext uri="{BB962C8B-B14F-4D97-AF65-F5344CB8AC3E}">
        <p14:creationId xmlns:p14="http://schemas.microsoft.com/office/powerpoint/2010/main" val="2021841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670F04-942D-B747-810D-5674CD4B28A5}"/>
              </a:ext>
            </a:extLst>
          </p:cNvPr>
          <p:cNvSpPr>
            <a:spLocks noGrp="1"/>
          </p:cNvSpPr>
          <p:nvPr>
            <p:ph idx="1"/>
          </p:nvPr>
        </p:nvSpPr>
        <p:spPr>
          <a:xfrm>
            <a:off x="838201" y="1295770"/>
            <a:ext cx="10515600" cy="3610527"/>
          </a:xfrm>
        </p:spPr>
        <p:txBody>
          <a:bodyPr>
            <a:noAutofit/>
          </a:bodyPr>
          <a:lstStyle/>
          <a:p>
            <a:r>
              <a:rPr lang="en-US" dirty="0"/>
              <a:t>PI project documents must stay up to date and always reflect what the project is currently approved for. </a:t>
            </a:r>
          </a:p>
          <a:p>
            <a:r>
              <a:rPr lang="en-US" dirty="0"/>
              <a:t>When an approved project submits an Amendment, all applicable documents must be updated if impacted by that change.</a:t>
            </a:r>
          </a:p>
        </p:txBody>
      </p:sp>
      <p:sp>
        <p:nvSpPr>
          <p:cNvPr id="11" name="Title 10">
            <a:extLst>
              <a:ext uri="{FF2B5EF4-FFF2-40B4-BE49-F238E27FC236}">
                <a16:creationId xmlns:a16="http://schemas.microsoft.com/office/drawing/2014/main" id="{D9AA45D2-3A5A-A6B6-9F75-335FBE773B15}"/>
              </a:ext>
            </a:extLst>
          </p:cNvPr>
          <p:cNvSpPr>
            <a:spLocks noGrp="1"/>
          </p:cNvSpPr>
          <p:nvPr>
            <p:ph type="title"/>
          </p:nvPr>
        </p:nvSpPr>
        <p:spPr/>
        <p:txBody>
          <a:bodyPr/>
          <a:lstStyle/>
          <a:p>
            <a:r>
              <a:rPr lang="en-US" dirty="0"/>
              <a:t>PI Project Documentation </a:t>
            </a:r>
          </a:p>
        </p:txBody>
      </p:sp>
    </p:spTree>
    <p:extLst>
      <p:ext uri="{BB962C8B-B14F-4D97-AF65-F5344CB8AC3E}">
        <p14:creationId xmlns:p14="http://schemas.microsoft.com/office/powerpoint/2010/main" val="2724465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908E8-CC8E-A341-BA44-5FEE8B137C01}"/>
              </a:ext>
            </a:extLst>
          </p:cNvPr>
          <p:cNvSpPr>
            <a:spLocks noGrp="1"/>
          </p:cNvSpPr>
          <p:nvPr>
            <p:ph type="title"/>
          </p:nvPr>
        </p:nvSpPr>
        <p:spPr/>
        <p:txBody>
          <a:bodyPr/>
          <a:lstStyle/>
          <a:p>
            <a:r>
              <a:rPr lang="en-US" sz="3600" dirty="0"/>
              <a:t>What does VA Central IRB approval mean?</a:t>
            </a:r>
            <a:br>
              <a:rPr lang="en-US" sz="3600" dirty="0"/>
            </a:br>
            <a:endParaRPr lang="en-US" dirty="0"/>
          </a:p>
        </p:txBody>
      </p:sp>
      <p:sp>
        <p:nvSpPr>
          <p:cNvPr id="3" name="Content Placeholder 2">
            <a:extLst>
              <a:ext uri="{FF2B5EF4-FFF2-40B4-BE49-F238E27FC236}">
                <a16:creationId xmlns:a16="http://schemas.microsoft.com/office/drawing/2014/main" id="{3BCC4282-0D98-CC45-9277-A73BAA1D9795}"/>
              </a:ext>
            </a:extLst>
          </p:cNvPr>
          <p:cNvSpPr>
            <a:spLocks noGrp="1"/>
          </p:cNvSpPr>
          <p:nvPr>
            <p:ph idx="1"/>
          </p:nvPr>
        </p:nvSpPr>
        <p:spPr>
          <a:xfrm>
            <a:off x="838199" y="1322985"/>
            <a:ext cx="11193855" cy="4797158"/>
          </a:xfrm>
        </p:spPr>
        <p:txBody>
          <a:bodyPr>
            <a:normAutofit lnSpcReduction="10000"/>
          </a:bodyPr>
          <a:lstStyle/>
          <a:p>
            <a:pPr marL="914400" lvl="1" indent="-457200">
              <a:buFont typeface="+mj-lt"/>
              <a:buAutoNum type="arabicPeriod"/>
            </a:pPr>
            <a:r>
              <a:rPr lang="en-US" sz="2400" dirty="0"/>
              <a:t>IRB approval requires all of the Criteria for Approval (38 CFR 16.111 and 21 CFR 56.111) to be met:</a:t>
            </a:r>
          </a:p>
          <a:p>
            <a:pPr marL="1371600" lvl="2" indent="-457200">
              <a:buFont typeface="+mj-lt"/>
              <a:buAutoNum type="arabicParenR"/>
            </a:pPr>
            <a:r>
              <a:rPr lang="en-US" sz="2200" dirty="0"/>
              <a:t>Risks to subjects are minimized</a:t>
            </a:r>
          </a:p>
          <a:p>
            <a:pPr marL="1371600" lvl="2" indent="-457200">
              <a:buFont typeface="+mj-lt"/>
              <a:buAutoNum type="arabicParenR"/>
            </a:pPr>
            <a:r>
              <a:rPr lang="en-US" sz="2200" dirty="0"/>
              <a:t>Risks to subjects are reasonable in relation to anticipated benefits, if any, to subjects, and the importance of the knowledge that may be expected to result</a:t>
            </a:r>
          </a:p>
          <a:p>
            <a:pPr marL="1371600" lvl="2" indent="-457200">
              <a:buFont typeface="+mj-lt"/>
              <a:buAutoNum type="arabicParenR"/>
            </a:pPr>
            <a:r>
              <a:rPr lang="en-US" sz="2200" dirty="0"/>
              <a:t>Selection of subjects is equitable</a:t>
            </a:r>
          </a:p>
          <a:p>
            <a:pPr marL="1371600" lvl="2" indent="-457200">
              <a:buFont typeface="+mj-lt"/>
              <a:buAutoNum type="arabicParenR"/>
            </a:pPr>
            <a:r>
              <a:rPr lang="en-US" sz="2200" dirty="0"/>
              <a:t>Informed consent will be sought from each prospective subjects or the subjects LAR in accordance with and to the extent required by regulation</a:t>
            </a:r>
          </a:p>
          <a:p>
            <a:pPr marL="1371600" lvl="2" indent="-457200">
              <a:buFont typeface="+mj-lt"/>
              <a:buAutoNum type="arabicParenR"/>
            </a:pPr>
            <a:r>
              <a:rPr lang="en-US" sz="2200" dirty="0"/>
              <a:t>Informed consent will be appropriately documented, unless waived</a:t>
            </a:r>
          </a:p>
          <a:p>
            <a:pPr marL="1371600" lvl="2" indent="-457200">
              <a:buFont typeface="+mj-lt"/>
              <a:buAutoNum type="arabicParenR"/>
            </a:pPr>
            <a:r>
              <a:rPr lang="en-US" sz="2200" dirty="0"/>
              <a:t>Where appropriate, the research plan makes adequate provisions for monitoring</a:t>
            </a:r>
          </a:p>
          <a:p>
            <a:pPr marL="1371600" lvl="2" indent="-457200">
              <a:buFont typeface="+mj-lt"/>
              <a:buAutoNum type="arabicParenR"/>
            </a:pPr>
            <a:r>
              <a:rPr lang="en-US" sz="2200" dirty="0"/>
              <a:t>Where appropriate, there are adequate provisions to protect the privacy of subjects and maintain confidentiality of data</a:t>
            </a:r>
          </a:p>
          <a:p>
            <a:pPr marL="1371600" lvl="2" indent="-457200">
              <a:buFont typeface="+mj-lt"/>
              <a:buAutoNum type="arabicParenR"/>
            </a:pPr>
            <a:endParaRPr lang="en-US" sz="2200" dirty="0"/>
          </a:p>
          <a:p>
            <a:pPr marL="914400" lvl="1" indent="-457200">
              <a:buFont typeface="+mj-lt"/>
              <a:buAutoNum type="arabicPeriod"/>
            </a:pPr>
            <a:endParaRPr lang="en-US" sz="2400" dirty="0"/>
          </a:p>
          <a:p>
            <a:pPr marL="914400" lvl="1" indent="-457200">
              <a:buFont typeface="+mj-lt"/>
              <a:buAutoNum type="arabicPeriod"/>
            </a:pPr>
            <a:endParaRPr lang="en-US" sz="2400" dirty="0"/>
          </a:p>
        </p:txBody>
      </p:sp>
    </p:spTree>
    <p:extLst>
      <p:ext uri="{BB962C8B-B14F-4D97-AF65-F5344CB8AC3E}">
        <p14:creationId xmlns:p14="http://schemas.microsoft.com/office/powerpoint/2010/main" val="1583583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64728-F84D-F240-BACE-20A57E0C4AF8}"/>
              </a:ext>
            </a:extLst>
          </p:cNvPr>
          <p:cNvSpPr>
            <a:spLocks noGrp="1"/>
          </p:cNvSpPr>
          <p:nvPr>
            <p:ph type="ctrTitle"/>
          </p:nvPr>
        </p:nvSpPr>
        <p:spPr/>
        <p:txBody>
          <a:bodyPr/>
          <a:lstStyle/>
          <a:p>
            <a:r>
              <a:rPr lang="en-US" sz="8000" dirty="0"/>
              <a:t>What’s Next?</a:t>
            </a:r>
            <a:endParaRPr lang="en-US" dirty="0"/>
          </a:p>
        </p:txBody>
      </p:sp>
    </p:spTree>
    <p:extLst>
      <p:ext uri="{BB962C8B-B14F-4D97-AF65-F5344CB8AC3E}">
        <p14:creationId xmlns:p14="http://schemas.microsoft.com/office/powerpoint/2010/main" val="594452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670F04-942D-B747-810D-5674CD4B28A5}"/>
              </a:ext>
            </a:extLst>
          </p:cNvPr>
          <p:cNvSpPr>
            <a:spLocks noGrp="1"/>
          </p:cNvSpPr>
          <p:nvPr>
            <p:ph idx="1"/>
          </p:nvPr>
        </p:nvSpPr>
        <p:spPr>
          <a:xfrm>
            <a:off x="838201" y="1309729"/>
            <a:ext cx="10695038" cy="4238542"/>
          </a:xfrm>
        </p:spPr>
        <p:txBody>
          <a:bodyPr>
            <a:noAutofit/>
          </a:bodyPr>
          <a:lstStyle/>
          <a:p>
            <a:r>
              <a:rPr lang="en-US" sz="2100" dirty="0"/>
              <a:t>Continue to always download VA Central IRB forms directly from IRBNet Forms and Templates library (VA Central IRB Administration, Washington, DC – Documents for Researchers) when they are needed to ensure the current version is being used and submitted with a package.</a:t>
            </a:r>
          </a:p>
          <a:p>
            <a:r>
              <a:rPr lang="en-US" sz="2100" dirty="0"/>
              <a:t>CIRB will continue to provide communications to the field through email, VAIRRS Newsletters, and our website over the next few months:  </a:t>
            </a:r>
            <a:r>
              <a:rPr lang="en-US" sz="2100" dirty="0">
                <a:hlinkClick r:id="rId3">
                  <a:extLst>
                    <a:ext uri="{A12FA001-AC4F-418D-AE19-62706E023703}">
                      <ahyp:hlinkClr xmlns:ahyp="http://schemas.microsoft.com/office/drawing/2018/hyperlinkcolor" val="tx"/>
                    </a:ext>
                  </a:extLst>
                </a:hlinkClick>
              </a:rPr>
              <a:t>https://www.research.va.gov/programs/orppe/vacentralirb/default.cfm</a:t>
            </a:r>
            <a:r>
              <a:rPr lang="en-US" sz="2100" dirty="0"/>
              <a:t> </a:t>
            </a:r>
          </a:p>
          <a:p>
            <a:r>
              <a:rPr lang="en-US" sz="2100" dirty="0"/>
              <a:t>CIRB Researcher guidance and instructions will be updated by January 2</a:t>
            </a:r>
            <a:r>
              <a:rPr lang="en-US" sz="2100" baseline="30000" dirty="0"/>
              <a:t>nd</a:t>
            </a:r>
            <a:r>
              <a:rPr lang="en-US" sz="2100" dirty="0"/>
              <a:t> and uploaded into our IRBNet Forms and Templates library. </a:t>
            </a:r>
          </a:p>
          <a:p>
            <a:r>
              <a:rPr lang="en-US" sz="2100" dirty="0"/>
              <a:t>Continue to use “</a:t>
            </a:r>
            <a:r>
              <a:rPr lang="en-US" sz="2100" b="1" dirty="0"/>
              <a:t>Version Control</a:t>
            </a:r>
            <a:r>
              <a:rPr lang="en-US" sz="2100" dirty="0"/>
              <a:t>” in IRBNet to maintain revision history of existing documents (e.g., use pencil icon to replace an existing document, rather than attach as a new document).</a:t>
            </a:r>
          </a:p>
          <a:p>
            <a:r>
              <a:rPr lang="en-US" sz="2100" dirty="0"/>
              <a:t>Contact </a:t>
            </a:r>
            <a:r>
              <a:rPr lang="en-US" sz="2100" dirty="0">
                <a:hlinkClick r:id="rId4">
                  <a:extLst>
                    <a:ext uri="{A12FA001-AC4F-418D-AE19-62706E023703}">
                      <ahyp:hlinkClr xmlns:ahyp="http://schemas.microsoft.com/office/drawing/2018/hyperlinkcolor" val="tx"/>
                    </a:ext>
                  </a:extLst>
                </a:hlinkClick>
              </a:rPr>
              <a:t>VACentralIRB@va.gov</a:t>
            </a:r>
            <a:r>
              <a:rPr lang="en-US" sz="2100" dirty="0"/>
              <a:t> with questions about the forms and process updates. </a:t>
            </a:r>
          </a:p>
          <a:p>
            <a:endParaRPr lang="en-US" sz="2200" dirty="0"/>
          </a:p>
        </p:txBody>
      </p:sp>
      <p:sp>
        <p:nvSpPr>
          <p:cNvPr id="11" name="Title 10">
            <a:extLst>
              <a:ext uri="{FF2B5EF4-FFF2-40B4-BE49-F238E27FC236}">
                <a16:creationId xmlns:a16="http://schemas.microsoft.com/office/drawing/2014/main" id="{D9AA45D2-3A5A-A6B6-9F75-335FBE773B15}"/>
              </a:ext>
            </a:extLst>
          </p:cNvPr>
          <p:cNvSpPr>
            <a:spLocks noGrp="1"/>
          </p:cNvSpPr>
          <p:nvPr>
            <p:ph type="title"/>
          </p:nvPr>
        </p:nvSpPr>
        <p:spPr/>
        <p:txBody>
          <a:bodyPr/>
          <a:lstStyle/>
          <a:p>
            <a:r>
              <a:rPr lang="en-US" sz="3600" b="1" dirty="0"/>
              <a:t>Prepare for Upcoming Changes</a:t>
            </a:r>
            <a:endParaRPr lang="en-US" dirty="0"/>
          </a:p>
        </p:txBody>
      </p:sp>
    </p:spTree>
    <p:extLst>
      <p:ext uri="{BB962C8B-B14F-4D97-AF65-F5344CB8AC3E}">
        <p14:creationId xmlns:p14="http://schemas.microsoft.com/office/powerpoint/2010/main" val="7192595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3661A-F277-394D-9DA2-A73218BC5DCD}"/>
              </a:ext>
            </a:extLst>
          </p:cNvPr>
          <p:cNvSpPr>
            <a:spLocks noGrp="1"/>
          </p:cNvSpPr>
          <p:nvPr>
            <p:ph type="ctrTitle"/>
          </p:nvPr>
        </p:nvSpPr>
        <p:spPr/>
        <p:txBody>
          <a:bodyPr/>
          <a:lstStyle/>
          <a:p>
            <a:r>
              <a:rPr lang="en-US"/>
              <a:t>Questions?</a:t>
            </a:r>
          </a:p>
        </p:txBody>
      </p:sp>
    </p:spTree>
    <p:extLst>
      <p:ext uri="{BB962C8B-B14F-4D97-AF65-F5344CB8AC3E}">
        <p14:creationId xmlns:p14="http://schemas.microsoft.com/office/powerpoint/2010/main" val="2998158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908E8-CC8E-A341-BA44-5FEE8B137C01}"/>
              </a:ext>
            </a:extLst>
          </p:cNvPr>
          <p:cNvSpPr>
            <a:spLocks noGrp="1"/>
          </p:cNvSpPr>
          <p:nvPr>
            <p:ph type="title"/>
          </p:nvPr>
        </p:nvSpPr>
        <p:spPr>
          <a:xfrm>
            <a:off x="838199" y="542841"/>
            <a:ext cx="9980691" cy="752929"/>
          </a:xfrm>
        </p:spPr>
        <p:txBody>
          <a:bodyPr/>
          <a:lstStyle/>
          <a:p>
            <a:r>
              <a:rPr lang="en-US" sz="3600" dirty="0"/>
              <a:t>What does VA Central IRB approval mean? (Cont’d)</a:t>
            </a:r>
            <a:br>
              <a:rPr lang="en-US" sz="3600" dirty="0"/>
            </a:br>
            <a:endParaRPr lang="en-US" dirty="0"/>
          </a:p>
        </p:txBody>
      </p:sp>
      <p:sp>
        <p:nvSpPr>
          <p:cNvPr id="3" name="Content Placeholder 2">
            <a:extLst>
              <a:ext uri="{FF2B5EF4-FFF2-40B4-BE49-F238E27FC236}">
                <a16:creationId xmlns:a16="http://schemas.microsoft.com/office/drawing/2014/main" id="{3BCC4282-0D98-CC45-9277-A73BAA1D9795}"/>
              </a:ext>
            </a:extLst>
          </p:cNvPr>
          <p:cNvSpPr>
            <a:spLocks noGrp="1"/>
          </p:cNvSpPr>
          <p:nvPr>
            <p:ph idx="1"/>
          </p:nvPr>
        </p:nvSpPr>
        <p:spPr>
          <a:xfrm>
            <a:off x="838199" y="1223342"/>
            <a:ext cx="10994680" cy="5019389"/>
          </a:xfrm>
        </p:spPr>
        <p:txBody>
          <a:bodyPr>
            <a:normAutofit/>
          </a:bodyPr>
          <a:lstStyle/>
          <a:p>
            <a:pPr marL="914400" lvl="1" indent="-457200">
              <a:buFont typeface="+mj-lt"/>
              <a:buAutoNum type="arabicPeriod"/>
            </a:pPr>
            <a:r>
              <a:rPr lang="en-US" sz="2400" dirty="0"/>
              <a:t>That relevant VHA policies and their requirements have been met in the research</a:t>
            </a:r>
          </a:p>
          <a:p>
            <a:pPr marL="1371600" lvl="2" indent="-457200">
              <a:buFont typeface="+mj-lt"/>
              <a:buAutoNum type="alphaLcParenR"/>
            </a:pPr>
            <a:r>
              <a:rPr lang="en-US" sz="2200" dirty="0"/>
              <a:t>That Central PO and ISSO review and approval have been granted</a:t>
            </a:r>
          </a:p>
          <a:p>
            <a:pPr lvl="3"/>
            <a:r>
              <a:rPr lang="en-US" sz="2000" dirty="0"/>
              <a:t>Exceptions:  at times CIRB approval is released before final ISSO </a:t>
            </a:r>
            <a:r>
              <a:rPr lang="en-US" sz="2000"/>
              <a:t>review approval</a:t>
            </a:r>
            <a:endParaRPr lang="en-US" sz="2000" dirty="0"/>
          </a:p>
          <a:p>
            <a:pPr marL="914400" lvl="1" indent="-457200">
              <a:buFont typeface="+mj-lt"/>
              <a:buAutoNum type="arabicPeriod"/>
            </a:pPr>
            <a:r>
              <a:rPr lang="en-US" sz="2400" dirty="0"/>
              <a:t>That the informed consent document conforms to VA specific language requirements</a:t>
            </a:r>
          </a:p>
          <a:p>
            <a:pPr marL="914400" lvl="1" indent="-457200">
              <a:buFont typeface="+mj-lt"/>
              <a:buAutoNum type="arabicPeriod"/>
            </a:pPr>
            <a:r>
              <a:rPr lang="en-US" sz="2400" dirty="0"/>
              <a:t>That the requirements for waivers of HIPAA Authorization or Waivers or Alteration of Informed Consent or Informed Consent documentation have been met</a:t>
            </a:r>
          </a:p>
          <a:p>
            <a:pPr marL="914400" lvl="1" indent="-457200">
              <a:buFont typeface="+mj-lt"/>
              <a:buAutoNum type="arabicPeriod"/>
            </a:pPr>
            <a:r>
              <a:rPr lang="en-US" sz="2400" dirty="0"/>
              <a:t>That, if applicable, a continuing review period, no less than annually has been set as appropriate to the degree of risk</a:t>
            </a:r>
          </a:p>
          <a:p>
            <a:pPr marL="914400" lvl="1" indent="-457200">
              <a:buFont typeface="+mj-lt"/>
              <a:buAutoNum type="arabicPeriod"/>
            </a:pPr>
            <a:endParaRPr lang="en-US" sz="2400" dirty="0"/>
          </a:p>
          <a:p>
            <a:pPr marL="914400" lvl="1" indent="-457200">
              <a:buFont typeface="+mj-lt"/>
              <a:buAutoNum type="arabicPeriod"/>
            </a:pPr>
            <a:endParaRPr lang="en-US" sz="2400" dirty="0"/>
          </a:p>
        </p:txBody>
      </p:sp>
    </p:spTree>
    <p:extLst>
      <p:ext uri="{BB962C8B-B14F-4D97-AF65-F5344CB8AC3E}">
        <p14:creationId xmlns:p14="http://schemas.microsoft.com/office/powerpoint/2010/main" val="590303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908E8-CC8E-A341-BA44-5FEE8B137C01}"/>
              </a:ext>
            </a:extLst>
          </p:cNvPr>
          <p:cNvSpPr>
            <a:spLocks noGrp="1"/>
          </p:cNvSpPr>
          <p:nvPr>
            <p:ph type="title"/>
          </p:nvPr>
        </p:nvSpPr>
        <p:spPr>
          <a:xfrm>
            <a:off x="838199" y="542841"/>
            <a:ext cx="9346949" cy="752929"/>
          </a:xfrm>
        </p:spPr>
        <p:txBody>
          <a:bodyPr/>
          <a:lstStyle/>
          <a:p>
            <a:r>
              <a:rPr lang="en-US" sz="3600" dirty="0"/>
              <a:t>What is continuing review approval for a multi-site project?</a:t>
            </a:r>
            <a:br>
              <a:rPr lang="en-US" sz="3600" dirty="0"/>
            </a:br>
            <a:endParaRPr lang="en-US" dirty="0"/>
          </a:p>
        </p:txBody>
      </p:sp>
      <p:sp>
        <p:nvSpPr>
          <p:cNvPr id="3" name="Content Placeholder 2">
            <a:extLst>
              <a:ext uri="{FF2B5EF4-FFF2-40B4-BE49-F238E27FC236}">
                <a16:creationId xmlns:a16="http://schemas.microsoft.com/office/drawing/2014/main" id="{3BCC4282-0D98-CC45-9277-A73BAA1D9795}"/>
              </a:ext>
            </a:extLst>
          </p:cNvPr>
          <p:cNvSpPr>
            <a:spLocks noGrp="1"/>
          </p:cNvSpPr>
          <p:nvPr>
            <p:ph idx="1"/>
          </p:nvPr>
        </p:nvSpPr>
        <p:spPr>
          <a:xfrm>
            <a:off x="838200" y="1608667"/>
            <a:ext cx="10515600" cy="4212029"/>
          </a:xfrm>
        </p:spPr>
        <p:txBody>
          <a:bodyPr>
            <a:normAutofit/>
          </a:bodyPr>
          <a:lstStyle/>
          <a:p>
            <a:pPr marL="457200" lvl="1" indent="0">
              <a:buNone/>
            </a:pPr>
            <a:endParaRPr lang="en-US" dirty="0"/>
          </a:p>
          <a:p>
            <a:pPr marL="914400" lvl="1" indent="-457200">
              <a:buFont typeface="+mj-lt"/>
              <a:buAutoNum type="arabicPeriod"/>
            </a:pPr>
            <a:r>
              <a:rPr lang="en-US" sz="2400" dirty="0"/>
              <a:t>The regulations and VHA policies do not articulate the requirements specific to multi-site research</a:t>
            </a:r>
            <a:endParaRPr lang="en-US" sz="2200" dirty="0"/>
          </a:p>
          <a:p>
            <a:pPr marL="914400" lvl="1" indent="-457200">
              <a:buFont typeface="+mj-lt"/>
              <a:buAutoNum type="arabicPeriod"/>
            </a:pPr>
            <a:r>
              <a:rPr lang="en-US" sz="2400" dirty="0"/>
              <a:t>It is a re-approval of the whole research project</a:t>
            </a:r>
          </a:p>
          <a:p>
            <a:pPr marL="914400" lvl="1" indent="-457200">
              <a:buFont typeface="+mj-lt"/>
              <a:buAutoNum type="arabicPeriod"/>
            </a:pPr>
            <a:r>
              <a:rPr lang="en-US" sz="2400" dirty="0"/>
              <a:t>Re-Approval of the whole project includes re-approval of the sites, their Investigators, and the Informed Consent documents</a:t>
            </a:r>
          </a:p>
          <a:p>
            <a:pPr marL="914400" lvl="1" indent="-457200">
              <a:buFont typeface="+mj-lt"/>
              <a:buAutoNum type="arabicPeriod"/>
            </a:pPr>
            <a:endParaRPr lang="en-US" sz="2400" dirty="0"/>
          </a:p>
        </p:txBody>
      </p:sp>
    </p:spTree>
    <p:extLst>
      <p:ext uri="{BB962C8B-B14F-4D97-AF65-F5344CB8AC3E}">
        <p14:creationId xmlns:p14="http://schemas.microsoft.com/office/powerpoint/2010/main" val="3066716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908E8-CC8E-A341-BA44-5FEE8B137C01}"/>
              </a:ext>
            </a:extLst>
          </p:cNvPr>
          <p:cNvSpPr>
            <a:spLocks noGrp="1"/>
          </p:cNvSpPr>
          <p:nvPr>
            <p:ph type="title"/>
          </p:nvPr>
        </p:nvSpPr>
        <p:spPr>
          <a:xfrm>
            <a:off x="838200" y="542841"/>
            <a:ext cx="9021024" cy="752929"/>
          </a:xfrm>
        </p:spPr>
        <p:txBody>
          <a:bodyPr/>
          <a:lstStyle/>
          <a:p>
            <a:r>
              <a:rPr lang="en-US" sz="3600" dirty="0"/>
              <a:t>How is the VA Central IRB process structured?</a:t>
            </a:r>
            <a:br>
              <a:rPr lang="en-US" sz="3600" dirty="0"/>
            </a:br>
            <a:endParaRPr lang="en-US" dirty="0"/>
          </a:p>
        </p:txBody>
      </p:sp>
      <p:sp>
        <p:nvSpPr>
          <p:cNvPr id="3" name="Content Placeholder 2">
            <a:extLst>
              <a:ext uri="{FF2B5EF4-FFF2-40B4-BE49-F238E27FC236}">
                <a16:creationId xmlns:a16="http://schemas.microsoft.com/office/drawing/2014/main" id="{3BCC4282-0D98-CC45-9277-A73BAA1D9795}"/>
              </a:ext>
            </a:extLst>
          </p:cNvPr>
          <p:cNvSpPr>
            <a:spLocks noGrp="1"/>
          </p:cNvSpPr>
          <p:nvPr>
            <p:ph idx="1"/>
          </p:nvPr>
        </p:nvSpPr>
        <p:spPr>
          <a:xfrm>
            <a:off x="838200" y="1608667"/>
            <a:ext cx="10515600" cy="4212029"/>
          </a:xfrm>
        </p:spPr>
        <p:txBody>
          <a:bodyPr>
            <a:normAutofit/>
          </a:bodyPr>
          <a:lstStyle/>
          <a:p>
            <a:pPr marL="914400" lvl="1" indent="-457200">
              <a:buFont typeface="+mj-lt"/>
              <a:buAutoNum type="arabicPeriod"/>
            </a:pPr>
            <a:r>
              <a:rPr lang="en-US" sz="2400" dirty="0"/>
              <a:t>Notifications: 90, 60, and 30 days prior to expiration</a:t>
            </a:r>
          </a:p>
          <a:p>
            <a:pPr marL="1371600" lvl="2" indent="-457200">
              <a:buFont typeface="+mj-lt"/>
              <a:buAutoNum type="alphaLcParenR"/>
            </a:pPr>
            <a:r>
              <a:rPr lang="en-US" sz="2200" dirty="0"/>
              <a:t>Notifications to the PI and to the LSI</a:t>
            </a:r>
          </a:p>
          <a:p>
            <a:pPr marL="1371600" lvl="2" indent="-457200">
              <a:buFont typeface="+mj-lt"/>
              <a:buAutoNum type="alphaLcParenR"/>
            </a:pPr>
            <a:r>
              <a:rPr lang="en-US" sz="2200" dirty="0"/>
              <a:t>PI Continuing Review </a:t>
            </a:r>
          </a:p>
          <a:p>
            <a:pPr marL="1371600" lvl="2" indent="-457200">
              <a:buFont typeface="+mj-lt"/>
              <a:buAutoNum type="alphaLcParenR"/>
            </a:pPr>
            <a:r>
              <a:rPr lang="en-US" sz="2200" dirty="0"/>
              <a:t>LSI Continuing Review Supplement</a:t>
            </a:r>
          </a:p>
          <a:p>
            <a:pPr marL="914400" lvl="1" indent="-457200">
              <a:buFont typeface="+mj-lt"/>
              <a:buAutoNum type="arabicPeriod"/>
            </a:pPr>
            <a:r>
              <a:rPr lang="en-US" sz="2400" dirty="0"/>
              <a:t>Re-approval of the study is done at the PI level, and applies to all of the sites who are active and have submitted their supplemental CR application</a:t>
            </a:r>
          </a:p>
          <a:p>
            <a:pPr marL="914400" lvl="1" indent="-457200">
              <a:buFont typeface="+mj-lt"/>
              <a:buAutoNum type="arabicPeriod"/>
            </a:pPr>
            <a:endParaRPr lang="en-US" dirty="0"/>
          </a:p>
          <a:p>
            <a:pPr marL="914400" lvl="1" indent="-457200">
              <a:buFont typeface="+mj-lt"/>
              <a:buAutoNum type="arabicPeriod"/>
            </a:pPr>
            <a:endParaRPr lang="en-US" dirty="0"/>
          </a:p>
          <a:p>
            <a:pPr marL="914400" lvl="1" indent="-457200">
              <a:buFont typeface="+mj-lt"/>
              <a:buAutoNum type="arabicPeriod"/>
            </a:pPr>
            <a:endParaRPr lang="en-US" sz="2400" dirty="0"/>
          </a:p>
        </p:txBody>
      </p:sp>
    </p:spTree>
    <p:extLst>
      <p:ext uri="{BB962C8B-B14F-4D97-AF65-F5344CB8AC3E}">
        <p14:creationId xmlns:p14="http://schemas.microsoft.com/office/powerpoint/2010/main" val="1831621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908E8-CC8E-A341-BA44-5FEE8B137C01}"/>
              </a:ext>
            </a:extLst>
          </p:cNvPr>
          <p:cNvSpPr>
            <a:spLocks noGrp="1"/>
          </p:cNvSpPr>
          <p:nvPr>
            <p:ph type="title"/>
          </p:nvPr>
        </p:nvSpPr>
        <p:spPr>
          <a:xfrm>
            <a:off x="253497" y="542841"/>
            <a:ext cx="11823826" cy="752929"/>
          </a:xfrm>
        </p:spPr>
        <p:txBody>
          <a:bodyPr/>
          <a:lstStyle/>
          <a:p>
            <a:pPr marL="457200" lvl="1"/>
            <a:r>
              <a:rPr lang="en-US" sz="3600" b="1" dirty="0">
                <a:solidFill>
                  <a:schemeClr val="bg1"/>
                </a:solidFill>
                <a:latin typeface="+mn-lt"/>
              </a:rPr>
              <a:t>What Changes Have Been Made to the documentation?</a:t>
            </a:r>
          </a:p>
        </p:txBody>
      </p:sp>
      <p:sp>
        <p:nvSpPr>
          <p:cNvPr id="3" name="Content Placeholder 2">
            <a:extLst>
              <a:ext uri="{FF2B5EF4-FFF2-40B4-BE49-F238E27FC236}">
                <a16:creationId xmlns:a16="http://schemas.microsoft.com/office/drawing/2014/main" id="{3BCC4282-0D98-CC45-9277-A73BAA1D9795}"/>
              </a:ext>
            </a:extLst>
          </p:cNvPr>
          <p:cNvSpPr>
            <a:spLocks noGrp="1"/>
          </p:cNvSpPr>
          <p:nvPr>
            <p:ph idx="1"/>
          </p:nvPr>
        </p:nvSpPr>
        <p:spPr>
          <a:xfrm>
            <a:off x="838200" y="1903635"/>
            <a:ext cx="10515600" cy="4212029"/>
          </a:xfrm>
        </p:spPr>
        <p:txBody>
          <a:bodyPr>
            <a:normAutofit/>
          </a:bodyPr>
          <a:lstStyle/>
          <a:p>
            <a:pPr marL="914400" lvl="1" indent="-457200">
              <a:buFont typeface="+mj-lt"/>
              <a:buAutoNum type="arabicPeriod"/>
            </a:pPr>
            <a:r>
              <a:rPr lang="en-US" sz="2400" dirty="0"/>
              <a:t>LSI Supplementary Continuing Review Applications are acknowledged (PI always got approval for the study as a whole)</a:t>
            </a:r>
          </a:p>
          <a:p>
            <a:pPr lvl="3"/>
            <a:r>
              <a:rPr lang="en-US" sz="2000" dirty="0"/>
              <a:t>This is not an IRB approval, it is a site approval in the context of the whole project re-approval</a:t>
            </a:r>
          </a:p>
          <a:p>
            <a:pPr marL="914400" lvl="1" indent="-457200">
              <a:buFont typeface="+mj-lt"/>
              <a:buAutoNum type="arabicPeriod"/>
            </a:pPr>
            <a:r>
              <a:rPr lang="en-US" sz="2400" dirty="0"/>
              <a:t>Anyone associated to the LSI project has access to the PI documentation</a:t>
            </a:r>
          </a:p>
          <a:p>
            <a:pPr marL="914400" lvl="1" indent="-457200">
              <a:buFont typeface="+mj-lt"/>
              <a:buAutoNum type="arabicPeriod"/>
            </a:pPr>
            <a:r>
              <a:rPr lang="en-US" sz="2400" dirty="0"/>
              <a:t>PI Continuing Review application lists the sites and their status at the time of CR</a:t>
            </a:r>
          </a:p>
          <a:p>
            <a:pPr marL="914400" lvl="1" indent="-457200">
              <a:buFont typeface="+mj-lt"/>
              <a:buAutoNum type="arabicPeriod"/>
            </a:pPr>
            <a:endParaRPr lang="en-US" sz="2400" dirty="0"/>
          </a:p>
          <a:p>
            <a:pPr marL="914400" lvl="1" indent="-457200">
              <a:buFont typeface="+mj-lt"/>
              <a:buAutoNum type="arabicPeriod"/>
            </a:pPr>
            <a:endParaRPr lang="en-US" dirty="0"/>
          </a:p>
          <a:p>
            <a:pPr marL="914400" lvl="1" indent="-457200">
              <a:buFont typeface="+mj-lt"/>
              <a:buAutoNum type="arabicPeriod"/>
            </a:pPr>
            <a:endParaRPr lang="en-US" sz="2400" dirty="0"/>
          </a:p>
        </p:txBody>
      </p:sp>
    </p:spTree>
    <p:extLst>
      <p:ext uri="{BB962C8B-B14F-4D97-AF65-F5344CB8AC3E}">
        <p14:creationId xmlns:p14="http://schemas.microsoft.com/office/powerpoint/2010/main" val="4067569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908E8-CC8E-A341-BA44-5FEE8B137C01}"/>
              </a:ext>
            </a:extLst>
          </p:cNvPr>
          <p:cNvSpPr>
            <a:spLocks noGrp="1"/>
          </p:cNvSpPr>
          <p:nvPr>
            <p:ph type="title"/>
          </p:nvPr>
        </p:nvSpPr>
        <p:spPr/>
        <p:txBody>
          <a:bodyPr/>
          <a:lstStyle/>
          <a:p>
            <a:r>
              <a:rPr lang="en-US" sz="3600" dirty="0"/>
              <a:t>What is still to Come?</a:t>
            </a:r>
            <a:br>
              <a:rPr lang="en-US" sz="3600" dirty="0"/>
            </a:br>
            <a:endParaRPr lang="en-US" dirty="0"/>
          </a:p>
        </p:txBody>
      </p:sp>
      <p:sp>
        <p:nvSpPr>
          <p:cNvPr id="3" name="Content Placeholder 2">
            <a:extLst>
              <a:ext uri="{FF2B5EF4-FFF2-40B4-BE49-F238E27FC236}">
                <a16:creationId xmlns:a16="http://schemas.microsoft.com/office/drawing/2014/main" id="{3BCC4282-0D98-CC45-9277-A73BAA1D9795}"/>
              </a:ext>
            </a:extLst>
          </p:cNvPr>
          <p:cNvSpPr>
            <a:spLocks noGrp="1"/>
          </p:cNvSpPr>
          <p:nvPr>
            <p:ph idx="1"/>
          </p:nvPr>
        </p:nvSpPr>
        <p:spPr>
          <a:xfrm>
            <a:off x="838200" y="1608667"/>
            <a:ext cx="10515600" cy="4212029"/>
          </a:xfrm>
        </p:spPr>
        <p:txBody>
          <a:bodyPr>
            <a:normAutofit/>
          </a:bodyPr>
          <a:lstStyle/>
          <a:p>
            <a:pPr marL="914400" lvl="1" indent="-457200">
              <a:buFont typeface="+mj-lt"/>
              <a:buAutoNum type="arabicPeriod"/>
            </a:pPr>
            <a:r>
              <a:rPr lang="en-US" sz="2400" dirty="0"/>
              <a:t>Revised approval template for the PI continuing review approval:</a:t>
            </a:r>
          </a:p>
          <a:p>
            <a:pPr lvl="3"/>
            <a:r>
              <a:rPr lang="en-US" sz="1800" dirty="0"/>
              <a:t>Will list the sites re-approved with the study re-approval</a:t>
            </a:r>
          </a:p>
          <a:p>
            <a:pPr marL="914400" lvl="1" indent="-457200">
              <a:buFont typeface="+mj-lt"/>
              <a:buAutoNum type="arabicPeriod"/>
            </a:pPr>
            <a:r>
              <a:rPr lang="en-US" sz="2400" dirty="0"/>
              <a:t>Memo clarifying the PI submission approval applies to all of the sites listed as active in the continuing review application</a:t>
            </a:r>
          </a:p>
          <a:p>
            <a:pPr marL="914400" lvl="1" indent="-457200">
              <a:buFont typeface="+mj-lt"/>
              <a:buAutoNum type="arabicPeriod"/>
            </a:pPr>
            <a:endParaRPr lang="en-US" dirty="0"/>
          </a:p>
          <a:p>
            <a:pPr marL="914400" lvl="1" indent="-457200">
              <a:buFont typeface="+mj-lt"/>
              <a:buAutoNum type="arabicPeriod"/>
            </a:pPr>
            <a:endParaRPr lang="en-US" sz="2400" dirty="0"/>
          </a:p>
        </p:txBody>
      </p:sp>
    </p:spTree>
    <p:extLst>
      <p:ext uri="{BB962C8B-B14F-4D97-AF65-F5344CB8AC3E}">
        <p14:creationId xmlns:p14="http://schemas.microsoft.com/office/powerpoint/2010/main" val="2790994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7497D-B5FB-8342-B87B-CDFA4F6A0659}"/>
              </a:ext>
            </a:extLst>
          </p:cNvPr>
          <p:cNvSpPr>
            <a:spLocks noGrp="1"/>
          </p:cNvSpPr>
          <p:nvPr>
            <p:ph type="ctrTitle"/>
          </p:nvPr>
        </p:nvSpPr>
        <p:spPr/>
        <p:txBody>
          <a:bodyPr lIns="91440" tIns="45720" rIns="91440" bIns="45720" anchor="ctr">
            <a:noAutofit/>
          </a:bodyPr>
          <a:lstStyle/>
          <a:p>
            <a:r>
              <a:rPr lang="en-US" dirty="0"/>
              <a:t>VA Central IRB</a:t>
            </a:r>
          </a:p>
        </p:txBody>
      </p:sp>
      <p:sp>
        <p:nvSpPr>
          <p:cNvPr id="3" name="Subtitle 2">
            <a:extLst>
              <a:ext uri="{FF2B5EF4-FFF2-40B4-BE49-F238E27FC236}">
                <a16:creationId xmlns:a16="http://schemas.microsoft.com/office/drawing/2014/main" id="{42E600AA-50D8-B24B-A422-018B17C7CBA9}"/>
              </a:ext>
            </a:extLst>
          </p:cNvPr>
          <p:cNvSpPr>
            <a:spLocks noGrp="1"/>
          </p:cNvSpPr>
          <p:nvPr>
            <p:ph type="subTitle" idx="1"/>
          </p:nvPr>
        </p:nvSpPr>
        <p:spPr/>
        <p:txBody>
          <a:bodyPr vert="horz" lIns="91440" tIns="45720" rIns="91440" bIns="45720" rtlCol="0" anchor="t">
            <a:noAutofit/>
          </a:bodyPr>
          <a:lstStyle/>
          <a:p>
            <a:r>
              <a:rPr lang="en-US" dirty="0">
                <a:cs typeface="Calibri"/>
              </a:rPr>
              <a:t>New Project Forms</a:t>
            </a:r>
          </a:p>
        </p:txBody>
      </p:sp>
      <p:sp>
        <p:nvSpPr>
          <p:cNvPr id="4" name="Text Placeholder 3">
            <a:extLst>
              <a:ext uri="{FF2B5EF4-FFF2-40B4-BE49-F238E27FC236}">
                <a16:creationId xmlns:a16="http://schemas.microsoft.com/office/drawing/2014/main" id="{EA2AEE29-545C-A54E-8496-691762027199}"/>
              </a:ext>
            </a:extLst>
          </p:cNvPr>
          <p:cNvSpPr>
            <a:spLocks noGrp="1"/>
          </p:cNvSpPr>
          <p:nvPr>
            <p:ph type="body" sz="quarter" idx="10"/>
          </p:nvPr>
        </p:nvSpPr>
        <p:spPr>
          <a:xfrm>
            <a:off x="2474649" y="4312728"/>
            <a:ext cx="8382000" cy="774700"/>
          </a:xfrm>
        </p:spPr>
        <p:txBody>
          <a:bodyPr/>
          <a:lstStyle/>
          <a:p>
            <a:r>
              <a:rPr lang="en-US" dirty="0"/>
              <a:t>Jessica Kroll, MA, CIP - VA Central IRB Administrator</a:t>
            </a:r>
          </a:p>
        </p:txBody>
      </p:sp>
    </p:spTree>
    <p:extLst>
      <p:ext uri="{BB962C8B-B14F-4D97-AF65-F5344CB8AC3E}">
        <p14:creationId xmlns:p14="http://schemas.microsoft.com/office/powerpoint/2010/main" val="30796483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XtVhG23Fd4LGA2BwU1MQPA"/>
</p:tagLst>
</file>

<file path=ppt/theme/theme1.xml><?xml version="1.0" encoding="utf-8"?>
<a:theme xmlns:a="http://schemas.openxmlformats.org/drawingml/2006/main" name="VAIRRS Main Slid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AIRRS Custom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VAIRRS Custom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VAIRRS Custom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19DC370A04394CAAC96DED1DC9A007" ma:contentTypeVersion="12" ma:contentTypeDescription="Create a new document." ma:contentTypeScope="" ma:versionID="21239b369ca5af4d6307dd45d7533269">
  <xsd:schema xmlns:xsd="http://www.w3.org/2001/XMLSchema" xmlns:xs="http://www.w3.org/2001/XMLSchema" xmlns:p="http://schemas.microsoft.com/office/2006/metadata/properties" xmlns:ns1="http://schemas.microsoft.com/sharepoint/v3" xmlns:ns2="b3b97a4c-43ac-46e7-9970-904f1e1efc09" xmlns:ns3="77dce447-0566-47ff-8c07-c9b85fda5322" targetNamespace="http://schemas.microsoft.com/office/2006/metadata/properties" ma:root="true" ma:fieldsID="ebb1f5861d17875dc072722a9e3d69fc" ns1:_="" ns2:_="" ns3:_="">
    <xsd:import namespace="http://schemas.microsoft.com/sharepoint/v3"/>
    <xsd:import namespace="b3b97a4c-43ac-46e7-9970-904f1e1efc09"/>
    <xsd:import namespace="77dce447-0566-47ff-8c07-c9b85fda53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MediaServiceAutoTags" minOccurs="0"/>
                <xsd:element ref="ns2:MediaServiceDateTaken" minOccurs="0"/>
                <xsd:element ref="ns2:MediaServiceObjectDetectorVersion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b97a4c-43ac-46e7-9970-904f1e1efc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2C0389CB-A322-49AA-BDB6-370EB8129D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3b97a4c-43ac-46e7-9970-904f1e1efc09"/>
    <ds:schemaRef ds:uri="77dce447-0566-47ff-8c07-c9b85fda53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BB57568-D15E-41AD-BD6C-9EC61BAAD05A}">
  <ds:schemaRefs>
    <ds:schemaRef ds:uri="http://schemas.microsoft.com/sharepoint/v3/contenttype/forms"/>
  </ds:schemaRefs>
</ds:datastoreItem>
</file>

<file path=customXml/itemProps3.xml><?xml version="1.0" encoding="utf-8"?>
<ds:datastoreItem xmlns:ds="http://schemas.openxmlformats.org/officeDocument/2006/customXml" ds:itemID="{1CC147DA-14D9-4983-B6CF-EF7536DF17A5}">
  <ds:schemaRefs>
    <ds:schemaRef ds:uri="http://schemas.microsoft.com/office/2006/documentManagement/types"/>
    <ds:schemaRef ds:uri="http://purl.org/dc/terms/"/>
    <ds:schemaRef ds:uri="http://schemas.microsoft.com/office/2006/metadata/properties"/>
    <ds:schemaRef ds:uri="http://purl.org/dc/dcmitype/"/>
    <ds:schemaRef ds:uri="http://schemas.microsoft.com/sharepoint/v3"/>
    <ds:schemaRef ds:uri="http://purl.org/dc/elements/1.1/"/>
    <ds:schemaRef ds:uri="http://schemas.openxmlformats.org/package/2006/metadata/core-properties"/>
    <ds:schemaRef ds:uri="b3b97a4c-43ac-46e7-9970-904f1e1efc09"/>
    <ds:schemaRef ds:uri="http://schemas.microsoft.com/office/infopath/2007/PartnerControls"/>
    <ds:schemaRef ds:uri="77dce447-0566-47ff-8c07-c9b85fda532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6853</TotalTime>
  <Words>2562</Words>
  <Application>Microsoft Office PowerPoint</Application>
  <PresentationFormat>Widescreen</PresentationFormat>
  <Paragraphs>225</Paragraphs>
  <Slides>32</Slides>
  <Notes>25</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32</vt:i4>
      </vt:variant>
    </vt:vector>
  </HeadingPairs>
  <TitlesOfParts>
    <vt:vector size="42" baseType="lpstr">
      <vt:lpstr>Arial</vt:lpstr>
      <vt:lpstr>Calibri</vt:lpstr>
      <vt:lpstr>Calibri Light</vt:lpstr>
      <vt:lpstr>Courier New</vt:lpstr>
      <vt:lpstr>Montserrat</vt:lpstr>
      <vt:lpstr>VAIRRS Main Slides</vt:lpstr>
      <vt:lpstr>VAIRRS Custom 1</vt:lpstr>
      <vt:lpstr>VAIRRS Custom 2</vt:lpstr>
      <vt:lpstr>1_VAIRRS Custom 1</vt:lpstr>
      <vt:lpstr>think-cell Slide</vt:lpstr>
      <vt:lpstr>Introduction to this Webinar </vt:lpstr>
      <vt:lpstr>Topics to be Covered</vt:lpstr>
      <vt:lpstr>What does VA Central IRB approval mean? </vt:lpstr>
      <vt:lpstr>What does VA Central IRB approval mean? (Cont’d) </vt:lpstr>
      <vt:lpstr>What is continuing review approval for a multi-site project? </vt:lpstr>
      <vt:lpstr>How is the VA Central IRB process structured? </vt:lpstr>
      <vt:lpstr>What Changes Have Been Made to the documentation?</vt:lpstr>
      <vt:lpstr>What is still to Come? </vt:lpstr>
      <vt:lpstr>VA Central IRB</vt:lpstr>
      <vt:lpstr>Objectives</vt:lpstr>
      <vt:lpstr>Overview</vt:lpstr>
      <vt:lpstr>Why change CIRB Forms and Processes?</vt:lpstr>
      <vt:lpstr>New Project Forms</vt:lpstr>
      <vt:lpstr>Overview of Form Changes  </vt:lpstr>
      <vt:lpstr>Release of New CIRB Forms </vt:lpstr>
      <vt:lpstr>PowerPoint Presentation</vt:lpstr>
      <vt:lpstr>PowerPoint Presentation</vt:lpstr>
      <vt:lpstr>PowerPoint Presentation</vt:lpstr>
      <vt:lpstr>Process Updates</vt:lpstr>
      <vt:lpstr>Discontinuation of Form 108 </vt:lpstr>
      <vt:lpstr>Existing Projects with Old Forms</vt:lpstr>
      <vt:lpstr>LSI New Project Submissions</vt:lpstr>
      <vt:lpstr>Access to PI Project from LSI Project Overview Page</vt:lpstr>
      <vt:lpstr>Access to PI Project from LSI Project Overview Page</vt:lpstr>
      <vt:lpstr>LSI Site-Specific Differences or Changes</vt:lpstr>
      <vt:lpstr>Example of LSI Site-Specific Change</vt:lpstr>
      <vt:lpstr>LSI Site-Specific Differences or Changes</vt:lpstr>
      <vt:lpstr>PI Oversight</vt:lpstr>
      <vt:lpstr>PI Project Documentation </vt:lpstr>
      <vt:lpstr>What’s Next?</vt:lpstr>
      <vt:lpstr>Prepare for Upcoming Changes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 Central IRB Forms and Process Updates</dc:title>
  <dc:subject>VA Central IRB Forms and Process Updates</dc:subject>
  <dc:creator>VA Central IRB  </dc:creator>
  <cp:keywords>VA Central IRB Forms and Process Updates</cp:keywords>
  <cp:lastModifiedBy>Rivera, Portia T</cp:lastModifiedBy>
  <cp:revision>4</cp:revision>
  <dcterms:created xsi:type="dcterms:W3CDTF">2021-10-19T21:48:00Z</dcterms:created>
  <dcterms:modified xsi:type="dcterms:W3CDTF">2023-10-26T12:34:32Z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0x010100C419DC370A04394CAAC96DED1DC9A007</vt:lpwstr>
  </property>
  <property fmtid="{D5CDD505-2E9C-101B-9397-08002B2CF9AE}" pid="3" name="_ExtendedDescription">
    <vt:lpwstr/>
  </property>
</Properties>
</file>