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2" r:id="rId5"/>
    <p:sldMasterId id="2147483932" r:id="rId6"/>
    <p:sldMasterId id="2147483965" r:id="rId7"/>
    <p:sldMasterId id="2147483973" r:id="rId8"/>
    <p:sldMasterId id="2147484025" r:id="rId9"/>
    <p:sldMasterId id="2147483983" r:id="rId10"/>
    <p:sldMasterId id="2147483991" r:id="rId11"/>
  </p:sldMasterIdLst>
  <p:notesMasterIdLst>
    <p:notesMasterId r:id="rId30"/>
  </p:notesMasterIdLst>
  <p:handoutMasterIdLst>
    <p:handoutMasterId r:id="rId31"/>
  </p:handoutMasterIdLst>
  <p:sldIdLst>
    <p:sldId id="1053" r:id="rId12"/>
    <p:sldId id="4321" r:id="rId13"/>
    <p:sldId id="1062" r:id="rId14"/>
    <p:sldId id="4289" r:id="rId15"/>
    <p:sldId id="4287" r:id="rId16"/>
    <p:sldId id="1056" r:id="rId17"/>
    <p:sldId id="268" r:id="rId18"/>
    <p:sldId id="4314" r:id="rId19"/>
    <p:sldId id="4317" r:id="rId20"/>
    <p:sldId id="4318" r:id="rId21"/>
    <p:sldId id="4319" r:id="rId22"/>
    <p:sldId id="4288" r:id="rId23"/>
    <p:sldId id="4316" r:id="rId24"/>
    <p:sldId id="265" r:id="rId25"/>
    <p:sldId id="4308" r:id="rId26"/>
    <p:sldId id="1048" r:id="rId27"/>
    <p:sldId id="4262" r:id="rId28"/>
    <p:sldId id="43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2"/>
    <a:srgbClr val="FFC000"/>
    <a:srgbClr val="AACA96"/>
    <a:srgbClr val="0070C0"/>
    <a:srgbClr val="AEB0B6"/>
    <a:srgbClr val="B0D3EB"/>
    <a:srgbClr val="666666"/>
    <a:srgbClr val="FFEC88"/>
    <a:srgbClr val="F4F1F2"/>
    <a:srgbClr val="FFF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34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6/13/2023</a:t>
            </a:fld>
            <a:endParaRPr lang="en-US"/>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1</a:t>
            </a:fld>
            <a:endParaRPr lang="en-US"/>
          </a:p>
        </p:txBody>
      </p:sp>
    </p:spTree>
    <p:extLst>
      <p:ext uri="{BB962C8B-B14F-4D97-AF65-F5344CB8AC3E}">
        <p14:creationId xmlns:p14="http://schemas.microsoft.com/office/powerpoint/2010/main" val="291268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86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5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17</a:t>
            </a:fld>
            <a:endParaRPr lang="en-US"/>
          </a:p>
        </p:txBody>
      </p:sp>
    </p:spTree>
    <p:extLst>
      <p:ext uri="{BB962C8B-B14F-4D97-AF65-F5344CB8AC3E}">
        <p14:creationId xmlns:p14="http://schemas.microsoft.com/office/powerpoint/2010/main" val="8735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3</a:t>
            </a:fld>
            <a:endParaRPr lang="en-US"/>
          </a:p>
        </p:txBody>
      </p:sp>
    </p:spTree>
    <p:extLst>
      <p:ext uri="{BB962C8B-B14F-4D97-AF65-F5344CB8AC3E}">
        <p14:creationId xmlns:p14="http://schemas.microsoft.com/office/powerpoint/2010/main" val="24618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a:p>
        </p:txBody>
      </p:sp>
      <p:sp>
        <p:nvSpPr>
          <p:cNvPr id="4" name="Slide Number Placeholder 3"/>
          <p:cNvSpPr>
            <a:spLocks noGrp="1"/>
          </p:cNvSpPr>
          <p:nvPr>
            <p:ph type="sldNum" sz="quarter" idx="5"/>
          </p:nvPr>
        </p:nvSpPr>
        <p:spPr/>
        <p:txBody>
          <a:bodyPr/>
          <a:lstStyle/>
          <a:p>
            <a:fld id="{A89A3390-9212-B34C-85F4-E1FD24A52B6E}" type="slidenum">
              <a:rPr lang="en-US" smtClean="0"/>
              <a:t>4</a:t>
            </a:fld>
            <a:endParaRPr lang="en-US"/>
          </a:p>
        </p:txBody>
      </p:sp>
    </p:spTree>
    <p:extLst>
      <p:ext uri="{BB962C8B-B14F-4D97-AF65-F5344CB8AC3E}">
        <p14:creationId xmlns:p14="http://schemas.microsoft.com/office/powerpoint/2010/main" val="265616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a:p>
          <a:p>
            <a:endParaRPr lang="en-US" sz="1600" b="0"/>
          </a:p>
        </p:txBody>
      </p:sp>
      <p:sp>
        <p:nvSpPr>
          <p:cNvPr id="4" name="Slide Number Placeholder 3"/>
          <p:cNvSpPr>
            <a:spLocks noGrp="1"/>
          </p:cNvSpPr>
          <p:nvPr>
            <p:ph type="sldNum" sz="quarter" idx="5"/>
          </p:nvPr>
        </p:nvSpPr>
        <p:spPr/>
        <p:txBody>
          <a:bodyPr/>
          <a:lstStyle/>
          <a:p>
            <a:fld id="{A89A3390-9212-B34C-85F4-E1FD24A52B6E}" type="slidenum">
              <a:rPr lang="en-US" smtClean="0"/>
              <a:t>5</a:t>
            </a:fld>
            <a:endParaRPr lang="en-US"/>
          </a:p>
        </p:txBody>
      </p:sp>
    </p:spTree>
    <p:extLst>
      <p:ext uri="{BB962C8B-B14F-4D97-AF65-F5344CB8AC3E}">
        <p14:creationId xmlns:p14="http://schemas.microsoft.com/office/powerpoint/2010/main" val="271961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6</a:t>
            </a:fld>
            <a:endParaRPr lang="en-US"/>
          </a:p>
        </p:txBody>
      </p:sp>
    </p:spTree>
    <p:extLst>
      <p:ext uri="{BB962C8B-B14F-4D97-AF65-F5344CB8AC3E}">
        <p14:creationId xmlns:p14="http://schemas.microsoft.com/office/powerpoint/2010/main" val="416187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7</a:t>
            </a:fld>
            <a:endParaRPr lang="en-US"/>
          </a:p>
        </p:txBody>
      </p:sp>
    </p:spTree>
    <p:extLst>
      <p:ext uri="{BB962C8B-B14F-4D97-AF65-F5344CB8AC3E}">
        <p14:creationId xmlns:p14="http://schemas.microsoft.com/office/powerpoint/2010/main" val="350802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37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185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87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tags" Target="../tags/tag5.xml"/><Relationship Id="rId4" Type="http://schemas.openxmlformats.org/officeDocument/2006/relationships/image" Target="../media/image11.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09">
    <p:bg>
      <p:bgPr>
        <a:solidFill>
          <a:srgbClr val="AACA96"/>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03B16C3-588A-42D3-8E47-C0992648F807}"/>
              </a:ext>
            </a:extLst>
          </p:cNvPr>
          <p:cNvSpPr>
            <a:spLocks noGrp="1"/>
          </p:cNvSpPr>
          <p:nvPr>
            <p:ph type="pic" sz="quarter" idx="10"/>
          </p:nvPr>
        </p:nvSpPr>
        <p:spPr>
          <a:xfrm>
            <a:off x="1493373" y="3933496"/>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1" name="Picture Placeholder 10">
            <a:extLst>
              <a:ext uri="{FF2B5EF4-FFF2-40B4-BE49-F238E27FC236}">
                <a16:creationId xmlns:a16="http://schemas.microsoft.com/office/drawing/2014/main" id="{EC78F1C8-8F1C-42D6-A9B6-634F5BBA9390}"/>
              </a:ext>
            </a:extLst>
          </p:cNvPr>
          <p:cNvSpPr>
            <a:spLocks noGrp="1"/>
          </p:cNvSpPr>
          <p:nvPr>
            <p:ph type="pic" sz="quarter" idx="11"/>
          </p:nvPr>
        </p:nvSpPr>
        <p:spPr>
          <a:xfrm>
            <a:off x="3631252" y="3933496"/>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2" name="Picture Placeholder 11">
            <a:extLst>
              <a:ext uri="{FF2B5EF4-FFF2-40B4-BE49-F238E27FC236}">
                <a16:creationId xmlns:a16="http://schemas.microsoft.com/office/drawing/2014/main" id="{71C1D077-AAE6-4DB6-840C-4F9A8384DC94}"/>
              </a:ext>
            </a:extLst>
          </p:cNvPr>
          <p:cNvSpPr>
            <a:spLocks noGrp="1"/>
          </p:cNvSpPr>
          <p:nvPr>
            <p:ph type="pic" sz="quarter" idx="12"/>
          </p:nvPr>
        </p:nvSpPr>
        <p:spPr>
          <a:xfrm>
            <a:off x="5762051" y="3933496"/>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3" name="Picture Placeholder 12">
            <a:extLst>
              <a:ext uri="{FF2B5EF4-FFF2-40B4-BE49-F238E27FC236}">
                <a16:creationId xmlns:a16="http://schemas.microsoft.com/office/drawing/2014/main" id="{EA90F4FF-3A67-4FFE-A920-05AC840946D6}"/>
              </a:ext>
            </a:extLst>
          </p:cNvPr>
          <p:cNvSpPr>
            <a:spLocks noGrp="1"/>
          </p:cNvSpPr>
          <p:nvPr>
            <p:ph type="pic" sz="quarter" idx="13"/>
          </p:nvPr>
        </p:nvSpPr>
        <p:spPr>
          <a:xfrm>
            <a:off x="424432" y="1994211"/>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4" name="Picture Placeholder 13">
            <a:extLst>
              <a:ext uri="{FF2B5EF4-FFF2-40B4-BE49-F238E27FC236}">
                <a16:creationId xmlns:a16="http://schemas.microsoft.com/office/drawing/2014/main" id="{B1243D9D-A4AA-4278-84EE-0D2BC4FF292C}"/>
              </a:ext>
            </a:extLst>
          </p:cNvPr>
          <p:cNvSpPr>
            <a:spLocks noGrp="1"/>
          </p:cNvSpPr>
          <p:nvPr>
            <p:ph type="pic" sz="quarter" idx="14"/>
          </p:nvPr>
        </p:nvSpPr>
        <p:spPr>
          <a:xfrm>
            <a:off x="2562311" y="1994211"/>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5" name="Picture Placeholder 14">
            <a:extLst>
              <a:ext uri="{FF2B5EF4-FFF2-40B4-BE49-F238E27FC236}">
                <a16:creationId xmlns:a16="http://schemas.microsoft.com/office/drawing/2014/main" id="{589571BE-798C-4854-A2BE-694D0FD81AB0}"/>
              </a:ext>
            </a:extLst>
          </p:cNvPr>
          <p:cNvSpPr>
            <a:spLocks noGrp="1"/>
          </p:cNvSpPr>
          <p:nvPr>
            <p:ph type="pic" sz="quarter" idx="15"/>
          </p:nvPr>
        </p:nvSpPr>
        <p:spPr>
          <a:xfrm>
            <a:off x="4693110" y="1994211"/>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2" name="Title 1">
            <a:extLst>
              <a:ext uri="{FF2B5EF4-FFF2-40B4-BE49-F238E27FC236}">
                <a16:creationId xmlns:a16="http://schemas.microsoft.com/office/drawing/2014/main" id="{BD2E56BC-E789-B54C-95F4-7862B165FEB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9" name="Text Placeholder 3">
            <a:extLst>
              <a:ext uri="{FF2B5EF4-FFF2-40B4-BE49-F238E27FC236}">
                <a16:creationId xmlns:a16="http://schemas.microsoft.com/office/drawing/2014/main" id="{DC892DB3-F427-3A43-AD9B-759BF7B5E72A}"/>
              </a:ext>
            </a:extLst>
          </p:cNvPr>
          <p:cNvSpPr>
            <a:spLocks noGrp="1"/>
          </p:cNvSpPr>
          <p:nvPr>
            <p:ph type="body" sz="quarter" idx="16"/>
          </p:nvPr>
        </p:nvSpPr>
        <p:spPr>
          <a:xfrm>
            <a:off x="7446166" y="1994211"/>
            <a:ext cx="4461642" cy="3640737"/>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Logo, company name&#10;&#10;Description automatically generated">
            <a:extLst>
              <a:ext uri="{FF2B5EF4-FFF2-40B4-BE49-F238E27FC236}">
                <a16:creationId xmlns:a16="http://schemas.microsoft.com/office/drawing/2014/main" id="{E127A244-F766-4009-B066-3CE8F07EE156}"/>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102753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06">
    <p:bg>
      <p:bgPr>
        <a:solidFill>
          <a:srgbClr val="B0D3E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8323BE-9E26-47CD-AF69-527649A5D2FA}"/>
              </a:ext>
            </a:extLst>
          </p:cNvPr>
          <p:cNvSpPr>
            <a:spLocks noGrp="1"/>
          </p:cNvSpPr>
          <p:nvPr>
            <p:ph type="pic" sz="quarter" idx="10"/>
          </p:nvPr>
        </p:nvSpPr>
        <p:spPr>
          <a:xfrm>
            <a:off x="346840" y="236895"/>
            <a:ext cx="4792717" cy="555956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6" name="Text Placeholder 3">
            <a:extLst>
              <a:ext uri="{FF2B5EF4-FFF2-40B4-BE49-F238E27FC236}">
                <a16:creationId xmlns:a16="http://schemas.microsoft.com/office/drawing/2014/main" id="{897407D2-1EA1-894D-91F4-58963C341846}"/>
              </a:ext>
            </a:extLst>
          </p:cNvPr>
          <p:cNvSpPr>
            <a:spLocks noGrp="1"/>
          </p:cNvSpPr>
          <p:nvPr>
            <p:ph type="body" sz="quarter" idx="11"/>
          </p:nvPr>
        </p:nvSpPr>
        <p:spPr>
          <a:xfrm>
            <a:off x="5407572" y="1954213"/>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 company name&#10;&#10;Description automatically generated">
            <a:extLst>
              <a:ext uri="{FF2B5EF4-FFF2-40B4-BE49-F238E27FC236}">
                <a16:creationId xmlns:a16="http://schemas.microsoft.com/office/drawing/2014/main" id="{AAEE0D94-5597-4F06-8B94-7037B7B5F0A6}"/>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1613965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2660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431057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2417131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1691636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133384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70078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6">
    <p:bg>
      <p:bgPr>
        <a:solidFill>
          <a:srgbClr val="B0D3E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8323BE-9E26-47CD-AF69-527649A5D2FA}"/>
              </a:ext>
            </a:extLst>
          </p:cNvPr>
          <p:cNvSpPr>
            <a:spLocks noGrp="1"/>
          </p:cNvSpPr>
          <p:nvPr>
            <p:ph type="pic" sz="quarter" idx="10"/>
          </p:nvPr>
        </p:nvSpPr>
        <p:spPr>
          <a:xfrm>
            <a:off x="346840" y="236895"/>
            <a:ext cx="4792717" cy="555956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6" name="Text Placeholder 3">
            <a:extLst>
              <a:ext uri="{FF2B5EF4-FFF2-40B4-BE49-F238E27FC236}">
                <a16:creationId xmlns:a16="http://schemas.microsoft.com/office/drawing/2014/main" id="{897407D2-1EA1-894D-91F4-58963C341846}"/>
              </a:ext>
            </a:extLst>
          </p:cNvPr>
          <p:cNvSpPr>
            <a:spLocks noGrp="1"/>
          </p:cNvSpPr>
          <p:nvPr>
            <p:ph type="body" sz="quarter" idx="11"/>
          </p:nvPr>
        </p:nvSpPr>
        <p:spPr>
          <a:xfrm>
            <a:off x="5407572" y="1954213"/>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 company name&#10;&#10;Description automatically generated">
            <a:extLst>
              <a:ext uri="{FF2B5EF4-FFF2-40B4-BE49-F238E27FC236}">
                <a16:creationId xmlns:a16="http://schemas.microsoft.com/office/drawing/2014/main" id="{AAEE0D94-5597-4F06-8B94-7037B7B5F0A6}"/>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684028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and Vertical Text">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45E4A5-870A-4094-9B78-72A0BA1359AF}"/>
              </a:ext>
            </a:extLst>
          </p:cNvPr>
          <p:cNvSpPr>
            <a:spLocks noGrp="1"/>
          </p:cNvSpPr>
          <p:nvPr>
            <p:ph type="pic" sz="quarter" idx="10"/>
          </p:nvPr>
        </p:nvSpPr>
        <p:spPr>
          <a:xfrm>
            <a:off x="0" y="2144109"/>
            <a:ext cx="3169227" cy="4713889"/>
          </a:xfrm>
          <a:custGeom>
            <a:avLst/>
            <a:gdLst>
              <a:gd name="connsiteX0" fmla="*/ 0 w 2828140"/>
              <a:gd name="connsiteY0" fmla="*/ 0 h 6873449"/>
              <a:gd name="connsiteX1" fmla="*/ 2828140 w 2828140"/>
              <a:gd name="connsiteY1" fmla="*/ 0 h 6873449"/>
              <a:gd name="connsiteX2" fmla="*/ 2828140 w 2828140"/>
              <a:gd name="connsiteY2" fmla="*/ 6873449 h 6873449"/>
              <a:gd name="connsiteX3" fmla="*/ 0 w 2828140"/>
              <a:gd name="connsiteY3" fmla="*/ 6873449 h 6873449"/>
            </a:gdLst>
            <a:ahLst/>
            <a:cxnLst>
              <a:cxn ang="0">
                <a:pos x="connsiteX0" y="connsiteY0"/>
              </a:cxn>
              <a:cxn ang="0">
                <a:pos x="connsiteX1" y="connsiteY1"/>
              </a:cxn>
              <a:cxn ang="0">
                <a:pos x="connsiteX2" y="connsiteY2"/>
              </a:cxn>
              <a:cxn ang="0">
                <a:pos x="connsiteX3" y="connsiteY3"/>
              </a:cxn>
            </a:cxnLst>
            <a:rect l="l" t="t" r="r" b="b"/>
            <a:pathLst>
              <a:path w="2828140" h="6873449">
                <a:moveTo>
                  <a:pt x="0" y="0"/>
                </a:moveTo>
                <a:lnTo>
                  <a:pt x="2828140" y="0"/>
                </a:lnTo>
                <a:lnTo>
                  <a:pt x="2828140" y="6873449"/>
                </a:lnTo>
                <a:lnTo>
                  <a:pt x="0" y="6873449"/>
                </a:lnTo>
                <a:close/>
              </a:path>
            </a:pathLst>
          </a:custGeom>
          <a:pattFill prst="pct25">
            <a:fgClr>
              <a:srgbClr val="0077FA"/>
            </a:fgClr>
            <a:bgClr>
              <a:schemeClr val="bg1"/>
            </a:bgClr>
          </a:pattFill>
        </p:spPr>
        <p:txBody>
          <a:bodyPr rtlCol="0">
            <a:noAutofit/>
          </a:bodyPr>
          <a:lstStyle/>
          <a:p>
            <a:pPr lvl="0"/>
            <a:endParaRPr lang="en-US" noProof="0"/>
          </a:p>
        </p:txBody>
      </p:sp>
      <p:sp>
        <p:nvSpPr>
          <p:cNvPr id="14" name="Picture Placeholder 13">
            <a:extLst>
              <a:ext uri="{FF2B5EF4-FFF2-40B4-BE49-F238E27FC236}">
                <a16:creationId xmlns:a16="http://schemas.microsoft.com/office/drawing/2014/main" id="{78708F04-5D56-4F69-AE5E-26B651563A9E}"/>
              </a:ext>
            </a:extLst>
          </p:cNvPr>
          <p:cNvSpPr>
            <a:spLocks noGrp="1"/>
          </p:cNvSpPr>
          <p:nvPr>
            <p:ph type="pic" sz="quarter" idx="11"/>
          </p:nvPr>
        </p:nvSpPr>
        <p:spPr>
          <a:xfrm>
            <a:off x="3611544" y="3429000"/>
            <a:ext cx="3169228" cy="3428998"/>
          </a:xfrm>
          <a:custGeom>
            <a:avLst/>
            <a:gdLst>
              <a:gd name="connsiteX0" fmla="*/ 0 w 2828140"/>
              <a:gd name="connsiteY0" fmla="*/ 0 h 3298976"/>
              <a:gd name="connsiteX1" fmla="*/ 2828140 w 2828140"/>
              <a:gd name="connsiteY1" fmla="*/ 0 h 3298976"/>
              <a:gd name="connsiteX2" fmla="*/ 2828140 w 2828140"/>
              <a:gd name="connsiteY2" fmla="*/ 3298976 h 3298976"/>
              <a:gd name="connsiteX3" fmla="*/ 0 w 2828140"/>
              <a:gd name="connsiteY3" fmla="*/ 3298976 h 3298976"/>
            </a:gdLst>
            <a:ahLst/>
            <a:cxnLst>
              <a:cxn ang="0">
                <a:pos x="connsiteX0" y="connsiteY0"/>
              </a:cxn>
              <a:cxn ang="0">
                <a:pos x="connsiteX1" y="connsiteY1"/>
              </a:cxn>
              <a:cxn ang="0">
                <a:pos x="connsiteX2" y="connsiteY2"/>
              </a:cxn>
              <a:cxn ang="0">
                <a:pos x="connsiteX3" y="connsiteY3"/>
              </a:cxn>
            </a:cxnLst>
            <a:rect l="l" t="t" r="r" b="b"/>
            <a:pathLst>
              <a:path w="2828140" h="3298976">
                <a:moveTo>
                  <a:pt x="0" y="0"/>
                </a:moveTo>
                <a:lnTo>
                  <a:pt x="2828140" y="0"/>
                </a:lnTo>
                <a:lnTo>
                  <a:pt x="2828140" y="3298976"/>
                </a:lnTo>
                <a:lnTo>
                  <a:pt x="0" y="3298976"/>
                </a:lnTo>
                <a:close/>
              </a:path>
            </a:pathLst>
          </a:custGeom>
          <a:pattFill prst="pct25">
            <a:fgClr>
              <a:srgbClr val="0077FA"/>
            </a:fgClr>
            <a:bgClr>
              <a:schemeClr val="bg1"/>
            </a:bgClr>
          </a:pattFill>
        </p:spPr>
        <p:txBody>
          <a:bodyPr rtlCol="0">
            <a:noAutofit/>
          </a:bodyPr>
          <a:lstStyle/>
          <a:p>
            <a:pPr lvl="0"/>
            <a:endParaRPr lang="en-US" noProof="0"/>
          </a:p>
        </p:txBody>
      </p:sp>
      <p:sp>
        <p:nvSpPr>
          <p:cNvPr id="2" name="Title 1">
            <a:extLst>
              <a:ext uri="{FF2B5EF4-FFF2-40B4-BE49-F238E27FC236}">
                <a16:creationId xmlns:a16="http://schemas.microsoft.com/office/drawing/2014/main" id="{E67EB049-CF37-F349-9C3F-A422F4D0041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EB74B32E-CE08-FB4D-98C6-092C364EE4AF}"/>
              </a:ext>
            </a:extLst>
          </p:cNvPr>
          <p:cNvSpPr>
            <a:spLocks noGrp="1"/>
          </p:cNvSpPr>
          <p:nvPr>
            <p:ph idx="1"/>
          </p:nvPr>
        </p:nvSpPr>
        <p:spPr>
          <a:xfrm>
            <a:off x="7223089" y="1927654"/>
            <a:ext cx="4231625" cy="456522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8015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Custom Layout">
    <p:bg>
      <p:bgPr>
        <a:solidFill>
          <a:srgbClr val="003E7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344624D-4DA2-43A8-8F9A-01B0D2118D1A}"/>
              </a:ext>
            </a:extLst>
          </p:cNvPr>
          <p:cNvSpPr>
            <a:spLocks noGrp="1"/>
          </p:cNvSpPr>
          <p:nvPr>
            <p:ph type="pic" sz="quarter" idx="10" hasCustomPrompt="1"/>
          </p:nvPr>
        </p:nvSpPr>
        <p:spPr>
          <a:xfrm>
            <a:off x="0" y="662152"/>
            <a:ext cx="12192000" cy="5265682"/>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pic>
        <p:nvPicPr>
          <p:cNvPr id="3" name="Picture 2" descr="Logo, company name&#10;&#10;Description automatically generated">
            <a:extLst>
              <a:ext uri="{FF2B5EF4-FFF2-40B4-BE49-F238E27FC236}">
                <a16:creationId xmlns:a16="http://schemas.microsoft.com/office/drawing/2014/main" id="{43C5ACCB-62F9-7842-BB38-8DAD2D506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7750" y="5405015"/>
            <a:ext cx="2476500" cy="1974850"/>
          </a:xfrm>
          <a:prstGeom prst="rect">
            <a:avLst/>
          </a:prstGeom>
        </p:spPr>
      </p:pic>
    </p:spTree>
    <p:extLst>
      <p:ext uri="{BB962C8B-B14F-4D97-AF65-F5344CB8AC3E}">
        <p14:creationId xmlns:p14="http://schemas.microsoft.com/office/powerpoint/2010/main" val="3646891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0D6F316-229D-4E5F-9F85-2AD77C87EBF0}"/>
              </a:ext>
            </a:extLst>
          </p:cNvPr>
          <p:cNvSpPr>
            <a:spLocks noGrp="1"/>
          </p:cNvSpPr>
          <p:nvPr>
            <p:ph type="pic" sz="quarter" idx="10" hasCustomPrompt="1"/>
          </p:nvPr>
        </p:nvSpPr>
        <p:spPr>
          <a:xfrm>
            <a:off x="0" y="3514724"/>
            <a:ext cx="12191999" cy="3343276"/>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sp>
        <p:nvSpPr>
          <p:cNvPr id="2" name="Title 1">
            <a:extLst>
              <a:ext uri="{FF2B5EF4-FFF2-40B4-BE49-F238E27FC236}">
                <a16:creationId xmlns:a16="http://schemas.microsoft.com/office/drawing/2014/main" id="{4B9963B6-46E6-1342-9088-39EB66614F04}"/>
              </a:ext>
            </a:extLst>
          </p:cNvPr>
          <p:cNvSpPr>
            <a:spLocks noGrp="1"/>
          </p:cNvSpPr>
          <p:nvPr>
            <p:ph type="title"/>
          </p:nvPr>
        </p:nvSpPr>
        <p:spPr>
          <a:xfrm>
            <a:off x="1453055" y="1831318"/>
            <a:ext cx="10515600" cy="1325563"/>
          </a:xfrm>
          <a:prstGeom prst="rect">
            <a:avLst/>
          </a:prstGeom>
        </p:spPr>
        <p:txBody>
          <a:bodyPr/>
          <a:lstStyle>
            <a:lvl1pPr algn="r">
              <a:defRPr>
                <a:solidFill>
                  <a:srgbClr val="003E72"/>
                </a:solidFill>
              </a:defRPr>
            </a:lvl1pPr>
          </a:lstStyle>
          <a:p>
            <a:r>
              <a:rPr lang="en-US"/>
              <a:t>Click to edit Master title style</a:t>
            </a:r>
          </a:p>
        </p:txBody>
      </p:sp>
      <p:pic>
        <p:nvPicPr>
          <p:cNvPr id="7" name="Picture 6" descr="Logo, company name&#10;&#10;Description automatically generated">
            <a:extLst>
              <a:ext uri="{FF2B5EF4-FFF2-40B4-BE49-F238E27FC236}">
                <a16:creationId xmlns:a16="http://schemas.microsoft.com/office/drawing/2014/main" id="{7221E18C-7799-4B49-9A3F-7B52D6356EEA}"/>
              </a:ext>
            </a:extLst>
          </p:cNvPr>
          <p:cNvPicPr>
            <a:picLocks noChangeAspect="1"/>
          </p:cNvPicPr>
          <p:nvPr userDrawn="1"/>
        </p:nvPicPr>
        <p:blipFill>
          <a:blip r:embed="rId2"/>
          <a:stretch>
            <a:fillRect/>
          </a:stretch>
        </p:blipFill>
        <p:spPr>
          <a:xfrm>
            <a:off x="9822999" y="-57808"/>
            <a:ext cx="2369000" cy="1889126"/>
          </a:xfrm>
          <a:prstGeom prst="rect">
            <a:avLst/>
          </a:prstGeom>
        </p:spPr>
      </p:pic>
    </p:spTree>
    <p:extLst>
      <p:ext uri="{BB962C8B-B14F-4D97-AF65-F5344CB8AC3E}">
        <p14:creationId xmlns:p14="http://schemas.microsoft.com/office/powerpoint/2010/main" val="1473566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Tree>
    <p:extLst>
      <p:ext uri="{BB962C8B-B14F-4D97-AF65-F5344CB8AC3E}">
        <p14:creationId xmlns:p14="http://schemas.microsoft.com/office/powerpoint/2010/main" val="216350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06">
    <p:bg>
      <p:bgPr>
        <a:solidFill>
          <a:srgbClr val="B0D3E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8323BE-9E26-47CD-AF69-527649A5D2FA}"/>
              </a:ext>
            </a:extLst>
          </p:cNvPr>
          <p:cNvSpPr>
            <a:spLocks noGrp="1"/>
          </p:cNvSpPr>
          <p:nvPr>
            <p:ph type="pic" sz="quarter" idx="10"/>
          </p:nvPr>
        </p:nvSpPr>
        <p:spPr>
          <a:xfrm>
            <a:off x="346840" y="236895"/>
            <a:ext cx="4792717" cy="555956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5" name="Title 1">
            <a:extLst>
              <a:ext uri="{FF2B5EF4-FFF2-40B4-BE49-F238E27FC236}">
                <a16:creationId xmlns:a16="http://schemas.microsoft.com/office/drawing/2014/main" id="{345EA533-90D7-BA45-81D8-0980DC4904F8}"/>
              </a:ext>
            </a:extLst>
          </p:cNvPr>
          <p:cNvSpPr>
            <a:spLocks noGrp="1"/>
          </p:cNvSpPr>
          <p:nvPr>
            <p:ph type="title"/>
          </p:nvPr>
        </p:nvSpPr>
        <p:spPr>
          <a:xfrm>
            <a:off x="5407573" y="106680"/>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6" name="Text Placeholder 3">
            <a:extLst>
              <a:ext uri="{FF2B5EF4-FFF2-40B4-BE49-F238E27FC236}">
                <a16:creationId xmlns:a16="http://schemas.microsoft.com/office/drawing/2014/main" id="{897407D2-1EA1-894D-91F4-58963C341846}"/>
              </a:ext>
            </a:extLst>
          </p:cNvPr>
          <p:cNvSpPr>
            <a:spLocks noGrp="1"/>
          </p:cNvSpPr>
          <p:nvPr>
            <p:ph type="body" sz="quarter" idx="11"/>
          </p:nvPr>
        </p:nvSpPr>
        <p:spPr>
          <a:xfrm>
            <a:off x="5407572" y="1954213"/>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6148F38F-7F04-F34C-B1F1-7CE0DBCB1345}"/>
              </a:ext>
            </a:extLst>
          </p:cNvPr>
          <p:cNvPicPr>
            <a:picLocks noChangeAspect="1"/>
          </p:cNvPicPr>
          <p:nvPr userDrawn="1"/>
        </p:nvPicPr>
        <p:blipFill>
          <a:blip r:embed="rId2"/>
          <a:stretch>
            <a:fillRect/>
          </a:stretch>
        </p:blipFill>
        <p:spPr>
          <a:xfrm>
            <a:off x="9855101" y="5354451"/>
            <a:ext cx="2369000" cy="1889126"/>
          </a:xfrm>
          <a:prstGeom prst="rect">
            <a:avLst/>
          </a:prstGeom>
        </p:spPr>
      </p:pic>
    </p:spTree>
    <p:extLst>
      <p:ext uri="{BB962C8B-B14F-4D97-AF65-F5344CB8AC3E}">
        <p14:creationId xmlns:p14="http://schemas.microsoft.com/office/powerpoint/2010/main" val="2732107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09">
    <p:bg>
      <p:bgPr>
        <a:solidFill>
          <a:srgbClr val="AACA96"/>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03B16C3-588A-42D3-8E47-C0992648F807}"/>
              </a:ext>
            </a:extLst>
          </p:cNvPr>
          <p:cNvSpPr>
            <a:spLocks noGrp="1"/>
          </p:cNvSpPr>
          <p:nvPr>
            <p:ph type="pic" sz="quarter" idx="10"/>
          </p:nvPr>
        </p:nvSpPr>
        <p:spPr>
          <a:xfrm>
            <a:off x="1493373" y="3933496"/>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1" name="Picture Placeholder 10">
            <a:extLst>
              <a:ext uri="{FF2B5EF4-FFF2-40B4-BE49-F238E27FC236}">
                <a16:creationId xmlns:a16="http://schemas.microsoft.com/office/drawing/2014/main" id="{EC78F1C8-8F1C-42D6-A9B6-634F5BBA9390}"/>
              </a:ext>
            </a:extLst>
          </p:cNvPr>
          <p:cNvSpPr>
            <a:spLocks noGrp="1"/>
          </p:cNvSpPr>
          <p:nvPr>
            <p:ph type="pic" sz="quarter" idx="11"/>
          </p:nvPr>
        </p:nvSpPr>
        <p:spPr>
          <a:xfrm>
            <a:off x="3631252" y="3933496"/>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2" name="Picture Placeholder 11">
            <a:extLst>
              <a:ext uri="{FF2B5EF4-FFF2-40B4-BE49-F238E27FC236}">
                <a16:creationId xmlns:a16="http://schemas.microsoft.com/office/drawing/2014/main" id="{71C1D077-AAE6-4DB6-840C-4F9A8384DC94}"/>
              </a:ext>
            </a:extLst>
          </p:cNvPr>
          <p:cNvSpPr>
            <a:spLocks noGrp="1"/>
          </p:cNvSpPr>
          <p:nvPr>
            <p:ph type="pic" sz="quarter" idx="12"/>
          </p:nvPr>
        </p:nvSpPr>
        <p:spPr>
          <a:xfrm>
            <a:off x="5762051" y="3933496"/>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3" name="Picture Placeholder 12">
            <a:extLst>
              <a:ext uri="{FF2B5EF4-FFF2-40B4-BE49-F238E27FC236}">
                <a16:creationId xmlns:a16="http://schemas.microsoft.com/office/drawing/2014/main" id="{EA90F4FF-3A67-4FFE-A920-05AC840946D6}"/>
              </a:ext>
            </a:extLst>
          </p:cNvPr>
          <p:cNvSpPr>
            <a:spLocks noGrp="1"/>
          </p:cNvSpPr>
          <p:nvPr>
            <p:ph type="pic" sz="quarter" idx="13"/>
          </p:nvPr>
        </p:nvSpPr>
        <p:spPr>
          <a:xfrm>
            <a:off x="424432" y="1994211"/>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4" name="Picture Placeholder 13">
            <a:extLst>
              <a:ext uri="{FF2B5EF4-FFF2-40B4-BE49-F238E27FC236}">
                <a16:creationId xmlns:a16="http://schemas.microsoft.com/office/drawing/2014/main" id="{B1243D9D-A4AA-4278-84EE-0D2BC4FF292C}"/>
              </a:ext>
            </a:extLst>
          </p:cNvPr>
          <p:cNvSpPr>
            <a:spLocks noGrp="1"/>
          </p:cNvSpPr>
          <p:nvPr>
            <p:ph type="pic" sz="quarter" idx="14"/>
          </p:nvPr>
        </p:nvSpPr>
        <p:spPr>
          <a:xfrm>
            <a:off x="2562311" y="1994211"/>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5" name="Picture Placeholder 14">
            <a:extLst>
              <a:ext uri="{FF2B5EF4-FFF2-40B4-BE49-F238E27FC236}">
                <a16:creationId xmlns:a16="http://schemas.microsoft.com/office/drawing/2014/main" id="{589571BE-798C-4854-A2BE-694D0FD81AB0}"/>
              </a:ext>
            </a:extLst>
          </p:cNvPr>
          <p:cNvSpPr>
            <a:spLocks noGrp="1"/>
          </p:cNvSpPr>
          <p:nvPr>
            <p:ph type="pic" sz="quarter" idx="15"/>
          </p:nvPr>
        </p:nvSpPr>
        <p:spPr>
          <a:xfrm>
            <a:off x="4693110" y="1994211"/>
            <a:ext cx="1466765" cy="1701452"/>
          </a:xfrm>
          <a:custGeom>
            <a:avLst/>
            <a:gdLst>
              <a:gd name="connsiteX0" fmla="*/ 1466765 w 2933529"/>
              <a:gd name="connsiteY0" fmla="*/ 0 h 3402904"/>
              <a:gd name="connsiteX1" fmla="*/ 2933529 w 2933529"/>
              <a:gd name="connsiteY1" fmla="*/ 733383 h 3402904"/>
              <a:gd name="connsiteX2" fmla="*/ 2933529 w 2933529"/>
              <a:gd name="connsiteY2" fmla="*/ 2669521 h 3402904"/>
              <a:gd name="connsiteX3" fmla="*/ 1466765 w 2933529"/>
              <a:gd name="connsiteY3" fmla="*/ 3402904 h 3402904"/>
              <a:gd name="connsiteX4" fmla="*/ 0 w 2933529"/>
              <a:gd name="connsiteY4" fmla="*/ 2669521 h 3402904"/>
              <a:gd name="connsiteX5" fmla="*/ 0 w 2933529"/>
              <a:gd name="connsiteY5" fmla="*/ 733383 h 340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529" h="3402904">
                <a:moveTo>
                  <a:pt x="1466765" y="0"/>
                </a:moveTo>
                <a:lnTo>
                  <a:pt x="2933529" y="733383"/>
                </a:lnTo>
                <a:lnTo>
                  <a:pt x="2933529" y="2669521"/>
                </a:lnTo>
                <a:lnTo>
                  <a:pt x="1466765" y="3402904"/>
                </a:lnTo>
                <a:lnTo>
                  <a:pt x="0" y="2669521"/>
                </a:lnTo>
                <a:lnTo>
                  <a:pt x="0" y="733383"/>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2" name="Title 1">
            <a:extLst>
              <a:ext uri="{FF2B5EF4-FFF2-40B4-BE49-F238E27FC236}">
                <a16:creationId xmlns:a16="http://schemas.microsoft.com/office/drawing/2014/main" id="{BD2E56BC-E789-B54C-95F4-7862B165FEB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9" name="Text Placeholder 3">
            <a:extLst>
              <a:ext uri="{FF2B5EF4-FFF2-40B4-BE49-F238E27FC236}">
                <a16:creationId xmlns:a16="http://schemas.microsoft.com/office/drawing/2014/main" id="{DC892DB3-F427-3A43-AD9B-759BF7B5E72A}"/>
              </a:ext>
            </a:extLst>
          </p:cNvPr>
          <p:cNvSpPr>
            <a:spLocks noGrp="1"/>
          </p:cNvSpPr>
          <p:nvPr>
            <p:ph type="body" sz="quarter" idx="16"/>
          </p:nvPr>
        </p:nvSpPr>
        <p:spPr>
          <a:xfrm>
            <a:off x="7446166" y="1994211"/>
            <a:ext cx="4461642" cy="3640737"/>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Logo, company name&#10;&#10;Description automatically generated">
            <a:extLst>
              <a:ext uri="{FF2B5EF4-FFF2-40B4-BE49-F238E27FC236}">
                <a16:creationId xmlns:a16="http://schemas.microsoft.com/office/drawing/2014/main" id="{91C7C51B-96FA-7A4A-84F8-7E28068B9AEA}"/>
              </a:ext>
            </a:extLst>
          </p:cNvPr>
          <p:cNvPicPr>
            <a:picLocks noChangeAspect="1"/>
          </p:cNvPicPr>
          <p:nvPr userDrawn="1"/>
        </p:nvPicPr>
        <p:blipFill>
          <a:blip r:embed="rId2"/>
          <a:stretch>
            <a:fillRect/>
          </a:stretch>
        </p:blipFill>
        <p:spPr>
          <a:xfrm>
            <a:off x="203703" y="5634948"/>
            <a:ext cx="1719004" cy="1370796"/>
          </a:xfrm>
          <a:prstGeom prst="rect">
            <a:avLst/>
          </a:prstGeom>
        </p:spPr>
      </p:pic>
    </p:spTree>
    <p:extLst>
      <p:ext uri="{BB962C8B-B14F-4D97-AF65-F5344CB8AC3E}">
        <p14:creationId xmlns:p14="http://schemas.microsoft.com/office/powerpoint/2010/main" val="1657165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
    <p:bg>
      <p:bgPr>
        <a:solidFill>
          <a:srgbClr val="666666"/>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82DD75B-CE85-4688-BBF9-910CB5B2257A}"/>
              </a:ext>
            </a:extLst>
          </p:cNvPr>
          <p:cNvSpPr>
            <a:spLocks noGrp="1"/>
          </p:cNvSpPr>
          <p:nvPr>
            <p:ph type="pic" sz="quarter" idx="13"/>
          </p:nvPr>
        </p:nvSpPr>
        <p:spPr>
          <a:xfrm>
            <a:off x="1232651" y="1988037"/>
            <a:ext cx="2484412" cy="2881923"/>
          </a:xfrm>
          <a:custGeom>
            <a:avLst/>
            <a:gdLst>
              <a:gd name="connsiteX0" fmla="*/ 2484411 w 4968823"/>
              <a:gd name="connsiteY0" fmla="*/ 0 h 5763846"/>
              <a:gd name="connsiteX1" fmla="*/ 4968823 w 4968823"/>
              <a:gd name="connsiteY1" fmla="*/ 1242206 h 5763846"/>
              <a:gd name="connsiteX2" fmla="*/ 4968823 w 4968823"/>
              <a:gd name="connsiteY2" fmla="*/ 4521640 h 5763846"/>
              <a:gd name="connsiteX3" fmla="*/ 2484411 w 4968823"/>
              <a:gd name="connsiteY3" fmla="*/ 5763846 h 5763846"/>
              <a:gd name="connsiteX4" fmla="*/ 0 w 4968823"/>
              <a:gd name="connsiteY4" fmla="*/ 4521640 h 5763846"/>
              <a:gd name="connsiteX5" fmla="*/ 0 w 4968823"/>
              <a:gd name="connsiteY5" fmla="*/ 1242206 h 57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3" h="5763846">
                <a:moveTo>
                  <a:pt x="2484411" y="0"/>
                </a:moveTo>
                <a:lnTo>
                  <a:pt x="4968823" y="1242206"/>
                </a:lnTo>
                <a:lnTo>
                  <a:pt x="4968823" y="4521640"/>
                </a:lnTo>
                <a:lnTo>
                  <a:pt x="2484411" y="5763846"/>
                </a:lnTo>
                <a:lnTo>
                  <a:pt x="0" y="4521640"/>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8" name="Picture Placeholder 17">
            <a:extLst>
              <a:ext uri="{FF2B5EF4-FFF2-40B4-BE49-F238E27FC236}">
                <a16:creationId xmlns:a16="http://schemas.microsoft.com/office/drawing/2014/main" id="{7E92E2CB-69F7-4343-A586-227C1CD2756A}"/>
              </a:ext>
            </a:extLst>
          </p:cNvPr>
          <p:cNvSpPr>
            <a:spLocks noGrp="1"/>
          </p:cNvSpPr>
          <p:nvPr>
            <p:ph type="pic" sz="quarter" idx="14"/>
          </p:nvPr>
        </p:nvSpPr>
        <p:spPr>
          <a:xfrm>
            <a:off x="4853795" y="1988037"/>
            <a:ext cx="2484412" cy="2881923"/>
          </a:xfrm>
          <a:custGeom>
            <a:avLst/>
            <a:gdLst>
              <a:gd name="connsiteX0" fmla="*/ 2484411 w 4968823"/>
              <a:gd name="connsiteY0" fmla="*/ 0 h 5763846"/>
              <a:gd name="connsiteX1" fmla="*/ 4968823 w 4968823"/>
              <a:gd name="connsiteY1" fmla="*/ 1242206 h 5763846"/>
              <a:gd name="connsiteX2" fmla="*/ 4968823 w 4968823"/>
              <a:gd name="connsiteY2" fmla="*/ 4521640 h 5763846"/>
              <a:gd name="connsiteX3" fmla="*/ 2484411 w 4968823"/>
              <a:gd name="connsiteY3" fmla="*/ 5763846 h 5763846"/>
              <a:gd name="connsiteX4" fmla="*/ 0 w 4968823"/>
              <a:gd name="connsiteY4" fmla="*/ 4521640 h 5763846"/>
              <a:gd name="connsiteX5" fmla="*/ 0 w 4968823"/>
              <a:gd name="connsiteY5" fmla="*/ 1242206 h 57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3" h="5763846">
                <a:moveTo>
                  <a:pt x="2484411" y="0"/>
                </a:moveTo>
                <a:lnTo>
                  <a:pt x="4968823" y="1242206"/>
                </a:lnTo>
                <a:lnTo>
                  <a:pt x="4968823" y="4521640"/>
                </a:lnTo>
                <a:lnTo>
                  <a:pt x="2484411" y="5763846"/>
                </a:lnTo>
                <a:lnTo>
                  <a:pt x="0" y="4521640"/>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9" name="Picture Placeholder 18">
            <a:extLst>
              <a:ext uri="{FF2B5EF4-FFF2-40B4-BE49-F238E27FC236}">
                <a16:creationId xmlns:a16="http://schemas.microsoft.com/office/drawing/2014/main" id="{144BF086-2016-4CEE-AAF2-345709AB028E}"/>
              </a:ext>
            </a:extLst>
          </p:cNvPr>
          <p:cNvSpPr>
            <a:spLocks noGrp="1"/>
          </p:cNvSpPr>
          <p:nvPr>
            <p:ph type="pic" sz="quarter" idx="15"/>
          </p:nvPr>
        </p:nvSpPr>
        <p:spPr>
          <a:xfrm>
            <a:off x="8474936" y="1988037"/>
            <a:ext cx="2484412" cy="2881923"/>
          </a:xfrm>
          <a:custGeom>
            <a:avLst/>
            <a:gdLst>
              <a:gd name="connsiteX0" fmla="*/ 2484411 w 4968823"/>
              <a:gd name="connsiteY0" fmla="*/ 0 h 5763846"/>
              <a:gd name="connsiteX1" fmla="*/ 4968823 w 4968823"/>
              <a:gd name="connsiteY1" fmla="*/ 1242206 h 5763846"/>
              <a:gd name="connsiteX2" fmla="*/ 4968823 w 4968823"/>
              <a:gd name="connsiteY2" fmla="*/ 4521640 h 5763846"/>
              <a:gd name="connsiteX3" fmla="*/ 2484411 w 4968823"/>
              <a:gd name="connsiteY3" fmla="*/ 5763846 h 5763846"/>
              <a:gd name="connsiteX4" fmla="*/ 0 w 4968823"/>
              <a:gd name="connsiteY4" fmla="*/ 4521640 h 5763846"/>
              <a:gd name="connsiteX5" fmla="*/ 0 w 4968823"/>
              <a:gd name="connsiteY5" fmla="*/ 1242206 h 57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3" h="5763846">
                <a:moveTo>
                  <a:pt x="2484411" y="0"/>
                </a:moveTo>
                <a:lnTo>
                  <a:pt x="4968823" y="1242206"/>
                </a:lnTo>
                <a:lnTo>
                  <a:pt x="4968823" y="4521640"/>
                </a:lnTo>
                <a:lnTo>
                  <a:pt x="2484411" y="5763846"/>
                </a:lnTo>
                <a:lnTo>
                  <a:pt x="0" y="4521640"/>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2" name="Title 1">
            <a:extLst>
              <a:ext uri="{FF2B5EF4-FFF2-40B4-BE49-F238E27FC236}">
                <a16:creationId xmlns:a16="http://schemas.microsoft.com/office/drawing/2014/main" id="{43628C0E-0B44-1246-9728-8755672B72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Title 1">
            <a:extLst>
              <a:ext uri="{FF2B5EF4-FFF2-40B4-BE49-F238E27FC236}">
                <a16:creationId xmlns:a16="http://schemas.microsoft.com/office/drawing/2014/main" id="{4582794B-F691-1442-AF3A-1A78F2753FB9}"/>
              </a:ext>
            </a:extLst>
          </p:cNvPr>
          <p:cNvSpPr txBox="1">
            <a:spLocks/>
          </p:cNvSpPr>
          <p:nvPr userDrawn="1"/>
        </p:nvSpPr>
        <p:spPr>
          <a:xfrm>
            <a:off x="1232651" y="4869961"/>
            <a:ext cx="2484412" cy="979048"/>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pPr algn="ctr"/>
            <a:r>
              <a:rPr lang="en-US" sz="2000"/>
              <a:t>Click to edit Master title style</a:t>
            </a:r>
          </a:p>
        </p:txBody>
      </p:sp>
      <p:sp>
        <p:nvSpPr>
          <p:cNvPr id="8" name="Title 1">
            <a:extLst>
              <a:ext uri="{FF2B5EF4-FFF2-40B4-BE49-F238E27FC236}">
                <a16:creationId xmlns:a16="http://schemas.microsoft.com/office/drawing/2014/main" id="{B4A60D98-6857-024D-BFC8-B453BFE0C275}"/>
              </a:ext>
            </a:extLst>
          </p:cNvPr>
          <p:cNvSpPr txBox="1">
            <a:spLocks/>
          </p:cNvSpPr>
          <p:nvPr userDrawn="1"/>
        </p:nvSpPr>
        <p:spPr>
          <a:xfrm>
            <a:off x="4853793" y="4878886"/>
            <a:ext cx="2484412" cy="979049"/>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pPr algn="ctr"/>
            <a:r>
              <a:rPr lang="en-US" sz="2000"/>
              <a:t>Click to edit Master title style</a:t>
            </a:r>
          </a:p>
        </p:txBody>
      </p:sp>
      <p:sp>
        <p:nvSpPr>
          <p:cNvPr id="9" name="Title 1">
            <a:extLst>
              <a:ext uri="{FF2B5EF4-FFF2-40B4-BE49-F238E27FC236}">
                <a16:creationId xmlns:a16="http://schemas.microsoft.com/office/drawing/2014/main" id="{5BD3C879-FE1E-EF41-94B0-37A1099C6563}"/>
              </a:ext>
            </a:extLst>
          </p:cNvPr>
          <p:cNvSpPr txBox="1">
            <a:spLocks/>
          </p:cNvSpPr>
          <p:nvPr userDrawn="1"/>
        </p:nvSpPr>
        <p:spPr>
          <a:xfrm>
            <a:off x="8474936" y="4869960"/>
            <a:ext cx="2484412" cy="979048"/>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pPr algn="ctr"/>
            <a:r>
              <a:rPr lang="en-US" sz="2000"/>
              <a:t>Click to edit Master title style</a:t>
            </a:r>
          </a:p>
        </p:txBody>
      </p:sp>
      <p:pic>
        <p:nvPicPr>
          <p:cNvPr id="10" name="Picture 9" descr="Logo, company name&#10;&#10;Description automatically generated">
            <a:extLst>
              <a:ext uri="{FF2B5EF4-FFF2-40B4-BE49-F238E27FC236}">
                <a16:creationId xmlns:a16="http://schemas.microsoft.com/office/drawing/2014/main" id="{4AA805C2-8539-0140-9D45-29C13B9B3E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417630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bg>
      <p:bgPr>
        <a:solidFill>
          <a:srgbClr val="FFC000"/>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A5AC12-1ED1-1043-92F9-02833E3E0985}"/>
              </a:ext>
            </a:extLst>
          </p:cNvPr>
          <p:cNvSpPr>
            <a:spLocks noGrp="1"/>
          </p:cNvSpPr>
          <p:nvPr>
            <p:ph type="pic" sz="quarter" idx="10"/>
          </p:nvPr>
        </p:nvSpPr>
        <p:spPr>
          <a:xfrm>
            <a:off x="7094482" y="253632"/>
            <a:ext cx="4792717" cy="555956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5" name="Title 1">
            <a:extLst>
              <a:ext uri="{FF2B5EF4-FFF2-40B4-BE49-F238E27FC236}">
                <a16:creationId xmlns:a16="http://schemas.microsoft.com/office/drawing/2014/main" id="{2E491976-7C1F-F648-BAC8-9DBF71E57DAF}"/>
              </a:ext>
            </a:extLst>
          </p:cNvPr>
          <p:cNvSpPr>
            <a:spLocks noGrp="1"/>
          </p:cNvSpPr>
          <p:nvPr>
            <p:ph type="title"/>
          </p:nvPr>
        </p:nvSpPr>
        <p:spPr>
          <a:xfrm>
            <a:off x="304801" y="311632"/>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6" name="Text Placeholder 3">
            <a:extLst>
              <a:ext uri="{FF2B5EF4-FFF2-40B4-BE49-F238E27FC236}">
                <a16:creationId xmlns:a16="http://schemas.microsoft.com/office/drawing/2014/main" id="{0D38B172-8659-E848-A4F3-7A4503B07986}"/>
              </a:ext>
            </a:extLst>
          </p:cNvPr>
          <p:cNvSpPr>
            <a:spLocks noGrp="1"/>
          </p:cNvSpPr>
          <p:nvPr>
            <p:ph type="body" sz="quarter" idx="11"/>
          </p:nvPr>
        </p:nvSpPr>
        <p:spPr>
          <a:xfrm>
            <a:off x="304800" y="2159165"/>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Logo, company name&#10;&#10;Description automatically generated">
            <a:extLst>
              <a:ext uri="{FF2B5EF4-FFF2-40B4-BE49-F238E27FC236}">
                <a16:creationId xmlns:a16="http://schemas.microsoft.com/office/drawing/2014/main" id="{1D963E89-C5D8-404A-81AF-F3187CB7E676}"/>
              </a:ext>
            </a:extLst>
          </p:cNvPr>
          <p:cNvPicPr>
            <a:picLocks noChangeAspect="1"/>
          </p:cNvPicPr>
          <p:nvPr userDrawn="1"/>
        </p:nvPicPr>
        <p:blipFill>
          <a:blip r:embed="rId2"/>
          <a:stretch>
            <a:fillRect/>
          </a:stretch>
        </p:blipFill>
        <p:spPr>
          <a:xfrm>
            <a:off x="5099346" y="5666454"/>
            <a:ext cx="1995135" cy="1590992"/>
          </a:xfrm>
          <a:prstGeom prst="rect">
            <a:avLst/>
          </a:prstGeom>
        </p:spPr>
      </p:pic>
    </p:spTree>
    <p:extLst>
      <p:ext uri="{BB962C8B-B14F-4D97-AF65-F5344CB8AC3E}">
        <p14:creationId xmlns:p14="http://schemas.microsoft.com/office/powerpoint/2010/main" val="268411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1F91D4F-A932-4FA6-A468-BF18A7F35BC6}"/>
              </a:ext>
            </a:extLst>
          </p:cNvPr>
          <p:cNvSpPr>
            <a:spLocks noGrp="1"/>
          </p:cNvSpPr>
          <p:nvPr>
            <p:ph type="pic" sz="quarter" idx="11" hasCustomPrompt="1"/>
          </p:nvPr>
        </p:nvSpPr>
        <p:spPr>
          <a:xfrm>
            <a:off x="6284913" y="0"/>
            <a:ext cx="5907087" cy="6858000"/>
          </a:xfrm>
          <a:prstGeom prst="parallelogram">
            <a:avLst>
              <a:gd name="adj" fmla="val 36907"/>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sp>
        <p:nvSpPr>
          <p:cNvPr id="3" name="Title 1">
            <a:extLst>
              <a:ext uri="{FF2B5EF4-FFF2-40B4-BE49-F238E27FC236}">
                <a16:creationId xmlns:a16="http://schemas.microsoft.com/office/drawing/2014/main" id="{1AD26C11-437E-8849-AD78-852C2DBB330F}"/>
              </a:ext>
            </a:extLst>
          </p:cNvPr>
          <p:cNvSpPr>
            <a:spLocks noGrp="1"/>
          </p:cNvSpPr>
          <p:nvPr>
            <p:ph type="title"/>
          </p:nvPr>
        </p:nvSpPr>
        <p:spPr>
          <a:xfrm>
            <a:off x="304801" y="311632"/>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4" name="Text Placeholder 3">
            <a:extLst>
              <a:ext uri="{FF2B5EF4-FFF2-40B4-BE49-F238E27FC236}">
                <a16:creationId xmlns:a16="http://schemas.microsoft.com/office/drawing/2014/main" id="{1924C876-91BF-9E48-815B-4D70F72C991A}"/>
              </a:ext>
            </a:extLst>
          </p:cNvPr>
          <p:cNvSpPr>
            <a:spLocks noGrp="1"/>
          </p:cNvSpPr>
          <p:nvPr>
            <p:ph type="body" sz="quarter" idx="12"/>
          </p:nvPr>
        </p:nvSpPr>
        <p:spPr>
          <a:xfrm>
            <a:off x="304800" y="2159165"/>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E3A6B5E9-6E3C-A548-BB49-0AD830571EEE}"/>
              </a:ext>
            </a:extLst>
          </p:cNvPr>
          <p:cNvPicPr>
            <a:picLocks noChangeAspect="1"/>
          </p:cNvPicPr>
          <p:nvPr userDrawn="1"/>
        </p:nvPicPr>
        <p:blipFill>
          <a:blip r:embed="rId2"/>
          <a:stretch>
            <a:fillRect/>
          </a:stretch>
        </p:blipFill>
        <p:spPr>
          <a:xfrm>
            <a:off x="10715821" y="5842067"/>
            <a:ext cx="1476179" cy="1177158"/>
          </a:xfrm>
          <a:prstGeom prst="rect">
            <a:avLst/>
          </a:prstGeom>
        </p:spPr>
      </p:pic>
    </p:spTree>
    <p:extLst>
      <p:ext uri="{BB962C8B-B14F-4D97-AF65-F5344CB8AC3E}">
        <p14:creationId xmlns:p14="http://schemas.microsoft.com/office/powerpoint/2010/main" val="198335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539878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14E4FCE-636B-E9D0-3873-80A8611F9223}"/>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39D37AD6-31B4-BB7D-639B-16E8BD8C4761}"/>
              </a:ext>
            </a:extLst>
          </p:cNvPr>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10" name="Footer Placeholder 9">
            <a:extLst>
              <a:ext uri="{FF2B5EF4-FFF2-40B4-BE49-F238E27FC236}">
                <a16:creationId xmlns:a16="http://schemas.microsoft.com/office/drawing/2014/main" id="{A4CEADF6-D702-6DD7-E432-91E73B0B46F3}"/>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7D25158-0C7B-1425-5AE1-9A15F7487DCB}"/>
              </a:ext>
            </a:extLst>
          </p:cNvPr>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0114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812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040587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852875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31470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63438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304490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704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87682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389870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79461178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15576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5648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366381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664042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7320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64263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31061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60459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275333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B92B-B68C-F505-5D9D-150DE23DD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47948C-F877-43D2-3262-0D50536394A5}"/>
              </a:ext>
            </a:extLst>
          </p:cNvPr>
          <p:cNvSpPr>
            <a:spLocks noGrp="1"/>
          </p:cNvSpPr>
          <p:nvPr>
            <p:ph type="dt" sz="half" idx="10"/>
          </p:nvPr>
        </p:nvSpPr>
        <p:spPr/>
        <p:txBody>
          <a:bodyPr/>
          <a:lstStyle/>
          <a:p>
            <a:fld id="{8B5E9596-4C46-47D4-A545-08389D598C62}" type="datetimeFigureOut">
              <a:rPr lang="en-US" smtClean="0"/>
              <a:t>6/13/2023</a:t>
            </a:fld>
            <a:endParaRPr lang="en-US" dirty="0"/>
          </a:p>
        </p:txBody>
      </p:sp>
      <p:sp>
        <p:nvSpPr>
          <p:cNvPr id="4" name="Footer Placeholder 3">
            <a:extLst>
              <a:ext uri="{FF2B5EF4-FFF2-40B4-BE49-F238E27FC236}">
                <a16:creationId xmlns:a16="http://schemas.microsoft.com/office/drawing/2014/main" id="{AD69FADA-2FDE-D6F5-849A-076DEF58CF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4A9753-2BFA-7186-7919-F03CCCF81634}"/>
              </a:ext>
            </a:extLst>
          </p:cNvPr>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14560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926173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25037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25672238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802112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24907342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ircle Chart">
    <p:bg>
      <p:bgPr>
        <a:solidFill>
          <a:srgbClr val="F4F1F2"/>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6DFEFA3-F224-1C44-ACCF-10B7332CD198}"/>
              </a:ext>
            </a:extLst>
          </p:cNvPr>
          <p:cNvSpPr/>
          <p:nvPr userDrawn="1"/>
        </p:nvSpPr>
        <p:spPr>
          <a:xfrm>
            <a:off x="3922953" y="809898"/>
            <a:ext cx="4346094" cy="4346092"/>
          </a:xfrm>
          <a:prstGeom prst="ellipse">
            <a:avLst/>
          </a:prstGeom>
          <a:noFill/>
          <a:ln w="22225">
            <a:solidFill>
              <a:srgbClr val="002F5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87B40C-F8B6-2342-BC4D-CCCB6A60D138}"/>
              </a:ext>
            </a:extLst>
          </p:cNvPr>
          <p:cNvSpPr/>
          <p:nvPr userDrawn="1"/>
        </p:nvSpPr>
        <p:spPr>
          <a:xfrm>
            <a:off x="4841419" y="1712642"/>
            <a:ext cx="2484294" cy="2484294"/>
          </a:xfrm>
          <a:prstGeom prst="ellipse">
            <a:avLst/>
          </a:prstGeom>
          <a:solidFill>
            <a:srgbClr val="00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a:solidFill>
                <a:schemeClr val="bg1"/>
              </a:solidFill>
              <a:latin typeface="Calibri" panose="020F0502020204030204" pitchFamily="34" charset="0"/>
              <a:ea typeface="Open Sans" charset="0"/>
              <a:cs typeface="Calibri" panose="020F0502020204030204" pitchFamily="34" charset="0"/>
            </a:endParaRPr>
          </a:p>
        </p:txBody>
      </p:sp>
      <p:sp>
        <p:nvSpPr>
          <p:cNvPr id="10" name="Oval 9">
            <a:extLst>
              <a:ext uri="{FF2B5EF4-FFF2-40B4-BE49-F238E27FC236}">
                <a16:creationId xmlns:a16="http://schemas.microsoft.com/office/drawing/2014/main" id="{0B354AFB-7315-CA4E-B07A-486FBE5A0A6A}"/>
              </a:ext>
            </a:extLst>
          </p:cNvPr>
          <p:cNvSpPr/>
          <p:nvPr userDrawn="1"/>
        </p:nvSpPr>
        <p:spPr>
          <a:xfrm>
            <a:off x="7050943" y="887999"/>
            <a:ext cx="701268" cy="701268"/>
          </a:xfrm>
          <a:prstGeom prst="ellipse">
            <a:avLst/>
          </a:prstGeom>
          <a:solidFill>
            <a:srgbClr val="6DA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1" name="Oval 10">
            <a:extLst>
              <a:ext uri="{FF2B5EF4-FFF2-40B4-BE49-F238E27FC236}">
                <a16:creationId xmlns:a16="http://schemas.microsoft.com/office/drawing/2014/main" id="{226B8F2C-190D-D94C-A05C-64F64B315FC8}"/>
              </a:ext>
            </a:extLst>
          </p:cNvPr>
          <p:cNvSpPr/>
          <p:nvPr userDrawn="1"/>
        </p:nvSpPr>
        <p:spPr>
          <a:xfrm>
            <a:off x="7050943" y="4320312"/>
            <a:ext cx="701268" cy="701268"/>
          </a:xfrm>
          <a:prstGeom prst="ellipse">
            <a:avLst/>
          </a:prstGeom>
          <a:solidFill>
            <a:srgbClr val="AEB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2" name="Oval 11">
            <a:extLst>
              <a:ext uri="{FF2B5EF4-FFF2-40B4-BE49-F238E27FC236}">
                <a16:creationId xmlns:a16="http://schemas.microsoft.com/office/drawing/2014/main" id="{41937929-C25F-D84C-807A-49D3A98BBC9D}"/>
              </a:ext>
            </a:extLst>
          </p:cNvPr>
          <p:cNvSpPr/>
          <p:nvPr userDrawn="1"/>
        </p:nvSpPr>
        <p:spPr>
          <a:xfrm>
            <a:off x="7883763" y="2218093"/>
            <a:ext cx="701268" cy="701268"/>
          </a:xfrm>
          <a:prstGeom prst="ellipse">
            <a:avLst/>
          </a:prstGeom>
          <a:solidFill>
            <a:srgbClr val="AA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3" name="Oval 12">
            <a:extLst>
              <a:ext uri="{FF2B5EF4-FFF2-40B4-BE49-F238E27FC236}">
                <a16:creationId xmlns:a16="http://schemas.microsoft.com/office/drawing/2014/main" id="{BBF2C1B6-8016-704D-BCA3-5D4233179269}"/>
              </a:ext>
            </a:extLst>
          </p:cNvPr>
          <p:cNvSpPr/>
          <p:nvPr userDrawn="1"/>
        </p:nvSpPr>
        <p:spPr>
          <a:xfrm>
            <a:off x="4542932" y="800776"/>
            <a:ext cx="701268" cy="7012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4" name="Oval 13">
            <a:extLst>
              <a:ext uri="{FF2B5EF4-FFF2-40B4-BE49-F238E27FC236}">
                <a16:creationId xmlns:a16="http://schemas.microsoft.com/office/drawing/2014/main" id="{6E9DD74E-4ECE-4449-B39C-BBB9C39271DD}"/>
              </a:ext>
            </a:extLst>
          </p:cNvPr>
          <p:cNvSpPr/>
          <p:nvPr userDrawn="1"/>
        </p:nvSpPr>
        <p:spPr>
          <a:xfrm>
            <a:off x="4725207" y="4532823"/>
            <a:ext cx="701268" cy="7012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5" name="Oval 14">
            <a:extLst>
              <a:ext uri="{FF2B5EF4-FFF2-40B4-BE49-F238E27FC236}">
                <a16:creationId xmlns:a16="http://schemas.microsoft.com/office/drawing/2014/main" id="{A8A7F776-70DC-6D4C-9234-416FD8AB490C}"/>
              </a:ext>
            </a:extLst>
          </p:cNvPr>
          <p:cNvSpPr/>
          <p:nvPr userDrawn="1"/>
        </p:nvSpPr>
        <p:spPr>
          <a:xfrm>
            <a:off x="3616557" y="2936207"/>
            <a:ext cx="701268" cy="70126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7" name="Text Placeholder 2">
            <a:extLst>
              <a:ext uri="{FF2B5EF4-FFF2-40B4-BE49-F238E27FC236}">
                <a16:creationId xmlns:a16="http://schemas.microsoft.com/office/drawing/2014/main" id="{6BF78C73-0D3D-D848-9A59-E5E00DA8ABC4}"/>
              </a:ext>
            </a:extLst>
          </p:cNvPr>
          <p:cNvSpPr>
            <a:spLocks noGrp="1"/>
          </p:cNvSpPr>
          <p:nvPr>
            <p:ph type="body" idx="1" hasCustomPrompt="1"/>
          </p:nvPr>
        </p:nvSpPr>
        <p:spPr>
          <a:xfrm>
            <a:off x="2174498" y="887999"/>
            <a:ext cx="1867675" cy="290029"/>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9" name="Text Placeholder 2">
            <a:extLst>
              <a:ext uri="{FF2B5EF4-FFF2-40B4-BE49-F238E27FC236}">
                <a16:creationId xmlns:a16="http://schemas.microsoft.com/office/drawing/2014/main" id="{F8D6EDCA-5D48-4C4D-A409-8C25321604B4}"/>
              </a:ext>
            </a:extLst>
          </p:cNvPr>
          <p:cNvSpPr>
            <a:spLocks noGrp="1"/>
          </p:cNvSpPr>
          <p:nvPr>
            <p:ph type="body" idx="13" hasCustomPrompt="1"/>
          </p:nvPr>
        </p:nvSpPr>
        <p:spPr>
          <a:xfrm>
            <a:off x="2174497" y="1270143"/>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4" name="Text Placeholder 2">
            <a:extLst>
              <a:ext uri="{FF2B5EF4-FFF2-40B4-BE49-F238E27FC236}">
                <a16:creationId xmlns:a16="http://schemas.microsoft.com/office/drawing/2014/main" id="{744D8545-AE57-6D4C-809B-8F7B7D285D09}"/>
              </a:ext>
            </a:extLst>
          </p:cNvPr>
          <p:cNvSpPr>
            <a:spLocks noGrp="1"/>
          </p:cNvSpPr>
          <p:nvPr>
            <p:ph type="body" idx="18" hasCustomPrompt="1"/>
          </p:nvPr>
        </p:nvSpPr>
        <p:spPr>
          <a:xfrm>
            <a:off x="7955188" y="405278"/>
            <a:ext cx="1867675" cy="325786"/>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5" name="Text Placeholder 2">
            <a:extLst>
              <a:ext uri="{FF2B5EF4-FFF2-40B4-BE49-F238E27FC236}">
                <a16:creationId xmlns:a16="http://schemas.microsoft.com/office/drawing/2014/main" id="{6AE9AABF-39EE-4846-A88B-4624FAFA77C5}"/>
              </a:ext>
            </a:extLst>
          </p:cNvPr>
          <p:cNvSpPr>
            <a:spLocks noGrp="1"/>
          </p:cNvSpPr>
          <p:nvPr>
            <p:ph type="body" idx="19" hasCustomPrompt="1"/>
          </p:nvPr>
        </p:nvSpPr>
        <p:spPr>
          <a:xfrm>
            <a:off x="7955185" y="804803"/>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1" name="Text Placeholder 2">
            <a:extLst>
              <a:ext uri="{FF2B5EF4-FFF2-40B4-BE49-F238E27FC236}">
                <a16:creationId xmlns:a16="http://schemas.microsoft.com/office/drawing/2014/main" id="{E8B1CCBA-DFF5-E443-8117-98A5F9EB421D}"/>
              </a:ext>
            </a:extLst>
          </p:cNvPr>
          <p:cNvSpPr>
            <a:spLocks noGrp="1"/>
          </p:cNvSpPr>
          <p:nvPr>
            <p:ph type="body" idx="24" hasCustomPrompt="1"/>
          </p:nvPr>
        </p:nvSpPr>
        <p:spPr>
          <a:xfrm>
            <a:off x="8792644" y="2536682"/>
            <a:ext cx="1867675" cy="325786"/>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2" name="Text Placeholder 2">
            <a:extLst>
              <a:ext uri="{FF2B5EF4-FFF2-40B4-BE49-F238E27FC236}">
                <a16:creationId xmlns:a16="http://schemas.microsoft.com/office/drawing/2014/main" id="{68FCCAA2-63C3-D840-99FA-0245D0CB49E5}"/>
              </a:ext>
            </a:extLst>
          </p:cNvPr>
          <p:cNvSpPr>
            <a:spLocks noGrp="1"/>
          </p:cNvSpPr>
          <p:nvPr>
            <p:ph type="body" idx="25" hasCustomPrompt="1"/>
          </p:nvPr>
        </p:nvSpPr>
        <p:spPr>
          <a:xfrm>
            <a:off x="8792641" y="2936207"/>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3" name="Text Placeholder 2">
            <a:extLst>
              <a:ext uri="{FF2B5EF4-FFF2-40B4-BE49-F238E27FC236}">
                <a16:creationId xmlns:a16="http://schemas.microsoft.com/office/drawing/2014/main" id="{8469EC37-0AD5-0846-84BA-06A0F18B9A50}"/>
              </a:ext>
            </a:extLst>
          </p:cNvPr>
          <p:cNvSpPr>
            <a:spLocks noGrp="1"/>
          </p:cNvSpPr>
          <p:nvPr>
            <p:ph type="body" idx="26" hasCustomPrompt="1"/>
          </p:nvPr>
        </p:nvSpPr>
        <p:spPr>
          <a:xfrm>
            <a:off x="8025843" y="4268561"/>
            <a:ext cx="1867675" cy="325786"/>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4" name="Text Placeholder 2">
            <a:extLst>
              <a:ext uri="{FF2B5EF4-FFF2-40B4-BE49-F238E27FC236}">
                <a16:creationId xmlns:a16="http://schemas.microsoft.com/office/drawing/2014/main" id="{35ED7EA5-3849-2746-9BF1-2065B1E27001}"/>
              </a:ext>
            </a:extLst>
          </p:cNvPr>
          <p:cNvSpPr>
            <a:spLocks noGrp="1"/>
          </p:cNvSpPr>
          <p:nvPr>
            <p:ph type="body" idx="27" hasCustomPrompt="1"/>
          </p:nvPr>
        </p:nvSpPr>
        <p:spPr>
          <a:xfrm>
            <a:off x="8025840" y="4668086"/>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5" name="Text Placeholder 2">
            <a:extLst>
              <a:ext uri="{FF2B5EF4-FFF2-40B4-BE49-F238E27FC236}">
                <a16:creationId xmlns:a16="http://schemas.microsoft.com/office/drawing/2014/main" id="{963830C2-8F26-E240-9075-00F105FB6D54}"/>
              </a:ext>
            </a:extLst>
          </p:cNvPr>
          <p:cNvSpPr>
            <a:spLocks noGrp="1"/>
          </p:cNvSpPr>
          <p:nvPr>
            <p:ph type="body" idx="28" hasCustomPrompt="1"/>
          </p:nvPr>
        </p:nvSpPr>
        <p:spPr>
          <a:xfrm>
            <a:off x="2583903" y="4356636"/>
            <a:ext cx="1867675" cy="325786"/>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6" name="Text Placeholder 2">
            <a:extLst>
              <a:ext uri="{FF2B5EF4-FFF2-40B4-BE49-F238E27FC236}">
                <a16:creationId xmlns:a16="http://schemas.microsoft.com/office/drawing/2014/main" id="{D2C9C2BB-BC22-5341-8D49-7F831CF9F679}"/>
              </a:ext>
            </a:extLst>
          </p:cNvPr>
          <p:cNvSpPr>
            <a:spLocks noGrp="1"/>
          </p:cNvSpPr>
          <p:nvPr>
            <p:ph type="body" idx="29" hasCustomPrompt="1"/>
          </p:nvPr>
        </p:nvSpPr>
        <p:spPr>
          <a:xfrm>
            <a:off x="2583900" y="4756161"/>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7" name="Text Placeholder 2">
            <a:extLst>
              <a:ext uri="{FF2B5EF4-FFF2-40B4-BE49-F238E27FC236}">
                <a16:creationId xmlns:a16="http://schemas.microsoft.com/office/drawing/2014/main" id="{3CE6D92A-3FEF-BE4A-9C87-E7C6367781FC}"/>
              </a:ext>
            </a:extLst>
          </p:cNvPr>
          <p:cNvSpPr>
            <a:spLocks noGrp="1"/>
          </p:cNvSpPr>
          <p:nvPr>
            <p:ph type="body" idx="30" hasCustomPrompt="1"/>
          </p:nvPr>
        </p:nvSpPr>
        <p:spPr>
          <a:xfrm>
            <a:off x="1573922" y="2614746"/>
            <a:ext cx="1867675" cy="325786"/>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8" name="Text Placeholder 2">
            <a:extLst>
              <a:ext uri="{FF2B5EF4-FFF2-40B4-BE49-F238E27FC236}">
                <a16:creationId xmlns:a16="http://schemas.microsoft.com/office/drawing/2014/main" id="{F49D4A92-46FC-4F40-9B5C-4D1935744697}"/>
              </a:ext>
            </a:extLst>
          </p:cNvPr>
          <p:cNvSpPr>
            <a:spLocks noGrp="1"/>
          </p:cNvSpPr>
          <p:nvPr>
            <p:ph type="body" idx="31" hasCustomPrompt="1"/>
          </p:nvPr>
        </p:nvSpPr>
        <p:spPr>
          <a:xfrm>
            <a:off x="1573919" y="3014271"/>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pic>
        <p:nvPicPr>
          <p:cNvPr id="22" name="Picture 21" descr="Logo, company name&#10;&#10;Description automatically generated">
            <a:extLst>
              <a:ext uri="{FF2B5EF4-FFF2-40B4-BE49-F238E27FC236}">
                <a16:creationId xmlns:a16="http://schemas.microsoft.com/office/drawing/2014/main" id="{BC24983C-4DB6-1B47-8A74-E118C91984CE}"/>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59076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67741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15223258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697793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21501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456563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ircle Chart">
    <p:bg>
      <p:bgPr>
        <a:solidFill>
          <a:srgbClr val="F4F1F2"/>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6DFEFA3-F224-1C44-ACCF-10B7332CD198}"/>
              </a:ext>
            </a:extLst>
          </p:cNvPr>
          <p:cNvSpPr/>
          <p:nvPr userDrawn="1"/>
        </p:nvSpPr>
        <p:spPr>
          <a:xfrm>
            <a:off x="3922953" y="809898"/>
            <a:ext cx="4346094" cy="4346092"/>
          </a:xfrm>
          <a:prstGeom prst="ellipse">
            <a:avLst/>
          </a:prstGeom>
          <a:noFill/>
          <a:ln w="22225">
            <a:solidFill>
              <a:srgbClr val="002F5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87B40C-F8B6-2342-BC4D-CCCB6A60D138}"/>
              </a:ext>
            </a:extLst>
          </p:cNvPr>
          <p:cNvSpPr/>
          <p:nvPr userDrawn="1"/>
        </p:nvSpPr>
        <p:spPr>
          <a:xfrm>
            <a:off x="4841419" y="1712642"/>
            <a:ext cx="2484294" cy="2484294"/>
          </a:xfrm>
          <a:prstGeom prst="ellipse">
            <a:avLst/>
          </a:prstGeom>
          <a:solidFill>
            <a:srgbClr val="00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a:solidFill>
                <a:schemeClr val="bg1"/>
              </a:solidFill>
              <a:latin typeface="Calibri" panose="020F0502020204030204" pitchFamily="34" charset="0"/>
              <a:ea typeface="Open Sans" charset="0"/>
              <a:cs typeface="Calibri" panose="020F0502020204030204" pitchFamily="34" charset="0"/>
            </a:endParaRPr>
          </a:p>
        </p:txBody>
      </p:sp>
      <p:sp>
        <p:nvSpPr>
          <p:cNvPr id="10" name="Oval 9">
            <a:extLst>
              <a:ext uri="{FF2B5EF4-FFF2-40B4-BE49-F238E27FC236}">
                <a16:creationId xmlns:a16="http://schemas.microsoft.com/office/drawing/2014/main" id="{0B354AFB-7315-CA4E-B07A-486FBE5A0A6A}"/>
              </a:ext>
            </a:extLst>
          </p:cNvPr>
          <p:cNvSpPr/>
          <p:nvPr userDrawn="1"/>
        </p:nvSpPr>
        <p:spPr>
          <a:xfrm>
            <a:off x="7050943" y="887999"/>
            <a:ext cx="701268" cy="701268"/>
          </a:xfrm>
          <a:prstGeom prst="ellipse">
            <a:avLst/>
          </a:prstGeom>
          <a:solidFill>
            <a:srgbClr val="6DA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1" name="Oval 10">
            <a:extLst>
              <a:ext uri="{FF2B5EF4-FFF2-40B4-BE49-F238E27FC236}">
                <a16:creationId xmlns:a16="http://schemas.microsoft.com/office/drawing/2014/main" id="{226B8F2C-190D-D94C-A05C-64F64B315FC8}"/>
              </a:ext>
            </a:extLst>
          </p:cNvPr>
          <p:cNvSpPr/>
          <p:nvPr userDrawn="1"/>
        </p:nvSpPr>
        <p:spPr>
          <a:xfrm>
            <a:off x="7050943" y="4320312"/>
            <a:ext cx="701268" cy="701268"/>
          </a:xfrm>
          <a:prstGeom prst="ellipse">
            <a:avLst/>
          </a:prstGeom>
          <a:solidFill>
            <a:srgbClr val="AEB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2" name="Oval 11">
            <a:extLst>
              <a:ext uri="{FF2B5EF4-FFF2-40B4-BE49-F238E27FC236}">
                <a16:creationId xmlns:a16="http://schemas.microsoft.com/office/drawing/2014/main" id="{41937929-C25F-D84C-807A-49D3A98BBC9D}"/>
              </a:ext>
            </a:extLst>
          </p:cNvPr>
          <p:cNvSpPr/>
          <p:nvPr userDrawn="1"/>
        </p:nvSpPr>
        <p:spPr>
          <a:xfrm>
            <a:off x="7883763" y="2218093"/>
            <a:ext cx="701268" cy="701268"/>
          </a:xfrm>
          <a:prstGeom prst="ellipse">
            <a:avLst/>
          </a:prstGeom>
          <a:solidFill>
            <a:srgbClr val="AA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3" name="Oval 12">
            <a:extLst>
              <a:ext uri="{FF2B5EF4-FFF2-40B4-BE49-F238E27FC236}">
                <a16:creationId xmlns:a16="http://schemas.microsoft.com/office/drawing/2014/main" id="{BBF2C1B6-8016-704D-BCA3-5D4233179269}"/>
              </a:ext>
            </a:extLst>
          </p:cNvPr>
          <p:cNvSpPr/>
          <p:nvPr userDrawn="1"/>
        </p:nvSpPr>
        <p:spPr>
          <a:xfrm>
            <a:off x="4542932" y="800776"/>
            <a:ext cx="701268" cy="7012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4" name="Oval 13">
            <a:extLst>
              <a:ext uri="{FF2B5EF4-FFF2-40B4-BE49-F238E27FC236}">
                <a16:creationId xmlns:a16="http://schemas.microsoft.com/office/drawing/2014/main" id="{6E9DD74E-4ECE-4449-B39C-BBB9C39271DD}"/>
              </a:ext>
            </a:extLst>
          </p:cNvPr>
          <p:cNvSpPr/>
          <p:nvPr userDrawn="1"/>
        </p:nvSpPr>
        <p:spPr>
          <a:xfrm>
            <a:off x="4725207" y="4532823"/>
            <a:ext cx="701268" cy="7012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5" name="Oval 14">
            <a:extLst>
              <a:ext uri="{FF2B5EF4-FFF2-40B4-BE49-F238E27FC236}">
                <a16:creationId xmlns:a16="http://schemas.microsoft.com/office/drawing/2014/main" id="{A8A7F776-70DC-6D4C-9234-416FD8AB490C}"/>
              </a:ext>
            </a:extLst>
          </p:cNvPr>
          <p:cNvSpPr/>
          <p:nvPr userDrawn="1"/>
        </p:nvSpPr>
        <p:spPr>
          <a:xfrm>
            <a:off x="3616557" y="2936207"/>
            <a:ext cx="701268" cy="70126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Open Sans" charset="0"/>
              <a:ea typeface="Open Sans" charset="0"/>
              <a:cs typeface="Open Sans" charset="0"/>
            </a:endParaRPr>
          </a:p>
        </p:txBody>
      </p:sp>
      <p:sp>
        <p:nvSpPr>
          <p:cNvPr id="17" name="Text Placeholder 2">
            <a:extLst>
              <a:ext uri="{FF2B5EF4-FFF2-40B4-BE49-F238E27FC236}">
                <a16:creationId xmlns:a16="http://schemas.microsoft.com/office/drawing/2014/main" id="{6BF78C73-0D3D-D848-9A59-E5E00DA8ABC4}"/>
              </a:ext>
            </a:extLst>
          </p:cNvPr>
          <p:cNvSpPr>
            <a:spLocks noGrp="1"/>
          </p:cNvSpPr>
          <p:nvPr>
            <p:ph type="body" idx="1" hasCustomPrompt="1"/>
          </p:nvPr>
        </p:nvSpPr>
        <p:spPr>
          <a:xfrm>
            <a:off x="2174498" y="887999"/>
            <a:ext cx="1867675" cy="290029"/>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9" name="Text Placeholder 2">
            <a:extLst>
              <a:ext uri="{FF2B5EF4-FFF2-40B4-BE49-F238E27FC236}">
                <a16:creationId xmlns:a16="http://schemas.microsoft.com/office/drawing/2014/main" id="{F8D6EDCA-5D48-4C4D-A409-8C25321604B4}"/>
              </a:ext>
            </a:extLst>
          </p:cNvPr>
          <p:cNvSpPr>
            <a:spLocks noGrp="1"/>
          </p:cNvSpPr>
          <p:nvPr>
            <p:ph type="body" idx="13" hasCustomPrompt="1"/>
          </p:nvPr>
        </p:nvSpPr>
        <p:spPr>
          <a:xfrm>
            <a:off x="2174497" y="1270143"/>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4" name="Text Placeholder 2">
            <a:extLst>
              <a:ext uri="{FF2B5EF4-FFF2-40B4-BE49-F238E27FC236}">
                <a16:creationId xmlns:a16="http://schemas.microsoft.com/office/drawing/2014/main" id="{744D8545-AE57-6D4C-809B-8F7B7D285D09}"/>
              </a:ext>
            </a:extLst>
          </p:cNvPr>
          <p:cNvSpPr>
            <a:spLocks noGrp="1"/>
          </p:cNvSpPr>
          <p:nvPr>
            <p:ph type="body" idx="18" hasCustomPrompt="1"/>
          </p:nvPr>
        </p:nvSpPr>
        <p:spPr>
          <a:xfrm>
            <a:off x="7955188" y="405278"/>
            <a:ext cx="1867675" cy="325786"/>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5" name="Text Placeholder 2">
            <a:extLst>
              <a:ext uri="{FF2B5EF4-FFF2-40B4-BE49-F238E27FC236}">
                <a16:creationId xmlns:a16="http://schemas.microsoft.com/office/drawing/2014/main" id="{6AE9AABF-39EE-4846-A88B-4624FAFA77C5}"/>
              </a:ext>
            </a:extLst>
          </p:cNvPr>
          <p:cNvSpPr>
            <a:spLocks noGrp="1"/>
          </p:cNvSpPr>
          <p:nvPr>
            <p:ph type="body" idx="19" hasCustomPrompt="1"/>
          </p:nvPr>
        </p:nvSpPr>
        <p:spPr>
          <a:xfrm>
            <a:off x="7955185" y="804803"/>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1" name="Text Placeholder 2">
            <a:extLst>
              <a:ext uri="{FF2B5EF4-FFF2-40B4-BE49-F238E27FC236}">
                <a16:creationId xmlns:a16="http://schemas.microsoft.com/office/drawing/2014/main" id="{E8B1CCBA-DFF5-E443-8117-98A5F9EB421D}"/>
              </a:ext>
            </a:extLst>
          </p:cNvPr>
          <p:cNvSpPr>
            <a:spLocks noGrp="1"/>
          </p:cNvSpPr>
          <p:nvPr>
            <p:ph type="body" idx="24" hasCustomPrompt="1"/>
          </p:nvPr>
        </p:nvSpPr>
        <p:spPr>
          <a:xfrm>
            <a:off x="8792644" y="2536682"/>
            <a:ext cx="1867675" cy="325786"/>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2" name="Text Placeholder 2">
            <a:extLst>
              <a:ext uri="{FF2B5EF4-FFF2-40B4-BE49-F238E27FC236}">
                <a16:creationId xmlns:a16="http://schemas.microsoft.com/office/drawing/2014/main" id="{68FCCAA2-63C3-D840-99FA-0245D0CB49E5}"/>
              </a:ext>
            </a:extLst>
          </p:cNvPr>
          <p:cNvSpPr>
            <a:spLocks noGrp="1"/>
          </p:cNvSpPr>
          <p:nvPr>
            <p:ph type="body" idx="25" hasCustomPrompt="1"/>
          </p:nvPr>
        </p:nvSpPr>
        <p:spPr>
          <a:xfrm>
            <a:off x="8792641" y="2936207"/>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3" name="Text Placeholder 2">
            <a:extLst>
              <a:ext uri="{FF2B5EF4-FFF2-40B4-BE49-F238E27FC236}">
                <a16:creationId xmlns:a16="http://schemas.microsoft.com/office/drawing/2014/main" id="{8469EC37-0AD5-0846-84BA-06A0F18B9A50}"/>
              </a:ext>
            </a:extLst>
          </p:cNvPr>
          <p:cNvSpPr>
            <a:spLocks noGrp="1"/>
          </p:cNvSpPr>
          <p:nvPr>
            <p:ph type="body" idx="26" hasCustomPrompt="1"/>
          </p:nvPr>
        </p:nvSpPr>
        <p:spPr>
          <a:xfrm>
            <a:off x="8025843" y="4268561"/>
            <a:ext cx="1867675" cy="325786"/>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4" name="Text Placeholder 2">
            <a:extLst>
              <a:ext uri="{FF2B5EF4-FFF2-40B4-BE49-F238E27FC236}">
                <a16:creationId xmlns:a16="http://schemas.microsoft.com/office/drawing/2014/main" id="{35ED7EA5-3849-2746-9BF1-2065B1E27001}"/>
              </a:ext>
            </a:extLst>
          </p:cNvPr>
          <p:cNvSpPr>
            <a:spLocks noGrp="1"/>
          </p:cNvSpPr>
          <p:nvPr>
            <p:ph type="body" idx="27" hasCustomPrompt="1"/>
          </p:nvPr>
        </p:nvSpPr>
        <p:spPr>
          <a:xfrm>
            <a:off x="8025840" y="4668086"/>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5" name="Text Placeholder 2">
            <a:extLst>
              <a:ext uri="{FF2B5EF4-FFF2-40B4-BE49-F238E27FC236}">
                <a16:creationId xmlns:a16="http://schemas.microsoft.com/office/drawing/2014/main" id="{963830C2-8F26-E240-9075-00F105FB6D54}"/>
              </a:ext>
            </a:extLst>
          </p:cNvPr>
          <p:cNvSpPr>
            <a:spLocks noGrp="1"/>
          </p:cNvSpPr>
          <p:nvPr>
            <p:ph type="body" idx="28" hasCustomPrompt="1"/>
          </p:nvPr>
        </p:nvSpPr>
        <p:spPr>
          <a:xfrm>
            <a:off x="2583903" y="4356636"/>
            <a:ext cx="1867675" cy="325786"/>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6" name="Text Placeholder 2">
            <a:extLst>
              <a:ext uri="{FF2B5EF4-FFF2-40B4-BE49-F238E27FC236}">
                <a16:creationId xmlns:a16="http://schemas.microsoft.com/office/drawing/2014/main" id="{D2C9C2BB-BC22-5341-8D49-7F831CF9F679}"/>
              </a:ext>
            </a:extLst>
          </p:cNvPr>
          <p:cNvSpPr>
            <a:spLocks noGrp="1"/>
          </p:cNvSpPr>
          <p:nvPr>
            <p:ph type="body" idx="29" hasCustomPrompt="1"/>
          </p:nvPr>
        </p:nvSpPr>
        <p:spPr>
          <a:xfrm>
            <a:off x="2583900" y="4756161"/>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7" name="Text Placeholder 2">
            <a:extLst>
              <a:ext uri="{FF2B5EF4-FFF2-40B4-BE49-F238E27FC236}">
                <a16:creationId xmlns:a16="http://schemas.microsoft.com/office/drawing/2014/main" id="{3CE6D92A-3FEF-BE4A-9C87-E7C6367781FC}"/>
              </a:ext>
            </a:extLst>
          </p:cNvPr>
          <p:cNvSpPr>
            <a:spLocks noGrp="1"/>
          </p:cNvSpPr>
          <p:nvPr>
            <p:ph type="body" idx="30" hasCustomPrompt="1"/>
          </p:nvPr>
        </p:nvSpPr>
        <p:spPr>
          <a:xfrm>
            <a:off x="1573922" y="2614746"/>
            <a:ext cx="1867675" cy="325786"/>
          </a:xfrm>
          <a:prstGeom prst="rect">
            <a:avLst/>
          </a:prstGeom>
        </p:spPr>
        <p:txBody>
          <a:bodyPr anchor="t">
            <a:normAutofit/>
          </a:bodyPr>
          <a:lstStyle>
            <a:lvl1pPr marL="0" indent="0" algn="l">
              <a:buNone/>
              <a:defRPr sz="16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8" name="Text Placeholder 2">
            <a:extLst>
              <a:ext uri="{FF2B5EF4-FFF2-40B4-BE49-F238E27FC236}">
                <a16:creationId xmlns:a16="http://schemas.microsoft.com/office/drawing/2014/main" id="{F49D4A92-46FC-4F40-9B5C-4D1935744697}"/>
              </a:ext>
            </a:extLst>
          </p:cNvPr>
          <p:cNvSpPr>
            <a:spLocks noGrp="1"/>
          </p:cNvSpPr>
          <p:nvPr>
            <p:ph type="body" idx="31" hasCustomPrompt="1"/>
          </p:nvPr>
        </p:nvSpPr>
        <p:spPr>
          <a:xfrm>
            <a:off x="1573919" y="3014271"/>
            <a:ext cx="1867675" cy="1105733"/>
          </a:xfrm>
          <a:prstGeom prst="rect">
            <a:avLst/>
          </a:prstGeom>
        </p:spPr>
        <p:txBody>
          <a:bodyPr anchor="t">
            <a:normAutofit/>
          </a:bodyPr>
          <a:lstStyle>
            <a:lvl1pPr marL="0" indent="0" algn="l">
              <a:buNone/>
              <a:defRPr sz="13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pic>
        <p:nvPicPr>
          <p:cNvPr id="22" name="Picture 21" descr="Logo, company name&#10;&#10;Description automatically generated">
            <a:extLst>
              <a:ext uri="{FF2B5EF4-FFF2-40B4-BE49-F238E27FC236}">
                <a16:creationId xmlns:a16="http://schemas.microsoft.com/office/drawing/2014/main" id="{BC24983C-4DB6-1B47-8A74-E118C91984CE}"/>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16614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5.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oleObject" Target="../embeddings/oleObject2.bin"/><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tags" Target="../tags/tag4.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3.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ags" Target="../tags/tag3.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6.xml"/><Relationship Id="rId28" Type="http://schemas.openxmlformats.org/officeDocument/2006/relationships/image" Target="../media/image2.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1.emf"/><Relationship Id="rId30"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3"/>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9">
            <a:alphaModFix amt="7000"/>
            <a:extLst>
              <a:ext uri="{BEBA8EAE-BF5A-486C-A8C5-ECC9F3942E4B}">
                <a14:imgProps xmlns:a14="http://schemas.microsoft.com/office/drawing/2010/main">
                  <a14:imgLayer r:embed="rId20">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 id="2147483963" r:id="rId10"/>
    <p:sldLayoutId id="2147483964"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393761948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22491092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6/13/2023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
        <p:nvSpPr>
          <p:cNvPr id="17" name="Slide Number Placeholder 5">
            <a:extLst>
              <a:ext uri="{FF2B5EF4-FFF2-40B4-BE49-F238E27FC236}">
                <a16:creationId xmlns:a16="http://schemas.microsoft.com/office/drawing/2014/main" id="{692BBBAA-FD89-E81C-4DD3-22452FD0ABF5}"/>
              </a:ext>
            </a:extLst>
          </p:cNvPr>
          <p:cNvSpPr txBox="1">
            <a:spLocks/>
          </p:cNvSpPr>
          <p:nvPr userDrawn="1"/>
        </p:nvSpPr>
        <p:spPr>
          <a:xfrm>
            <a:off x="11363723" y="6321918"/>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21" name="Picture 2">
            <a:extLst>
              <a:ext uri="{FF2B5EF4-FFF2-40B4-BE49-F238E27FC236}">
                <a16:creationId xmlns:a16="http://schemas.microsoft.com/office/drawing/2014/main" id="{FAF6D570-948A-953E-01D6-196FC4572146}"/>
              </a:ext>
            </a:extLst>
          </p:cNvPr>
          <p:cNvPicPr>
            <a:picLocks noChangeAspect="1" noChangeArrowheads="1"/>
          </p:cNvPicPr>
          <p:nvPr userDrawn="1"/>
        </p:nvPicPr>
        <p:blipFill>
          <a:blip r:embed="rId28" cstate="print">
            <a:extLst>
              <a:ext uri="{28A0092B-C50C-407E-A947-70E740481C1C}">
                <a14:useLocalDpi xmlns:a14="http://schemas.microsoft.com/office/drawing/2010/main"/>
              </a:ext>
            </a:extLst>
          </a:blip>
          <a:srcRect/>
          <a:stretch/>
        </p:blipFill>
        <p:spPr bwMode="auto">
          <a:xfrm>
            <a:off x="390583" y="6219549"/>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97F2E7F-D31B-20F5-D5E0-FD7831D9A572}"/>
              </a:ext>
            </a:extLst>
          </p:cNvPr>
          <p:cNvPicPr>
            <a:picLocks noChangeAspect="1"/>
          </p:cNvPicPr>
          <p:nvPr userDrawn="1"/>
        </p:nvPicPr>
        <p:blipFill rotWithShape="1">
          <a:blip r:embed="rId29" cstate="print">
            <a:extLst>
              <a:ext uri="{28A0092B-C50C-407E-A947-70E740481C1C}">
                <a14:useLocalDpi xmlns:a14="http://schemas.microsoft.com/office/drawing/2010/main"/>
              </a:ext>
            </a:extLst>
          </a:blip>
          <a:srcRect/>
          <a:stretch/>
        </p:blipFill>
        <p:spPr>
          <a:xfrm>
            <a:off x="9335055" y="6099139"/>
            <a:ext cx="1942545" cy="783000"/>
          </a:xfrm>
          <a:prstGeom prst="rect">
            <a:avLst/>
          </a:prstGeom>
        </p:spPr>
      </p:pic>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Tree>
    <p:extLst>
      <p:ext uri="{BB962C8B-B14F-4D97-AF65-F5344CB8AC3E}">
        <p14:creationId xmlns:p14="http://schemas.microsoft.com/office/powerpoint/2010/main" val="4077131989"/>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4" r:id="rId19"/>
    <p:sldLayoutId id="2147484045" r:id="rId20"/>
    <p:sldLayoutId id="2147484046" r:id="rId21"/>
    <p:sldLayoutId id="2147484047" r:id="rId22"/>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3279159730"/>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8" r:id="rId4"/>
    <p:sldLayoutId id="2147483989" r:id="rId5"/>
    <p:sldLayoutId id="21474839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3597339026"/>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6" r:id="rId4"/>
    <p:sldLayoutId id="2147483997" r:id="rId5"/>
    <p:sldLayoutId id="214748399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hyperlink" Target="http://www.lffl.org/2016/08/aggiornamenti-rapidi-arch-gimp-telegram-purple.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mailto:VACentralIRB@va.gov"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hyperlink" Target="mailto:VAIRRS@va.gov" TargetMode="External"/><Relationship Id="rId5" Type="http://schemas.openxmlformats.org/officeDocument/2006/relationships/hyperlink" Target="mailto:Jessica.kroll@va.gov" TargetMode="External"/><Relationship Id="rId4" Type="http://schemas.openxmlformats.org/officeDocument/2006/relationships/hyperlink" Target="https://www.research.va.gov/programs/orppe/vacentralirb/default.cf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9" y="2005437"/>
            <a:ext cx="9097758" cy="875609"/>
          </a:xfrm>
        </p:spPr>
        <p:txBody>
          <a:bodyPr lIns="91440" tIns="45720" rIns="91440" bIns="45720" anchor="ctr">
            <a:noAutofit/>
          </a:bodyPr>
          <a:lstStyle/>
          <a:p>
            <a:r>
              <a:rPr lang="en-US" sz="4800" dirty="0"/>
              <a:t>VA Central IRB Continuing Review Process and Form Changes</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72972" y="3834580"/>
            <a:ext cx="8382000" cy="1229226"/>
          </a:xfrm>
        </p:spPr>
        <p:txBody>
          <a:bodyPr>
            <a:normAutofit/>
          </a:bodyPr>
          <a:lstStyle/>
          <a:p>
            <a:r>
              <a:rPr lang="en-US" b="1" dirty="0"/>
              <a:t>Mary Eckart, BS, CIP, VA Central IRB Manager </a:t>
            </a:r>
          </a:p>
          <a:p>
            <a:r>
              <a:rPr lang="en-US" b="1" dirty="0"/>
              <a:t>Mikaela Myers, MA , VA Central IRB Manager</a:t>
            </a:r>
          </a:p>
          <a:p>
            <a:r>
              <a:rPr lang="en-US" b="1" dirty="0"/>
              <a:t>Jessica Kroll, MA, CIP, VA Central IRB Administrator </a:t>
            </a:r>
          </a:p>
        </p:txBody>
      </p:sp>
    </p:spTree>
    <p:extLst>
      <p:ext uri="{BB962C8B-B14F-4D97-AF65-F5344CB8AC3E}">
        <p14:creationId xmlns:p14="http://schemas.microsoft.com/office/powerpoint/2010/main" val="173678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1CA87871-2056-417D-9B1B-2A2FCF29A0DC}"/>
              </a:ext>
            </a:extLst>
          </p:cNvPr>
          <p:cNvSpPr txBox="1">
            <a:spLocks/>
          </p:cNvSpPr>
          <p:nvPr/>
        </p:nvSpPr>
        <p:spPr>
          <a:xfrm>
            <a:off x="457202" y="2538374"/>
            <a:ext cx="311118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panose="020F0502020204030204"/>
                <a:ea typeface="+mj-ea"/>
                <a:cs typeface="+mj-cs"/>
              </a:rPr>
              <a:t>Significant Form Changes</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Calibri Light" panose="020F0302020204030204"/>
              <a:ea typeface="+mj-ea"/>
              <a:cs typeface="+mj-cs"/>
            </a:endParaRPr>
          </a:p>
        </p:txBody>
      </p:sp>
      <p:graphicFrame>
        <p:nvGraphicFramePr>
          <p:cNvPr id="2" name="Table 2">
            <a:extLst>
              <a:ext uri="{FF2B5EF4-FFF2-40B4-BE49-F238E27FC236}">
                <a16:creationId xmlns:a16="http://schemas.microsoft.com/office/drawing/2014/main" id="{E69E1CD5-58D2-773B-2A96-7EAADEF1B7DF}"/>
              </a:ext>
            </a:extLst>
          </p:cNvPr>
          <p:cNvGraphicFramePr>
            <a:graphicFrameLocks noGrp="1"/>
          </p:cNvGraphicFramePr>
          <p:nvPr>
            <p:extLst>
              <p:ext uri="{D42A27DB-BD31-4B8C-83A1-F6EECF244321}">
                <p14:modId xmlns:p14="http://schemas.microsoft.com/office/powerpoint/2010/main" val="2849447687"/>
              </p:ext>
            </p:extLst>
          </p:nvPr>
        </p:nvGraphicFramePr>
        <p:xfrm>
          <a:off x="4155468" y="122662"/>
          <a:ext cx="7954755" cy="6556073"/>
        </p:xfrm>
        <a:graphic>
          <a:graphicData uri="http://schemas.openxmlformats.org/drawingml/2006/table">
            <a:tbl>
              <a:tblPr firstRow="1" bandRow="1">
                <a:tableStyleId>{5C22544A-7EE6-4342-B048-85BDC9FD1C3A}</a:tableStyleId>
              </a:tblPr>
              <a:tblGrid>
                <a:gridCol w="2808630">
                  <a:extLst>
                    <a:ext uri="{9D8B030D-6E8A-4147-A177-3AD203B41FA5}">
                      <a16:colId xmlns:a16="http://schemas.microsoft.com/office/drawing/2014/main" val="2459151767"/>
                    </a:ext>
                  </a:extLst>
                </a:gridCol>
                <a:gridCol w="5146125">
                  <a:extLst>
                    <a:ext uri="{9D8B030D-6E8A-4147-A177-3AD203B41FA5}">
                      <a16:colId xmlns:a16="http://schemas.microsoft.com/office/drawing/2014/main" val="1994186744"/>
                    </a:ext>
                  </a:extLst>
                </a:gridCol>
              </a:tblGrid>
              <a:tr h="3334216">
                <a:tc>
                  <a:txBody>
                    <a:bodyPr/>
                    <a:lstStyle/>
                    <a:p>
                      <a:r>
                        <a:rPr lang="en-US" sz="1800" b="0" kern="1200">
                          <a:solidFill>
                            <a:schemeClr val="tx1"/>
                          </a:solidFill>
                          <a:effectLst/>
                          <a:latin typeface="+mn-lt"/>
                          <a:ea typeface="+mn-ea"/>
                          <a:cs typeface="+mn-cs"/>
                        </a:rPr>
                        <a:t>Study Personnel fCOI</a:t>
                      </a:r>
                      <a:endParaRPr lang="en-US" b="0">
                        <a:solidFill>
                          <a:schemeClr val="tx1"/>
                        </a:solidFill>
                      </a:endParaRPr>
                    </a:p>
                  </a:txBody>
                  <a:tcPr>
                    <a:solidFill>
                      <a:schemeClr val="accent1">
                        <a:lumMod val="40000"/>
                        <a:lumOff val="60000"/>
                      </a:schemeClr>
                    </a:solidFill>
                  </a:tcPr>
                </a:tc>
                <a:tc>
                  <a:txBody>
                    <a:bodyPr/>
                    <a:lstStyle/>
                    <a:p>
                      <a:pPr marL="285750" indent="-285750" rtl="0" fontAlgn="base">
                        <a:buFont typeface="Arial" panose="020B0604020202020204" pitchFamily="34" charset="0"/>
                        <a:buChar char="•"/>
                      </a:pPr>
                      <a:r>
                        <a:rPr lang="en-US" sz="1800" b="0" kern="1200">
                          <a:solidFill>
                            <a:schemeClr val="tx1"/>
                          </a:solidFill>
                          <a:effectLst/>
                          <a:latin typeface="+mn-lt"/>
                          <a:ea typeface="+mn-ea"/>
                          <a:cs typeface="+mn-cs"/>
                        </a:rPr>
                        <a:t>Require attestation from PI or LSI that all personnel serving in an Investigator role have undergone their annual fCOI review </a:t>
                      </a:r>
                      <a:r>
                        <a:rPr lang="en-US" sz="1800" b="0" u="sng" kern="1200">
                          <a:solidFill>
                            <a:schemeClr val="tx1"/>
                          </a:solidFill>
                          <a:effectLst/>
                          <a:latin typeface="+mn-lt"/>
                          <a:ea typeface="+mn-ea"/>
                          <a:cs typeface="+mn-cs"/>
                        </a:rPr>
                        <a:t>prior</a:t>
                      </a:r>
                      <a:r>
                        <a:rPr lang="en-US" sz="1800" b="0" kern="1200">
                          <a:solidFill>
                            <a:schemeClr val="tx1"/>
                          </a:solidFill>
                          <a:effectLst/>
                          <a:latin typeface="+mn-lt"/>
                          <a:ea typeface="+mn-ea"/>
                          <a:cs typeface="+mn-cs"/>
                        </a:rPr>
                        <a:t> to the submission of a Continuing Review</a:t>
                      </a:r>
                    </a:p>
                    <a:p>
                      <a:pPr marL="285750" lvl="0" indent="-285750">
                        <a:buFont typeface="Arial" panose="020B0604020202020204" pitchFamily="34" charset="0"/>
                        <a:buChar char="•"/>
                      </a:pPr>
                      <a:r>
                        <a:rPr lang="en-US" sz="1800" b="0" kern="1200">
                          <a:solidFill>
                            <a:schemeClr val="tx1"/>
                          </a:solidFill>
                          <a:effectLst/>
                          <a:latin typeface="+mn-lt"/>
                          <a:ea typeface="+mn-ea"/>
                          <a:cs typeface="+mn-cs"/>
                        </a:rPr>
                        <a:t>Removed requirement to upload local facility annual fCOI documentation for personnel</a:t>
                      </a:r>
                    </a:p>
                    <a:p>
                      <a:pPr marL="285750" lvl="0" indent="-285750">
                        <a:buFont typeface="Arial" panose="020B0604020202020204" pitchFamily="34" charset="0"/>
                        <a:buChar char="•"/>
                      </a:pPr>
                      <a:r>
                        <a:rPr lang="en-US" sz="1800" b="0" kern="1200">
                          <a:solidFill>
                            <a:schemeClr val="tx1"/>
                          </a:solidFill>
                          <a:effectLst/>
                          <a:latin typeface="+mn-lt"/>
                          <a:ea typeface="+mn-ea"/>
                          <a:cs typeface="+mn-cs"/>
                        </a:rPr>
                        <a:t>The </a:t>
                      </a:r>
                      <a:r>
                        <a:rPr lang="en-US" sz="1800" b="0" u="sng" kern="1200">
                          <a:solidFill>
                            <a:schemeClr val="tx1"/>
                          </a:solidFill>
                          <a:effectLst/>
                          <a:latin typeface="+mn-lt"/>
                          <a:ea typeface="+mn-ea"/>
                          <a:cs typeface="+mn-cs"/>
                        </a:rPr>
                        <a:t>only</a:t>
                      </a:r>
                      <a:r>
                        <a:rPr lang="en-US" sz="1800" b="0" kern="1200">
                          <a:solidFill>
                            <a:schemeClr val="tx1"/>
                          </a:solidFill>
                          <a:effectLst/>
                          <a:latin typeface="+mn-lt"/>
                          <a:ea typeface="+mn-ea"/>
                          <a:cs typeface="+mn-cs"/>
                        </a:rPr>
                        <a:t> fCOI documentation that must be provided for CIRB review is if there is a fCOI management plan for an individual on the project</a:t>
                      </a:r>
                    </a:p>
                    <a:p>
                      <a:pPr marL="285750" indent="-285750">
                        <a:buFont typeface="Arial" panose="020B0604020202020204" pitchFamily="34" charset="0"/>
                        <a:buChar char="•"/>
                      </a:pPr>
                      <a:r>
                        <a:rPr lang="en-US" sz="1800" b="0" kern="1200">
                          <a:solidFill>
                            <a:schemeClr val="tx1"/>
                          </a:solidFill>
                          <a:effectLst/>
                          <a:latin typeface="+mn-lt"/>
                          <a:ea typeface="+mn-ea"/>
                          <a:cs typeface="+mn-cs"/>
                        </a:rPr>
                        <a:t>Discontinued Form 115c ACOS Assurance of COI</a:t>
                      </a:r>
                      <a:endParaRPr lang="en-US" b="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4199365284"/>
                  </a:ext>
                </a:extLst>
              </a:tr>
              <a:tr h="1962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Study Personnel Credentials</a:t>
                      </a:r>
                      <a:endParaRPr lang="en-US"/>
                    </a:p>
                  </a:txBody>
                  <a:tcPr/>
                </a:tc>
                <a:tc>
                  <a:txBody>
                    <a:bodyPr/>
                    <a:lstStyle/>
                    <a:p>
                      <a:pPr marL="285750" lvl="0" indent="-285750">
                        <a:buFont typeface="Arial" panose="020B0604020202020204" pitchFamily="34" charset="0"/>
                        <a:buChar char="•"/>
                      </a:pPr>
                      <a:r>
                        <a:rPr lang="en-US" sz="1800" kern="1200">
                          <a:solidFill>
                            <a:schemeClr val="dk1"/>
                          </a:solidFill>
                          <a:effectLst/>
                          <a:latin typeface="+mn-lt"/>
                          <a:ea typeface="+mn-ea"/>
                          <a:cs typeface="+mn-cs"/>
                        </a:rPr>
                        <a:t>Require attestation</a:t>
                      </a:r>
                      <a:r>
                        <a:rPr lang="en-US" sz="1800" b="1" kern="1200">
                          <a:solidFill>
                            <a:schemeClr val="dk1"/>
                          </a:solidFill>
                          <a:effectLst/>
                          <a:latin typeface="+mn-lt"/>
                          <a:ea typeface="+mn-ea"/>
                          <a:cs typeface="+mn-cs"/>
                        </a:rPr>
                        <a:t> </a:t>
                      </a:r>
                      <a:r>
                        <a:rPr lang="en-US" sz="1800" kern="1200">
                          <a:solidFill>
                            <a:schemeClr val="dk1"/>
                          </a:solidFill>
                          <a:effectLst/>
                          <a:latin typeface="+mn-lt"/>
                          <a:ea typeface="+mn-ea"/>
                          <a:cs typeface="+mn-cs"/>
                        </a:rPr>
                        <a:t>from PI or LSI that all personnel are appropriately credentialed at their local facility prior to the submission of a Continuing Review</a:t>
                      </a:r>
                    </a:p>
                    <a:p>
                      <a:pPr marL="285750" indent="-285750">
                        <a:buFont typeface="Arial" panose="020B0604020202020204" pitchFamily="34" charset="0"/>
                        <a:buChar char="•"/>
                      </a:pPr>
                      <a:r>
                        <a:rPr lang="en-US" sz="1800" kern="1200">
                          <a:solidFill>
                            <a:schemeClr val="dk1"/>
                          </a:solidFill>
                          <a:effectLst/>
                          <a:latin typeface="+mn-lt"/>
                          <a:ea typeface="+mn-ea"/>
                          <a:cs typeface="+mn-cs"/>
                        </a:rPr>
                        <a:t>Removed requirement to check a box that each personnel listed are credentialed</a:t>
                      </a:r>
                      <a:endParaRPr lang="en-US"/>
                    </a:p>
                  </a:txBody>
                  <a:tcPr/>
                </a:tc>
                <a:extLst>
                  <a:ext uri="{0D108BD9-81ED-4DB2-BD59-A6C34878D82A}">
                    <a16:rowId xmlns:a16="http://schemas.microsoft.com/office/drawing/2014/main" val="3136346334"/>
                  </a:ext>
                </a:extLst>
              </a:tr>
              <a:tr h="125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Amendment Listings</a:t>
                      </a:r>
                      <a:endParaRPr lang="en-US"/>
                    </a:p>
                    <a:p>
                      <a:endParaRPr lang="en-US"/>
                    </a:p>
                  </a:txBody>
                  <a:tcPr/>
                </a:tc>
                <a:tc>
                  <a:txBody>
                    <a:bodyPr/>
                    <a:lstStyle/>
                    <a:p>
                      <a:pPr marL="285750" lvl="0" indent="-285750">
                        <a:buFont typeface="Arial" panose="020B0604020202020204" pitchFamily="34" charset="0"/>
                        <a:buChar char="•"/>
                      </a:pPr>
                      <a:r>
                        <a:rPr lang="en-US" sz="1800" kern="1200">
                          <a:solidFill>
                            <a:schemeClr val="dk1"/>
                          </a:solidFill>
                          <a:effectLst/>
                          <a:latin typeface="+mn-lt"/>
                          <a:ea typeface="+mn-ea"/>
                          <a:cs typeface="+mn-cs"/>
                        </a:rPr>
                        <a:t>Removed requirement for PI and LSI to list all amendments submitted in the last reporting period as all amendments are accessible in IRBNet</a:t>
                      </a:r>
                    </a:p>
                  </a:txBody>
                  <a:tcPr/>
                </a:tc>
                <a:extLst>
                  <a:ext uri="{0D108BD9-81ED-4DB2-BD59-A6C34878D82A}">
                    <a16:rowId xmlns:a16="http://schemas.microsoft.com/office/drawing/2014/main" val="1694516117"/>
                  </a:ext>
                </a:extLst>
              </a:tr>
            </a:tbl>
          </a:graphicData>
        </a:graphic>
      </p:graphicFrame>
    </p:spTree>
    <p:extLst>
      <p:ext uri="{BB962C8B-B14F-4D97-AF65-F5344CB8AC3E}">
        <p14:creationId xmlns:p14="http://schemas.microsoft.com/office/powerpoint/2010/main" val="278387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1CA87871-2056-417D-9B1B-2A2FCF29A0DC}"/>
              </a:ext>
            </a:extLst>
          </p:cNvPr>
          <p:cNvSpPr txBox="1">
            <a:spLocks/>
          </p:cNvSpPr>
          <p:nvPr/>
        </p:nvSpPr>
        <p:spPr>
          <a:xfrm>
            <a:off x="457202" y="2538374"/>
            <a:ext cx="311118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j-ea"/>
                <a:cs typeface="+mj-cs"/>
              </a:rPr>
              <a:t>Significant Process Changes</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graphicFrame>
        <p:nvGraphicFramePr>
          <p:cNvPr id="2" name="Table 2">
            <a:extLst>
              <a:ext uri="{FF2B5EF4-FFF2-40B4-BE49-F238E27FC236}">
                <a16:creationId xmlns:a16="http://schemas.microsoft.com/office/drawing/2014/main" id="{E69E1CD5-58D2-773B-2A96-7EAADEF1B7DF}"/>
              </a:ext>
            </a:extLst>
          </p:cNvPr>
          <p:cNvGraphicFramePr>
            <a:graphicFrameLocks noGrp="1"/>
          </p:cNvGraphicFramePr>
          <p:nvPr>
            <p:extLst>
              <p:ext uri="{D42A27DB-BD31-4B8C-83A1-F6EECF244321}">
                <p14:modId xmlns:p14="http://schemas.microsoft.com/office/powerpoint/2010/main" val="681677580"/>
              </p:ext>
            </p:extLst>
          </p:nvPr>
        </p:nvGraphicFramePr>
        <p:xfrm>
          <a:off x="4155469" y="122661"/>
          <a:ext cx="7832092" cy="6612435"/>
        </p:xfrm>
        <a:graphic>
          <a:graphicData uri="http://schemas.openxmlformats.org/drawingml/2006/table">
            <a:tbl>
              <a:tblPr firstRow="1" bandRow="1">
                <a:tableStyleId>{5C22544A-7EE6-4342-B048-85BDC9FD1C3A}</a:tableStyleId>
              </a:tblPr>
              <a:tblGrid>
                <a:gridCol w="2765321">
                  <a:extLst>
                    <a:ext uri="{9D8B030D-6E8A-4147-A177-3AD203B41FA5}">
                      <a16:colId xmlns:a16="http://schemas.microsoft.com/office/drawing/2014/main" val="2459151767"/>
                    </a:ext>
                  </a:extLst>
                </a:gridCol>
                <a:gridCol w="5066771">
                  <a:extLst>
                    <a:ext uri="{9D8B030D-6E8A-4147-A177-3AD203B41FA5}">
                      <a16:colId xmlns:a16="http://schemas.microsoft.com/office/drawing/2014/main" val="1994186744"/>
                    </a:ext>
                  </a:extLst>
                </a:gridCol>
              </a:tblGrid>
              <a:tr h="6612435">
                <a:tc>
                  <a:txBody>
                    <a:bodyPr/>
                    <a:lstStyle/>
                    <a:p>
                      <a:r>
                        <a:rPr lang="en-US" b="0">
                          <a:solidFill>
                            <a:schemeClr val="tx1"/>
                          </a:solidFill>
                        </a:rPr>
                        <a:t>VA Central IRB Review and Determination of LSI Continuing Review Packages</a:t>
                      </a:r>
                    </a:p>
                  </a:txBody>
                  <a:tcPr>
                    <a:solidFill>
                      <a:schemeClr val="accent1">
                        <a:lumMod val="40000"/>
                        <a:lumOff val="60000"/>
                      </a:schemeClr>
                    </a:solidFill>
                  </a:tcPr>
                </a:tc>
                <a:tc>
                  <a:txBody>
                    <a:bodyPr/>
                    <a:lstStyle/>
                    <a:p>
                      <a:pPr marL="285750" indent="-285750" rtl="0" fontAlgn="base">
                        <a:buFont typeface="Arial" panose="020B0604020202020204" pitchFamily="34" charset="0"/>
                        <a:buChar char="•"/>
                      </a:pPr>
                      <a:r>
                        <a:rPr lang="en-US" b="0" dirty="0">
                          <a:solidFill>
                            <a:schemeClr val="tx1"/>
                          </a:solidFill>
                        </a:rPr>
                        <a:t>LSI Continuing Review Determinations are changing from an “expedited” review with an “approval” to an “administrative” review that will be “acknowledged”</a:t>
                      </a:r>
                    </a:p>
                    <a:p>
                      <a:pPr marL="0" indent="0" rtl="0" fontAlgn="base">
                        <a:buFont typeface="Arial" panose="020B0604020202020204" pitchFamily="34" charset="0"/>
                        <a:buNone/>
                      </a:pPr>
                      <a:endParaRPr lang="en-US" b="0" dirty="0">
                        <a:solidFill>
                          <a:schemeClr val="tx1"/>
                        </a:solidFill>
                      </a:endParaRPr>
                    </a:p>
                    <a:p>
                      <a:pPr marL="285750" indent="-285750" rtl="0" fontAlgn="base">
                        <a:buFont typeface="Arial" panose="020B0604020202020204" pitchFamily="34" charset="0"/>
                        <a:buChar char="•"/>
                      </a:pPr>
                      <a:r>
                        <a:rPr lang="en-US" b="0" dirty="0">
                          <a:solidFill>
                            <a:schemeClr val="tx1"/>
                          </a:solidFill>
                        </a:rPr>
                        <a:t>This change will be apparent in the LSI Package Review Details and in the LSI Continuing Review Determination Letter </a:t>
                      </a:r>
                    </a:p>
                    <a:p>
                      <a:pPr marL="0" indent="0" rtl="0" fontAlgn="base">
                        <a:buFont typeface="Arial" panose="020B0604020202020204" pitchFamily="34" charset="0"/>
                        <a:buNone/>
                      </a:pPr>
                      <a:endParaRPr lang="en-US" b="0" dirty="0">
                        <a:solidFill>
                          <a:schemeClr val="tx1"/>
                        </a:solidFill>
                      </a:endParaRPr>
                    </a:p>
                    <a:p>
                      <a:pPr marL="285750" indent="-285750" rtl="0" fontAlgn="base">
                        <a:buFont typeface="Arial" panose="020B0604020202020204" pitchFamily="34" charset="0"/>
                        <a:buChar char="•"/>
                      </a:pPr>
                      <a:r>
                        <a:rPr lang="en-US" b="1" dirty="0">
                          <a:solidFill>
                            <a:schemeClr val="tx1"/>
                          </a:solidFill>
                        </a:rPr>
                        <a:t>NOTE</a:t>
                      </a:r>
                      <a:r>
                        <a:rPr lang="en-US" b="0" dirty="0">
                          <a:solidFill>
                            <a:schemeClr val="tx1"/>
                          </a:solidFill>
                        </a:rPr>
                        <a:t>: All LSI Continuing Reviews will continue to be approved under the PI Continuing Review </a:t>
                      </a:r>
                    </a:p>
                    <a:p>
                      <a:pPr marL="285750" indent="-285750" rtl="0" fontAlgn="base">
                        <a:buFont typeface="Arial" panose="020B0604020202020204" pitchFamily="34" charset="0"/>
                        <a:buChar char="•"/>
                      </a:pPr>
                      <a:endParaRPr lang="en-US"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4199365284"/>
                  </a:ext>
                </a:extLst>
              </a:tr>
            </a:tbl>
          </a:graphicData>
        </a:graphic>
      </p:graphicFrame>
    </p:spTree>
    <p:extLst>
      <p:ext uri="{BB962C8B-B14F-4D97-AF65-F5344CB8AC3E}">
        <p14:creationId xmlns:p14="http://schemas.microsoft.com/office/powerpoint/2010/main" val="376098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D273207-FADA-4179-AA47-9B861E434C18}"/>
              </a:ext>
            </a:extLst>
          </p:cNvPr>
          <p:cNvSpPr txBox="1">
            <a:spLocks/>
          </p:cNvSpPr>
          <p:nvPr/>
        </p:nvSpPr>
        <p:spPr>
          <a:xfrm>
            <a:off x="724400" y="1965349"/>
            <a:ext cx="10743200" cy="1078836"/>
          </a:xfrm>
          <a:prstGeom prst="rect">
            <a:avLst/>
          </a:prstGeom>
        </p:spPr>
        <p:txBody>
          <a:bodyPr/>
          <a:lstStyle>
            <a:lvl1pPr algn="l" defTabSz="914400" rtl="0" eaLnBrk="1" latinLnBrk="0" hangingPunct="1">
              <a:lnSpc>
                <a:spcPct val="90000"/>
              </a:lnSpc>
              <a:spcBef>
                <a:spcPct val="0"/>
              </a:spcBef>
              <a:buNone/>
              <a:defRPr sz="3600" b="1" kern="1200">
                <a:solidFill>
                  <a:srgbClr val="003E72"/>
                </a:solidFill>
                <a:latin typeface="+mn-lt"/>
                <a:ea typeface="+mj-ea"/>
                <a:cs typeface="+mj-cs"/>
              </a:defRPr>
            </a:lvl1pPr>
          </a:lstStyle>
          <a:p>
            <a:pPr algn="ctr"/>
            <a:r>
              <a:rPr lang="en-US" sz="6000"/>
              <a:t>Live Demo of New Continuing Review Forms</a:t>
            </a:r>
          </a:p>
        </p:txBody>
      </p:sp>
      <p:sp>
        <p:nvSpPr>
          <p:cNvPr id="3" name="Footer Placeholder 4">
            <a:extLst>
              <a:ext uri="{FF2B5EF4-FFF2-40B4-BE49-F238E27FC236}">
                <a16:creationId xmlns:a16="http://schemas.microsoft.com/office/drawing/2014/main" id="{D4CE0EF9-58D4-4117-9D25-6830295361CB}"/>
              </a:ext>
            </a:extLst>
          </p:cNvPr>
          <p:cNvSpPr txBox="1">
            <a:spLocks/>
          </p:cNvSpPr>
          <p:nvPr/>
        </p:nvSpPr>
        <p:spPr>
          <a:xfrm>
            <a:off x="838200" y="5956891"/>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chemeClr val="bg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89856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D273207-FADA-4179-AA47-9B861E434C18}"/>
              </a:ext>
            </a:extLst>
          </p:cNvPr>
          <p:cNvSpPr txBox="1">
            <a:spLocks/>
          </p:cNvSpPr>
          <p:nvPr/>
        </p:nvSpPr>
        <p:spPr>
          <a:xfrm>
            <a:off x="501375" y="1987651"/>
            <a:ext cx="10743200" cy="1078836"/>
          </a:xfrm>
          <a:prstGeom prst="rect">
            <a:avLst/>
          </a:prstGeom>
        </p:spPr>
        <p:txBody>
          <a:bodyPr/>
          <a:lstStyle>
            <a:lvl1pPr algn="l" defTabSz="914400" rtl="0" eaLnBrk="1" latinLnBrk="0" hangingPunct="1">
              <a:lnSpc>
                <a:spcPct val="90000"/>
              </a:lnSpc>
              <a:spcBef>
                <a:spcPct val="0"/>
              </a:spcBef>
              <a:buNone/>
              <a:defRPr sz="3600" b="1" kern="1200">
                <a:solidFill>
                  <a:srgbClr val="003E72"/>
                </a:solidFill>
                <a:latin typeface="+mn-lt"/>
                <a:ea typeface="+mj-ea"/>
                <a:cs typeface="+mj-cs"/>
              </a:defRPr>
            </a:lvl1pPr>
          </a:lstStyle>
          <a:p>
            <a:pPr algn="ctr"/>
            <a:r>
              <a:rPr lang="en-US" sz="6000"/>
              <a:t>What’s Next?</a:t>
            </a:r>
          </a:p>
        </p:txBody>
      </p:sp>
      <p:sp>
        <p:nvSpPr>
          <p:cNvPr id="3" name="Footer Placeholder 4">
            <a:extLst>
              <a:ext uri="{FF2B5EF4-FFF2-40B4-BE49-F238E27FC236}">
                <a16:creationId xmlns:a16="http://schemas.microsoft.com/office/drawing/2014/main" id="{D4CE0EF9-58D4-4117-9D25-6830295361CB}"/>
              </a:ext>
            </a:extLst>
          </p:cNvPr>
          <p:cNvSpPr txBox="1">
            <a:spLocks/>
          </p:cNvSpPr>
          <p:nvPr/>
        </p:nvSpPr>
        <p:spPr>
          <a:xfrm>
            <a:off x="838200" y="5956891"/>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chemeClr val="bg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28040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DB10D0-8256-442A-A32C-EFB96C1A0405}"/>
              </a:ext>
            </a:extLst>
          </p:cNvPr>
          <p:cNvSpPr txBox="1"/>
          <p:nvPr/>
        </p:nvSpPr>
        <p:spPr>
          <a:xfrm>
            <a:off x="322527" y="1656813"/>
            <a:ext cx="6324080" cy="2585323"/>
          </a:xfrm>
          <a:prstGeom prst="rect">
            <a:avLst/>
          </a:prstGeom>
          <a:noFill/>
        </p:spPr>
        <p:txBody>
          <a:bodyPr wrap="square" rtlCol="0">
            <a:spAutoFit/>
          </a:bodyPr>
          <a:lstStyle/>
          <a:p>
            <a:pPr marL="342900" indent="-342900">
              <a:buFont typeface="Arial" panose="020B0604020202020204" pitchFamily="34" charset="0"/>
              <a:buChar char="•"/>
            </a:pPr>
            <a:r>
              <a:rPr lang="en-US"/>
              <a:t>New Continuing Review Forms will be uploaded to IRBNet Forms and Templates library (VA Central IRB Administration, Washington, DC – Documents for Researchers) and will be available for use. </a:t>
            </a:r>
          </a:p>
          <a:p>
            <a:pPr marL="342900" indent="-342900">
              <a:buFont typeface="Arial" panose="020B0604020202020204" pitchFamily="34" charset="0"/>
              <a:buChar char="•"/>
            </a:pPr>
            <a:r>
              <a:rPr lang="en-US"/>
              <a:t>Old forms will </a:t>
            </a:r>
            <a:r>
              <a:rPr lang="en-US" u="sng"/>
              <a:t>temporarily</a:t>
            </a:r>
            <a:r>
              <a:rPr lang="en-US"/>
              <a:t> remain in the IRBNet Forms and Templates library to accommodate continuing review submissions that are in progress.</a:t>
            </a:r>
          </a:p>
          <a:p>
            <a:pPr marL="342900" indent="-342900">
              <a:buFont typeface="Arial" panose="020B0604020202020204" pitchFamily="34" charset="0"/>
              <a:buChar char="•"/>
            </a:pPr>
            <a:r>
              <a:rPr lang="en-US"/>
              <a:t>Email communication will go out to local site Liaisons and all VA Central IRB researchers. </a:t>
            </a:r>
          </a:p>
        </p:txBody>
      </p:sp>
      <p:sp>
        <p:nvSpPr>
          <p:cNvPr id="7" name="Rectangle 6">
            <a:extLst>
              <a:ext uri="{FF2B5EF4-FFF2-40B4-BE49-F238E27FC236}">
                <a16:creationId xmlns:a16="http://schemas.microsoft.com/office/drawing/2014/main" id="{4AD26974-F54B-40D9-9B11-B574C78ED884}"/>
              </a:ext>
            </a:extLst>
          </p:cNvPr>
          <p:cNvSpPr/>
          <p:nvPr/>
        </p:nvSpPr>
        <p:spPr>
          <a:xfrm>
            <a:off x="767716" y="1182669"/>
            <a:ext cx="532344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400" b="1" i="0" u="none" strike="noStrike" kern="1200" cap="none" spc="300" normalizeH="0" baseline="0" noProof="0">
                <a:ln>
                  <a:noFill/>
                </a:ln>
                <a:effectLst/>
                <a:uLnTx/>
                <a:uFillTx/>
                <a:ea typeface="+mn-ea"/>
                <a:cs typeface="+mn-cs"/>
              </a:rPr>
              <a:t>June 14, 2023</a:t>
            </a:r>
          </a:p>
        </p:txBody>
      </p:sp>
      <p:sp>
        <p:nvSpPr>
          <p:cNvPr id="10" name="TextBox 9">
            <a:extLst>
              <a:ext uri="{FF2B5EF4-FFF2-40B4-BE49-F238E27FC236}">
                <a16:creationId xmlns:a16="http://schemas.microsoft.com/office/drawing/2014/main" id="{DECE3BFD-6F34-45CA-96B1-FF4583F8AB15}"/>
              </a:ext>
            </a:extLst>
          </p:cNvPr>
          <p:cNvSpPr txBox="1"/>
          <p:nvPr/>
        </p:nvSpPr>
        <p:spPr>
          <a:xfrm>
            <a:off x="322527" y="4846038"/>
            <a:ext cx="6324080" cy="1785104"/>
          </a:xfrm>
          <a:prstGeom prst="rect">
            <a:avLst/>
          </a:prstGeom>
          <a:noFill/>
        </p:spPr>
        <p:txBody>
          <a:bodyPr wrap="square" rtlCol="0">
            <a:spAutoFit/>
          </a:bodyPr>
          <a:lstStyle/>
          <a:p>
            <a:pPr marL="342900" indent="-342900">
              <a:buFont typeface="Arial" panose="020B0604020202020204" pitchFamily="34" charset="0"/>
              <a:buChar char="•"/>
            </a:pPr>
            <a:r>
              <a:rPr lang="en-US"/>
              <a:t>On this date the VA Central IRB will only accept the new Continuing Review Forms. Any package submitted with an old form will be returned for the new form to be submitted. </a:t>
            </a:r>
          </a:p>
          <a:p>
            <a:pPr marL="342900" indent="-342900">
              <a:buFont typeface="Arial" panose="020B0604020202020204" pitchFamily="34" charset="0"/>
              <a:buChar char="•"/>
            </a:pPr>
            <a:r>
              <a:rPr lang="en-US"/>
              <a:t>A reminder email communication will go out to local site Liaisons and all VA Central IRB researchers. </a:t>
            </a:r>
          </a:p>
          <a:p>
            <a:pPr marL="342900" indent="-342900">
              <a:buFont typeface="Arial" panose="020B0604020202020204" pitchFamily="34" charset="0"/>
              <a:buChar char="•"/>
            </a:pPr>
            <a:endParaRPr lang="en-US" sz="2000"/>
          </a:p>
        </p:txBody>
      </p:sp>
      <p:sp>
        <p:nvSpPr>
          <p:cNvPr id="11" name="Rectangle 10">
            <a:extLst>
              <a:ext uri="{FF2B5EF4-FFF2-40B4-BE49-F238E27FC236}">
                <a16:creationId xmlns:a16="http://schemas.microsoft.com/office/drawing/2014/main" id="{48B64C0E-5E58-4299-8A53-BB5729088B06}"/>
              </a:ext>
            </a:extLst>
          </p:cNvPr>
          <p:cNvSpPr/>
          <p:nvPr/>
        </p:nvSpPr>
        <p:spPr>
          <a:xfrm>
            <a:off x="877970" y="4393852"/>
            <a:ext cx="5213193" cy="461665"/>
          </a:xfrm>
          <a:prstGeom prst="rect">
            <a:avLst/>
          </a:prstGeom>
        </p:spPr>
        <p:txBody>
          <a:bodyPr wrap="square">
            <a:spAutoFit/>
          </a:bodyPr>
          <a:lstStyle/>
          <a:p>
            <a:pPr algn="ctr"/>
            <a:r>
              <a:rPr kumimoji="0" lang="en-ID" sz="2400" b="1" i="0" u="none" strike="noStrike" kern="1200" cap="none" spc="300" normalizeH="0" baseline="0" noProof="0">
                <a:ln>
                  <a:noFill/>
                </a:ln>
                <a:effectLst/>
                <a:uLnTx/>
                <a:uFillTx/>
                <a:ea typeface="+mn-ea"/>
                <a:cs typeface="+mn-cs"/>
              </a:rPr>
              <a:t>August 14, 2023</a:t>
            </a:r>
          </a:p>
        </p:txBody>
      </p:sp>
      <p:pic>
        <p:nvPicPr>
          <p:cNvPr id="4" name="Picture Placeholder 3" descr="Calendar dates">
            <a:extLst>
              <a:ext uri="{FF2B5EF4-FFF2-40B4-BE49-F238E27FC236}">
                <a16:creationId xmlns:a16="http://schemas.microsoft.com/office/drawing/2014/main" id="{43574964-3117-7308-76B2-0C3F728EA0C2}"/>
              </a:ext>
            </a:extLst>
          </p:cNvPr>
          <p:cNvPicPr>
            <a:picLocks noGrp="1" noChangeAspect="1"/>
          </p:cNvPicPr>
          <p:nvPr>
            <p:ph type="pic" sz="quarter" idx="4294967295"/>
          </p:nvPr>
        </p:nvPicPr>
        <p:blipFill rotWithShape="1">
          <a:blip r:embed="rId2"/>
          <a:srcRect l="24313" r="25023"/>
          <a:stretch/>
        </p:blipFill>
        <p:spPr>
          <a:xfrm>
            <a:off x="6978807" y="0"/>
            <a:ext cx="5213193" cy="6858000"/>
          </a:xfrm>
          <a:prstGeom prst="rect">
            <a:avLst/>
          </a:prstGeom>
        </p:spPr>
      </p:pic>
      <p:sp>
        <p:nvSpPr>
          <p:cNvPr id="13" name="Title 1">
            <a:extLst>
              <a:ext uri="{FF2B5EF4-FFF2-40B4-BE49-F238E27FC236}">
                <a16:creationId xmlns:a16="http://schemas.microsoft.com/office/drawing/2014/main" id="{6235BEB6-BDD7-6969-3858-87AAA1FF2523}"/>
              </a:ext>
            </a:extLst>
          </p:cNvPr>
          <p:cNvSpPr>
            <a:spLocks noGrp="1"/>
          </p:cNvSpPr>
          <p:nvPr>
            <p:ph type="title"/>
          </p:nvPr>
        </p:nvSpPr>
        <p:spPr>
          <a:xfrm>
            <a:off x="595111" y="295606"/>
            <a:ext cx="5668656" cy="752929"/>
          </a:xfrm>
        </p:spPr>
        <p:txBody>
          <a:bodyPr/>
          <a:lstStyle/>
          <a:p>
            <a:pPr algn="ctr"/>
            <a:r>
              <a:rPr lang="en-US">
                <a:solidFill>
                  <a:schemeClr val="accent1">
                    <a:lumMod val="75000"/>
                  </a:schemeClr>
                </a:solidFill>
              </a:rPr>
              <a:t>Important Dates</a:t>
            </a:r>
          </a:p>
        </p:txBody>
      </p:sp>
    </p:spTree>
    <p:extLst>
      <p:ext uri="{BB962C8B-B14F-4D97-AF65-F5344CB8AC3E}">
        <p14:creationId xmlns:p14="http://schemas.microsoft.com/office/powerpoint/2010/main" val="33556073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16177F-ED60-4C77-B092-368FA6DA2560}"/>
              </a:ext>
            </a:extLst>
          </p:cNvPr>
          <p:cNvSpPr txBox="1"/>
          <p:nvPr/>
        </p:nvSpPr>
        <p:spPr>
          <a:xfrm>
            <a:off x="11390994" y="6575970"/>
            <a:ext cx="431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02260-FD53-4FD9-86B3-94B58958DA45}" type="slidenum">
              <a:rPr kumimoji="0" lang="en-US" sz="1200" b="0" i="0" u="none" strike="noStrike" kern="1200" cap="none" spc="150" normalizeH="0" baseline="0" noProof="0">
                <a:ln>
                  <a:noFill/>
                </a:ln>
                <a:gradFill flip="none" rotWithShape="1">
                  <a:gsLst>
                    <a:gs pos="100000">
                      <a:srgbClr val="4472C4">
                        <a:alpha val="20000"/>
                      </a:srgbClr>
                    </a:gs>
                    <a:gs pos="23000">
                      <a:srgbClr val="ED7D31"/>
                    </a:gs>
                  </a:gsLst>
                  <a:lin ang="16200000" scaled="1"/>
                  <a:tileRect/>
                </a:gradFill>
                <a:effectLst/>
                <a:uLnTx/>
                <a:uFillTx/>
                <a:latin typeface="Roboto Light" panose="02000000000000000000" pitchFamily="2" charset="0"/>
                <a:ea typeface="Roboto Light"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150" normalizeH="0" baseline="0" noProof="0">
              <a:ln>
                <a:noFill/>
              </a:ln>
              <a:gradFill flip="none" rotWithShape="1">
                <a:gsLst>
                  <a:gs pos="100000">
                    <a:srgbClr val="4472C4">
                      <a:alpha val="20000"/>
                    </a:srgbClr>
                  </a:gs>
                  <a:gs pos="23000">
                    <a:srgbClr val="ED7D31"/>
                  </a:gs>
                </a:gsLst>
                <a:lin ang="16200000" scaled="1"/>
                <a:tileRect/>
              </a:gradFill>
              <a:effectLst/>
              <a:uLnTx/>
              <a:uFillTx/>
              <a:latin typeface="Roboto Light" panose="02000000000000000000" pitchFamily="2" charset="0"/>
              <a:ea typeface="Roboto Light" panose="02000000000000000000" pitchFamily="2" charset="0"/>
              <a:cs typeface="+mn-cs"/>
            </a:endParaRPr>
          </a:p>
        </p:txBody>
      </p:sp>
      <p:sp>
        <p:nvSpPr>
          <p:cNvPr id="4" name="Graphic 4">
            <a:extLst>
              <a:ext uri="{FF2B5EF4-FFF2-40B4-BE49-F238E27FC236}">
                <a16:creationId xmlns:a16="http://schemas.microsoft.com/office/drawing/2014/main" id="{720A1D9E-11AD-47D5-BF69-F87CB2CDF3DC}"/>
              </a:ext>
            </a:extLst>
          </p:cNvPr>
          <p:cNvSpPr/>
          <p:nvPr/>
        </p:nvSpPr>
        <p:spPr>
          <a:xfrm>
            <a:off x="11488512" y="6835140"/>
            <a:ext cx="236763" cy="22860"/>
          </a:xfrm>
          <a:custGeom>
            <a:avLst/>
            <a:gdLst>
              <a:gd name="connsiteX0" fmla="*/ 0 w 4381500"/>
              <a:gd name="connsiteY0" fmla="*/ 348638 h 348638"/>
              <a:gd name="connsiteX1" fmla="*/ 4381500 w 4381500"/>
              <a:gd name="connsiteY1" fmla="*/ 348638 h 348638"/>
              <a:gd name="connsiteX2" fmla="*/ 4381500 w 4381500"/>
              <a:gd name="connsiteY2" fmla="*/ 348638 h 348638"/>
              <a:gd name="connsiteX3" fmla="*/ 0 w 4381500"/>
              <a:gd name="connsiteY3" fmla="*/ 348638 h 348638"/>
              <a:gd name="connsiteX4" fmla="*/ 0 w 4381500"/>
              <a:gd name="connsiteY4" fmla="*/ 348638 h 3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0" h="348638">
                <a:moveTo>
                  <a:pt x="0" y="348638"/>
                </a:moveTo>
                <a:lnTo>
                  <a:pt x="4381500" y="348638"/>
                </a:lnTo>
                <a:lnTo>
                  <a:pt x="4381500" y="348638"/>
                </a:lnTo>
                <a:cubicBezTo>
                  <a:pt x="4260533" y="-108562"/>
                  <a:pt x="114300" y="-123802"/>
                  <a:pt x="0" y="348638"/>
                </a:cubicBezTo>
                <a:lnTo>
                  <a:pt x="0" y="348638"/>
                </a:lnTo>
                <a:close/>
              </a:path>
            </a:pathLst>
          </a:custGeom>
          <a:gradFill flip="none" rotWithShape="1">
            <a:gsLst>
              <a:gs pos="85000">
                <a:schemeClr val="accent1"/>
              </a:gs>
              <a:gs pos="0">
                <a:schemeClr val="accent2"/>
              </a:gs>
            </a:gsLst>
            <a:lin ang="5400000" scaled="1"/>
            <a:tileRect/>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
        <p:nvSpPr>
          <p:cNvPr id="92" name="TextBox 91">
            <a:extLst>
              <a:ext uri="{FF2B5EF4-FFF2-40B4-BE49-F238E27FC236}">
                <a16:creationId xmlns:a16="http://schemas.microsoft.com/office/drawing/2014/main" id="{47016B18-A05B-4273-9C90-35D8317A96B9}"/>
              </a:ext>
            </a:extLst>
          </p:cNvPr>
          <p:cNvSpPr txBox="1"/>
          <p:nvPr/>
        </p:nvSpPr>
        <p:spPr>
          <a:xfrm>
            <a:off x="1582396" y="3218549"/>
            <a:ext cx="178491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a:ln>
                  <a:noFill/>
                </a:ln>
                <a:solidFill>
                  <a:prstClr val="white">
                    <a:lumMod val="75000"/>
                  </a:prstClr>
                </a:solidFill>
                <a:effectLst/>
                <a:uLnTx/>
                <a:uFillTx/>
                <a:latin typeface="Roboto Medium" panose="02000000000000000000" pitchFamily="2" charset="0"/>
                <a:ea typeface="Roboto Medium" panose="02000000000000000000" pitchFamily="2" charset="0"/>
                <a:cs typeface="+mn-cs"/>
              </a:rPr>
              <a:t>Self-Willed</a:t>
            </a:r>
          </a:p>
        </p:txBody>
      </p:sp>
      <p:sp>
        <p:nvSpPr>
          <p:cNvPr id="40" name="TextBox 39">
            <a:extLst>
              <a:ext uri="{FF2B5EF4-FFF2-40B4-BE49-F238E27FC236}">
                <a16:creationId xmlns:a16="http://schemas.microsoft.com/office/drawing/2014/main" id="{60E25AD1-0AF5-4D51-B9CB-6331C6A660F9}"/>
              </a:ext>
            </a:extLst>
          </p:cNvPr>
          <p:cNvSpPr txBox="1"/>
          <p:nvPr/>
        </p:nvSpPr>
        <p:spPr>
          <a:xfrm>
            <a:off x="2039596" y="2895383"/>
            <a:ext cx="870519" cy="369332"/>
          </a:xfrm>
          <a:prstGeom prst="rect">
            <a:avLst/>
          </a:prstGeom>
          <a:noFill/>
        </p:spPr>
        <p:txBody>
          <a:bodyPr wrap="square" rtlCol="0">
            <a:spAutoFit/>
          </a:bodyPr>
          <a:lstStyle>
            <a:defPPr>
              <a:defRPr lang="en-US"/>
            </a:defPPr>
            <a:lvl1pPr>
              <a:defRPr sz="6600" spc="2500">
                <a:gradFill flip="none" rotWithShape="1">
                  <a:gsLst>
                    <a:gs pos="0">
                      <a:schemeClr val="accent1"/>
                    </a:gs>
                    <a:gs pos="100000">
                      <a:schemeClr val="accent2"/>
                    </a:gs>
                  </a:gsLst>
                  <a:lin ang="2700000" scaled="1"/>
                  <a:tileRect/>
                </a:gradFill>
                <a:latin typeface="Roboto Thin" panose="02000000000000000000" pitchFamily="2" charset="0"/>
                <a:ea typeface="Roboto Thin"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a:ln>
                  <a:noFill/>
                </a:ln>
                <a:gradFill flip="none" rotWithShape="1">
                  <a:gsLst>
                    <a:gs pos="0">
                      <a:srgbClr val="4472C4"/>
                    </a:gs>
                    <a:gs pos="100000">
                      <a:srgbClr val="ED7D31"/>
                    </a:gs>
                  </a:gsLst>
                  <a:lin ang="2700000" scaled="1"/>
                  <a:tileRect/>
                </a:gradFill>
                <a:effectLst/>
                <a:uLnTx/>
                <a:uFillTx/>
                <a:latin typeface="Roboto Thin" panose="02000000000000000000" pitchFamily="2" charset="0"/>
                <a:ea typeface="Roboto Thin" panose="02000000000000000000" pitchFamily="2" charset="0"/>
                <a:cs typeface="+mn-cs"/>
              </a:rPr>
              <a:t>-01-</a:t>
            </a:r>
          </a:p>
        </p:txBody>
      </p:sp>
      <p:sp>
        <p:nvSpPr>
          <p:cNvPr id="43" name="TextBox 42">
            <a:extLst>
              <a:ext uri="{FF2B5EF4-FFF2-40B4-BE49-F238E27FC236}">
                <a16:creationId xmlns:a16="http://schemas.microsoft.com/office/drawing/2014/main" id="{0ED77BB3-B0DD-42EE-A83D-A7FE12689AF9}"/>
              </a:ext>
            </a:extLst>
          </p:cNvPr>
          <p:cNvSpPr txBox="1"/>
          <p:nvPr/>
        </p:nvSpPr>
        <p:spPr>
          <a:xfrm>
            <a:off x="1582396" y="3990319"/>
            <a:ext cx="178491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a:ln>
                  <a:noFill/>
                </a:ln>
                <a:solidFill>
                  <a:prstClr val="white">
                    <a:lumMod val="75000"/>
                  </a:prstClr>
                </a:solidFill>
                <a:effectLst/>
                <a:uLnTx/>
                <a:uFillTx/>
                <a:latin typeface="Roboto Medium" panose="02000000000000000000" pitchFamily="2" charset="0"/>
                <a:ea typeface="Roboto Medium" panose="02000000000000000000" pitchFamily="2" charset="0"/>
                <a:cs typeface="+mn-cs"/>
              </a:rPr>
              <a:t>Multipurpose</a:t>
            </a:r>
          </a:p>
        </p:txBody>
      </p:sp>
      <p:sp>
        <p:nvSpPr>
          <p:cNvPr id="44" name="TextBox 43">
            <a:extLst>
              <a:ext uri="{FF2B5EF4-FFF2-40B4-BE49-F238E27FC236}">
                <a16:creationId xmlns:a16="http://schemas.microsoft.com/office/drawing/2014/main" id="{08F5B87E-E4A3-4E06-A183-6E4C4087E0AB}"/>
              </a:ext>
            </a:extLst>
          </p:cNvPr>
          <p:cNvSpPr txBox="1"/>
          <p:nvPr/>
        </p:nvSpPr>
        <p:spPr>
          <a:xfrm>
            <a:off x="2039596" y="3667153"/>
            <a:ext cx="870519" cy="369332"/>
          </a:xfrm>
          <a:prstGeom prst="rect">
            <a:avLst/>
          </a:prstGeom>
          <a:noFill/>
        </p:spPr>
        <p:txBody>
          <a:bodyPr wrap="square" rtlCol="0">
            <a:spAutoFit/>
          </a:bodyPr>
          <a:lstStyle>
            <a:defPPr>
              <a:defRPr lang="en-US"/>
            </a:defPPr>
            <a:lvl1pPr>
              <a:defRPr sz="6600" spc="2500">
                <a:gradFill flip="none" rotWithShape="1">
                  <a:gsLst>
                    <a:gs pos="0">
                      <a:schemeClr val="accent1"/>
                    </a:gs>
                    <a:gs pos="100000">
                      <a:schemeClr val="accent2"/>
                    </a:gs>
                  </a:gsLst>
                  <a:lin ang="2700000" scaled="1"/>
                  <a:tileRect/>
                </a:gradFill>
                <a:latin typeface="Roboto Thin" panose="02000000000000000000" pitchFamily="2" charset="0"/>
                <a:ea typeface="Roboto Thin"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a:ln>
                  <a:noFill/>
                </a:ln>
                <a:gradFill flip="none" rotWithShape="1">
                  <a:gsLst>
                    <a:gs pos="0">
                      <a:srgbClr val="4472C4"/>
                    </a:gs>
                    <a:gs pos="100000">
                      <a:srgbClr val="ED7D31"/>
                    </a:gs>
                  </a:gsLst>
                  <a:lin ang="2700000" scaled="1"/>
                  <a:tileRect/>
                </a:gradFill>
                <a:effectLst/>
                <a:uLnTx/>
                <a:uFillTx/>
                <a:latin typeface="Roboto Thin" panose="02000000000000000000" pitchFamily="2" charset="0"/>
                <a:ea typeface="Roboto Thin" panose="02000000000000000000" pitchFamily="2" charset="0"/>
                <a:cs typeface="+mn-cs"/>
              </a:rPr>
              <a:t>-02-</a:t>
            </a:r>
          </a:p>
        </p:txBody>
      </p:sp>
      <p:sp>
        <p:nvSpPr>
          <p:cNvPr id="46" name="TextBox 45">
            <a:extLst>
              <a:ext uri="{FF2B5EF4-FFF2-40B4-BE49-F238E27FC236}">
                <a16:creationId xmlns:a16="http://schemas.microsoft.com/office/drawing/2014/main" id="{796BBFC0-3477-48E3-9818-9FEA133B88A9}"/>
              </a:ext>
            </a:extLst>
          </p:cNvPr>
          <p:cNvSpPr txBox="1"/>
          <p:nvPr/>
        </p:nvSpPr>
        <p:spPr>
          <a:xfrm>
            <a:off x="1582396" y="4759576"/>
            <a:ext cx="178491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a:ln>
                  <a:noFill/>
                </a:ln>
                <a:solidFill>
                  <a:prstClr val="white">
                    <a:lumMod val="75000"/>
                  </a:prstClr>
                </a:solidFill>
                <a:effectLst/>
                <a:uLnTx/>
                <a:uFillTx/>
                <a:latin typeface="Roboto Medium" panose="02000000000000000000" pitchFamily="2" charset="0"/>
                <a:ea typeface="Roboto Medium" panose="02000000000000000000" pitchFamily="2" charset="0"/>
                <a:cs typeface="+mn-cs"/>
              </a:rPr>
              <a:t>Efficient</a:t>
            </a:r>
          </a:p>
        </p:txBody>
      </p:sp>
      <p:sp>
        <p:nvSpPr>
          <p:cNvPr id="47" name="TextBox 46">
            <a:extLst>
              <a:ext uri="{FF2B5EF4-FFF2-40B4-BE49-F238E27FC236}">
                <a16:creationId xmlns:a16="http://schemas.microsoft.com/office/drawing/2014/main" id="{243EA3A9-A61D-43D3-B937-97A0F2A7522F}"/>
              </a:ext>
            </a:extLst>
          </p:cNvPr>
          <p:cNvSpPr txBox="1"/>
          <p:nvPr/>
        </p:nvSpPr>
        <p:spPr>
          <a:xfrm>
            <a:off x="2039596" y="4436410"/>
            <a:ext cx="870519" cy="369332"/>
          </a:xfrm>
          <a:prstGeom prst="rect">
            <a:avLst/>
          </a:prstGeom>
          <a:noFill/>
        </p:spPr>
        <p:txBody>
          <a:bodyPr wrap="square" rtlCol="0">
            <a:spAutoFit/>
          </a:bodyPr>
          <a:lstStyle>
            <a:defPPr>
              <a:defRPr lang="en-US"/>
            </a:defPPr>
            <a:lvl1pPr>
              <a:defRPr sz="6600" spc="2500">
                <a:gradFill flip="none" rotWithShape="1">
                  <a:gsLst>
                    <a:gs pos="0">
                      <a:schemeClr val="accent1"/>
                    </a:gs>
                    <a:gs pos="100000">
                      <a:schemeClr val="accent2"/>
                    </a:gs>
                  </a:gsLst>
                  <a:lin ang="2700000" scaled="1"/>
                  <a:tileRect/>
                </a:gradFill>
                <a:latin typeface="Roboto Thin" panose="02000000000000000000" pitchFamily="2" charset="0"/>
                <a:ea typeface="Roboto Thin"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a:ln>
                  <a:noFill/>
                </a:ln>
                <a:gradFill flip="none" rotWithShape="1">
                  <a:gsLst>
                    <a:gs pos="0">
                      <a:srgbClr val="4472C4"/>
                    </a:gs>
                    <a:gs pos="100000">
                      <a:srgbClr val="ED7D31"/>
                    </a:gs>
                  </a:gsLst>
                  <a:lin ang="2700000" scaled="1"/>
                  <a:tileRect/>
                </a:gradFill>
                <a:effectLst/>
                <a:uLnTx/>
                <a:uFillTx/>
                <a:latin typeface="Roboto Thin" panose="02000000000000000000" pitchFamily="2" charset="0"/>
                <a:ea typeface="Roboto Thin" panose="02000000000000000000" pitchFamily="2" charset="0"/>
                <a:cs typeface="+mn-cs"/>
              </a:rPr>
              <a:t>-03-</a:t>
            </a:r>
          </a:p>
        </p:txBody>
      </p:sp>
      <p:sp>
        <p:nvSpPr>
          <p:cNvPr id="22" name="Title 1">
            <a:extLst>
              <a:ext uri="{FF2B5EF4-FFF2-40B4-BE49-F238E27FC236}">
                <a16:creationId xmlns:a16="http://schemas.microsoft.com/office/drawing/2014/main" id="{21A0B632-197C-3642-9A39-71AE84590784}"/>
              </a:ext>
            </a:extLst>
          </p:cNvPr>
          <p:cNvSpPr>
            <a:spLocks noGrp="1"/>
          </p:cNvSpPr>
          <p:nvPr>
            <p:ph type="title"/>
          </p:nvPr>
        </p:nvSpPr>
        <p:spPr>
          <a:xfrm>
            <a:off x="4857606" y="262769"/>
            <a:ext cx="7237142" cy="1325563"/>
          </a:xfrm>
        </p:spPr>
        <p:txBody>
          <a:bodyPr/>
          <a:lstStyle/>
          <a:p>
            <a:pPr algn="ctr"/>
            <a:r>
              <a:rPr lang="en-US"/>
              <a:t>Additional VA Central IRB Updates</a:t>
            </a:r>
          </a:p>
        </p:txBody>
      </p:sp>
      <p:sp>
        <p:nvSpPr>
          <p:cNvPr id="23" name="Content Placeholder 2">
            <a:extLst>
              <a:ext uri="{FF2B5EF4-FFF2-40B4-BE49-F238E27FC236}">
                <a16:creationId xmlns:a16="http://schemas.microsoft.com/office/drawing/2014/main" id="{A3CFF098-4DE0-034A-96FE-C6BAA2F6C637}"/>
              </a:ext>
            </a:extLst>
          </p:cNvPr>
          <p:cNvSpPr txBox="1">
            <a:spLocks/>
          </p:cNvSpPr>
          <p:nvPr/>
        </p:nvSpPr>
        <p:spPr>
          <a:xfrm>
            <a:off x="5129561" y="1393903"/>
            <a:ext cx="6693233" cy="453854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All VA Central IRB submissions forms are undergoing updates and will be released to the field now through July 2023. </a:t>
            </a:r>
          </a:p>
          <a:p>
            <a:r>
              <a:rPr lang="en-US" sz="2400"/>
              <a:t>Stay tuned to future communications form the VA Central IRB regarding the release of additional new submission forms and process changes. </a:t>
            </a:r>
          </a:p>
          <a:p>
            <a:r>
              <a:rPr lang="en-US" sz="2400"/>
              <a:t>To prepare for the release of new submission forms, continue to always download forms directly from IRBNet Forms and Templates library (</a:t>
            </a:r>
            <a:r>
              <a:rPr lang="en-US" sz="2400" b="1"/>
              <a:t>VA Central IRB Administration, Washington, DC – Documents for Researchers</a:t>
            </a:r>
            <a:r>
              <a:rPr lang="en-US" sz="2400"/>
              <a:t>) when they are needed to ensure the current version is being used and submitted with a package.</a:t>
            </a:r>
          </a:p>
        </p:txBody>
      </p:sp>
      <p:pic>
        <p:nvPicPr>
          <p:cNvPr id="2" name="Picture Placeholder 15">
            <a:extLst>
              <a:ext uri="{FF2B5EF4-FFF2-40B4-BE49-F238E27FC236}">
                <a16:creationId xmlns:a16="http://schemas.microsoft.com/office/drawing/2014/main" id="{9F4C5C16-F65C-BF44-C007-4A39C4234687}"/>
              </a:ext>
            </a:extLst>
          </p:cNvPr>
          <p:cNvPicPr>
            <a:picLocks noChangeAspect="1"/>
          </p:cNvPicPr>
          <p:nvPr/>
        </p:nvPicPr>
        <p:blipFill>
          <a:blip r:embed="rId3">
            <a:extLst>
              <a:ext uri="{837473B0-CC2E-450A-ABE3-18F120FF3D39}">
                <a1611:picAttrSrcUrl xmlns:a1611="http://schemas.microsoft.com/office/drawing/2016/11/main" r:id="rId4"/>
              </a:ext>
            </a:extLst>
          </a:blip>
          <a:srcRect l="6897" r="6897"/>
          <a:stretch/>
        </p:blipFill>
        <p:spPr>
          <a:xfrm>
            <a:off x="516181" y="1278006"/>
            <a:ext cx="3823340" cy="443508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pic>
    </p:spTree>
    <p:extLst>
      <p:ext uri="{BB962C8B-B14F-4D97-AF65-F5344CB8AC3E}">
        <p14:creationId xmlns:p14="http://schemas.microsoft.com/office/powerpoint/2010/main" val="226049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724400" y="1247567"/>
            <a:ext cx="10743200" cy="2432522"/>
          </a:xfrm>
        </p:spPr>
        <p:txBody>
          <a:bodyPr/>
          <a:lstStyle/>
          <a:p>
            <a:pPr algn="ctr"/>
            <a:r>
              <a:rPr lang="en-US" sz="6600"/>
              <a:t>Questions?</a:t>
            </a:r>
          </a:p>
        </p:txBody>
      </p:sp>
    </p:spTree>
    <p:extLst>
      <p:ext uri="{BB962C8B-B14F-4D97-AF65-F5344CB8AC3E}">
        <p14:creationId xmlns:p14="http://schemas.microsoft.com/office/powerpoint/2010/main" val="299815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20FE722-5F3D-38D3-8820-3214EF490548}"/>
              </a:ext>
            </a:extLst>
          </p:cNvPr>
          <p:cNvSpPr/>
          <p:nvPr/>
        </p:nvSpPr>
        <p:spPr>
          <a:xfrm>
            <a:off x="427879" y="2042730"/>
            <a:ext cx="11336242" cy="160799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7497D-B5FB-8342-B87B-CDFA4F6A0659}"/>
              </a:ext>
            </a:extLst>
          </p:cNvPr>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accent1">
                    <a:lumMod val="75000"/>
                  </a:schemeClr>
                </a:solidFill>
                <a:latin typeface="+mn-lt"/>
              </a:rPr>
              <a:t>Contact Information </a:t>
            </a:r>
            <a:endParaRPr lang="en-US" sz="4800">
              <a:solidFill>
                <a:schemeClr val="accent1">
                  <a:lumMod val="75000"/>
                </a:schemeClr>
              </a:solidFill>
              <a:latin typeface="+mn-lt"/>
            </a:endParaRPr>
          </a:p>
        </p:txBody>
      </p:sp>
      <p:sp>
        <p:nvSpPr>
          <p:cNvPr id="12" name="TextBox 11">
            <a:extLst>
              <a:ext uri="{FF2B5EF4-FFF2-40B4-BE49-F238E27FC236}">
                <a16:creationId xmlns:a16="http://schemas.microsoft.com/office/drawing/2014/main" id="{176AFAF1-D6EA-2C6F-7D30-6F4AD25067B3}"/>
              </a:ext>
            </a:extLst>
          </p:cNvPr>
          <p:cNvSpPr txBox="1"/>
          <p:nvPr/>
        </p:nvSpPr>
        <p:spPr>
          <a:xfrm>
            <a:off x="2070268" y="4067827"/>
            <a:ext cx="7820970" cy="707886"/>
          </a:xfrm>
          <a:prstGeom prst="rect">
            <a:avLst/>
          </a:prstGeom>
          <a:noFill/>
        </p:spPr>
        <p:txBody>
          <a:bodyPr wrap="square">
            <a:spAutoFit/>
          </a:bodyPr>
          <a:lstStyle/>
          <a:p>
            <a:pPr marL="0" indent="0" algn="ctr">
              <a:buNone/>
            </a:pPr>
            <a:r>
              <a:rPr lang="en-US" sz="2000" b="0" i="1" dirty="0">
                <a:solidFill>
                  <a:srgbClr val="002060"/>
                </a:solidFill>
              </a:rPr>
              <a:t>For general VA Central IRB support, please contact </a:t>
            </a:r>
            <a:r>
              <a:rPr lang="en-US" sz="2000" b="0" i="1" dirty="0">
                <a:solidFill>
                  <a:srgbClr val="002060"/>
                </a:solidFill>
                <a:hlinkClick r:id="rId3"/>
              </a:rPr>
              <a:t>VACentralIRB@va.gov</a:t>
            </a:r>
            <a:r>
              <a:rPr lang="en-US" sz="2000" b="0" i="1" dirty="0">
                <a:solidFill>
                  <a:srgbClr val="002060"/>
                </a:solidFill>
              </a:rPr>
              <a:t> </a:t>
            </a:r>
            <a:r>
              <a:rPr lang="en-US" sz="2000" i="1" dirty="0">
                <a:solidFill>
                  <a:srgbClr val="002060"/>
                </a:solidFill>
              </a:rPr>
              <a:t>or visit our website at </a:t>
            </a:r>
            <a:r>
              <a:rPr lang="en-US" sz="2000" dirty="0">
                <a:hlinkClick r:id="rId4"/>
              </a:rPr>
              <a:t>VA Central Institutional Review Board (IRB)</a:t>
            </a:r>
            <a:r>
              <a:rPr lang="en-US" sz="2000" dirty="0"/>
              <a:t>.</a:t>
            </a:r>
            <a:endParaRPr lang="en-US" sz="2000" i="1" dirty="0">
              <a:solidFill>
                <a:srgbClr val="002060"/>
              </a:solidFill>
            </a:endParaRPr>
          </a:p>
        </p:txBody>
      </p:sp>
      <p:sp>
        <p:nvSpPr>
          <p:cNvPr id="5" name="TextBox 4">
            <a:extLst>
              <a:ext uri="{FF2B5EF4-FFF2-40B4-BE49-F238E27FC236}">
                <a16:creationId xmlns:a16="http://schemas.microsoft.com/office/drawing/2014/main" id="{FB26A4DA-BE3F-88D1-FBAB-C94D6A8F8777}"/>
              </a:ext>
            </a:extLst>
          </p:cNvPr>
          <p:cNvSpPr txBox="1"/>
          <p:nvPr/>
        </p:nvSpPr>
        <p:spPr>
          <a:xfrm>
            <a:off x="4129795" y="2271841"/>
            <a:ext cx="3701916" cy="1015663"/>
          </a:xfrm>
          <a:prstGeom prst="rect">
            <a:avLst/>
          </a:prstGeom>
          <a:noFill/>
        </p:spPr>
        <p:txBody>
          <a:bodyPr wrap="square">
            <a:spAutoFit/>
          </a:bodyPr>
          <a:lstStyle/>
          <a:p>
            <a:pPr algn="ctr"/>
            <a:r>
              <a:rPr lang="en-US" sz="2000" b="1">
                <a:solidFill>
                  <a:srgbClr val="002060"/>
                </a:solidFill>
              </a:rPr>
              <a:t>Mikaela Myers</a:t>
            </a:r>
            <a:endParaRPr lang="en-US" sz="2000" b="1" i="0">
              <a:solidFill>
                <a:schemeClr val="tx1"/>
              </a:solidFill>
            </a:endParaRPr>
          </a:p>
          <a:p>
            <a:pPr algn="ctr"/>
            <a:r>
              <a:rPr lang="en-US" sz="2000" i="1">
                <a:effectLst/>
                <a:latin typeface="Calibri" panose="020F0502020204030204" pitchFamily="34" charset="0"/>
                <a:ea typeface="Calibri" panose="020F0502020204030204" pitchFamily="34" charset="0"/>
              </a:rPr>
              <a:t>VA Central IRB Manager</a:t>
            </a:r>
          </a:p>
          <a:p>
            <a:pPr algn="ctr"/>
            <a:r>
              <a:rPr lang="en-US" sz="2000" u="sng">
                <a:solidFill>
                  <a:srgbClr val="0563C1"/>
                </a:solidFill>
                <a:effectLst/>
                <a:latin typeface="Calibri" panose="020F0502020204030204" pitchFamily="34" charset="0"/>
                <a:ea typeface="Calibri" panose="020F0502020204030204" pitchFamily="34" charset="0"/>
              </a:rPr>
              <a:t>mikaela.myers@va.gov</a:t>
            </a:r>
            <a:endParaRPr lang="en-US" sz="180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9C1BB628-B91C-F102-A483-B71704828803}"/>
              </a:ext>
            </a:extLst>
          </p:cNvPr>
          <p:cNvSpPr txBox="1"/>
          <p:nvPr/>
        </p:nvSpPr>
        <p:spPr>
          <a:xfrm>
            <a:off x="284656" y="2238385"/>
            <a:ext cx="3701916" cy="1015663"/>
          </a:xfrm>
          <a:prstGeom prst="rect">
            <a:avLst/>
          </a:prstGeom>
          <a:noFill/>
        </p:spPr>
        <p:txBody>
          <a:bodyPr wrap="square">
            <a:spAutoFit/>
          </a:bodyPr>
          <a:lstStyle/>
          <a:p>
            <a:pPr algn="ctr"/>
            <a:r>
              <a:rPr lang="en-US" sz="2000" b="1">
                <a:solidFill>
                  <a:srgbClr val="002060"/>
                </a:solidFill>
              </a:rPr>
              <a:t>Mary Eckart</a:t>
            </a:r>
            <a:endParaRPr lang="en-US" sz="2000" b="1" i="0">
              <a:solidFill>
                <a:schemeClr val="tx1"/>
              </a:solidFill>
            </a:endParaRPr>
          </a:p>
          <a:p>
            <a:pPr algn="ctr"/>
            <a:r>
              <a:rPr lang="en-US" sz="2000" i="1">
                <a:effectLst/>
                <a:latin typeface="Calibri" panose="020F0502020204030204" pitchFamily="34" charset="0"/>
                <a:ea typeface="Calibri" panose="020F0502020204030204" pitchFamily="34" charset="0"/>
              </a:rPr>
              <a:t>VA Central IRB Manager</a:t>
            </a:r>
          </a:p>
          <a:p>
            <a:pPr algn="ctr"/>
            <a:r>
              <a:rPr lang="en-US" sz="2000" u="sng">
                <a:solidFill>
                  <a:srgbClr val="0563C1"/>
                </a:solidFill>
                <a:effectLst/>
                <a:latin typeface="Calibri" panose="020F0502020204030204" pitchFamily="34" charset="0"/>
                <a:ea typeface="Calibri" panose="020F0502020204030204" pitchFamily="34" charset="0"/>
              </a:rPr>
              <a:t>mary.eckart@va.gov</a:t>
            </a:r>
            <a:endParaRPr lang="en-US" sz="1800">
              <a:effectLst/>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C1A2BCFB-D9C5-38D1-4F51-63AD9FFE23E7}"/>
              </a:ext>
            </a:extLst>
          </p:cNvPr>
          <p:cNvSpPr txBox="1"/>
          <p:nvPr/>
        </p:nvSpPr>
        <p:spPr>
          <a:xfrm>
            <a:off x="8062205" y="2271841"/>
            <a:ext cx="3701916" cy="1015663"/>
          </a:xfrm>
          <a:prstGeom prst="rect">
            <a:avLst/>
          </a:prstGeom>
          <a:noFill/>
        </p:spPr>
        <p:txBody>
          <a:bodyPr wrap="square">
            <a:spAutoFit/>
          </a:bodyPr>
          <a:lstStyle/>
          <a:p>
            <a:pPr algn="ctr"/>
            <a:r>
              <a:rPr lang="en-US" sz="2000" b="1">
                <a:solidFill>
                  <a:srgbClr val="002060"/>
                </a:solidFill>
              </a:rPr>
              <a:t>Jessica Kroll</a:t>
            </a:r>
            <a:endParaRPr lang="en-US" sz="2000" b="1" i="0">
              <a:solidFill>
                <a:schemeClr val="tx1"/>
              </a:solidFill>
            </a:endParaRPr>
          </a:p>
          <a:p>
            <a:pPr algn="ctr"/>
            <a:r>
              <a:rPr lang="en-US" sz="2000" i="1">
                <a:effectLst/>
                <a:latin typeface="Calibri" panose="020F0502020204030204" pitchFamily="34" charset="0"/>
                <a:ea typeface="Calibri" panose="020F0502020204030204" pitchFamily="34" charset="0"/>
              </a:rPr>
              <a:t>VA Central IRB Administrator</a:t>
            </a:r>
          </a:p>
          <a:p>
            <a:pPr algn="ctr"/>
            <a:r>
              <a:rPr lang="en-US" sz="2000" u="sng">
                <a:solidFill>
                  <a:srgbClr val="0563C1"/>
                </a:solidFill>
                <a:effectLst/>
                <a:latin typeface="Calibri" panose="020F0502020204030204" pitchFamily="34" charset="0"/>
                <a:ea typeface="Calibri" panose="020F0502020204030204" pitchFamily="34" charset="0"/>
                <a:hlinkClick r:id="rId5"/>
              </a:rPr>
              <a:t>Jessica.kroll@va.gov</a:t>
            </a:r>
            <a:r>
              <a:rPr lang="en-US" sz="2000">
                <a:effectLst/>
                <a:latin typeface="Calibri" panose="020F050202020403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p:txBody>
      </p:sp>
      <p:sp>
        <p:nvSpPr>
          <p:cNvPr id="19" name="TextBox 18">
            <a:extLst>
              <a:ext uri="{FF2B5EF4-FFF2-40B4-BE49-F238E27FC236}">
                <a16:creationId xmlns:a16="http://schemas.microsoft.com/office/drawing/2014/main" id="{49413FA8-083A-1B8D-5C94-8B04983F9D43}"/>
              </a:ext>
            </a:extLst>
          </p:cNvPr>
          <p:cNvSpPr txBox="1"/>
          <p:nvPr/>
        </p:nvSpPr>
        <p:spPr>
          <a:xfrm>
            <a:off x="2248687" y="5093273"/>
            <a:ext cx="7464131" cy="400110"/>
          </a:xfrm>
          <a:prstGeom prst="rect">
            <a:avLst/>
          </a:prstGeom>
          <a:noFill/>
        </p:spPr>
        <p:txBody>
          <a:bodyPr wrap="square">
            <a:spAutoFit/>
          </a:bodyPr>
          <a:lstStyle/>
          <a:p>
            <a:pPr marL="0" indent="0" algn="ctr">
              <a:buNone/>
            </a:pPr>
            <a:r>
              <a:rPr lang="en-US" sz="2000" b="0" i="1" dirty="0">
                <a:solidFill>
                  <a:srgbClr val="002060"/>
                </a:solidFill>
              </a:rPr>
              <a:t>For general VAIRRS support, please contact </a:t>
            </a:r>
            <a:r>
              <a:rPr lang="en-US" sz="2000" b="0" i="1" dirty="0">
                <a:solidFill>
                  <a:srgbClr val="002060"/>
                </a:solidFill>
                <a:hlinkClick r:id="rId6"/>
              </a:rPr>
              <a:t>VAIRRS@va.gov</a:t>
            </a:r>
            <a:r>
              <a:rPr lang="en-US" sz="2000" b="0" i="1" dirty="0">
                <a:solidFill>
                  <a:srgbClr val="002060"/>
                </a:solidFill>
              </a:rPr>
              <a:t>. </a:t>
            </a:r>
            <a:endParaRPr lang="en-US" sz="2000" i="1" dirty="0">
              <a:solidFill>
                <a:srgbClr val="002060"/>
              </a:solidFill>
            </a:endParaRPr>
          </a:p>
        </p:txBody>
      </p:sp>
    </p:spTree>
    <p:extLst>
      <p:ext uri="{BB962C8B-B14F-4D97-AF65-F5344CB8AC3E}">
        <p14:creationId xmlns:p14="http://schemas.microsoft.com/office/powerpoint/2010/main" val="67243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1" y="2953227"/>
            <a:ext cx="12191999" cy="951546"/>
          </a:xfrm>
        </p:spPr>
        <p:txBody>
          <a:bodyPr/>
          <a:lstStyle/>
          <a:p>
            <a:pPr algn="ctr"/>
            <a:r>
              <a:rPr lang="en-US" sz="4800" dirty="0"/>
              <a:t>Thank you for joining!</a:t>
            </a:r>
          </a:p>
        </p:txBody>
      </p:sp>
    </p:spTree>
    <p:extLst>
      <p:ext uri="{BB962C8B-B14F-4D97-AF65-F5344CB8AC3E}">
        <p14:creationId xmlns:p14="http://schemas.microsoft.com/office/powerpoint/2010/main" val="138755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a:xfrm>
            <a:off x="757572" y="113007"/>
            <a:ext cx="8665564" cy="752929"/>
          </a:xfrm>
        </p:spPr>
        <p:txBody>
          <a:bodyPr/>
          <a:lstStyle/>
          <a:p>
            <a:r>
              <a:rPr lang="en-US" dirty="0">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ORPP&amp;E’s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Now available in the new Webex platform. Click the “CC” button at the bottom left of the Webex screen.</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a:t>
            </a:r>
            <a:r>
              <a:rPr lang="en-US" sz="1600" dirty="0">
                <a:solidFill>
                  <a:prstClr val="black"/>
                </a:solidFill>
                <a:latin typeface="Calibri" panose="020F0502020204030204"/>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Post-Webinar Evaluation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everyone who completes the post-webinar evaluation survey, which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227334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608667"/>
            <a:ext cx="10515600" cy="4212029"/>
          </a:xfrm>
        </p:spPr>
        <p:txBody>
          <a:bodyPr>
            <a:normAutofit/>
          </a:bodyPr>
          <a:lstStyle/>
          <a:p>
            <a:pPr marL="0" indent="0">
              <a:buNone/>
            </a:pPr>
            <a:r>
              <a:rPr lang="en-US" sz="2400"/>
              <a:t>The VA Central IRB (CIRB) will share an update on changes and improvements to our Continuing Review process and forms.  </a:t>
            </a:r>
          </a:p>
          <a:p>
            <a:pPr marL="0" indent="0">
              <a:buNone/>
            </a:pPr>
            <a:endParaRPr lang="en-US" sz="800"/>
          </a:p>
          <a:p>
            <a:pPr marL="0" indent="0">
              <a:buNone/>
            </a:pPr>
            <a:r>
              <a:rPr lang="en-US" sz="2400"/>
              <a:t>This webinar will cover the following topics:</a:t>
            </a:r>
          </a:p>
          <a:p>
            <a:pPr marL="914400" lvl="1" indent="-457200">
              <a:buFont typeface="+mj-lt"/>
              <a:buAutoNum type="arabicPeriod"/>
            </a:pPr>
            <a:r>
              <a:rPr lang="en-US" sz="2400"/>
              <a:t>Overview of why changes were made </a:t>
            </a:r>
          </a:p>
          <a:p>
            <a:pPr marL="914400" lvl="1" indent="-457200">
              <a:buFont typeface="+mj-lt"/>
              <a:buAutoNum type="arabicPeriod"/>
            </a:pPr>
            <a:r>
              <a:rPr lang="en-US" sz="2400"/>
              <a:t>Description of significant changes </a:t>
            </a:r>
          </a:p>
          <a:p>
            <a:pPr marL="914400" lvl="1" indent="-457200">
              <a:buFont typeface="+mj-lt"/>
              <a:buAutoNum type="arabicPeriod"/>
            </a:pPr>
            <a:r>
              <a:rPr lang="en-US" sz="2400"/>
              <a:t>Live demo of new Continuing Review forms </a:t>
            </a:r>
          </a:p>
          <a:p>
            <a:pPr marL="914400" lvl="1" indent="-457200">
              <a:buFont typeface="+mj-lt"/>
              <a:buAutoNum type="arabicPeriod"/>
            </a:pPr>
            <a:r>
              <a:rPr lang="en-US" sz="2400"/>
              <a:t>What’s next?</a:t>
            </a:r>
          </a:p>
          <a:p>
            <a:pPr marL="914400" lvl="1" indent="-457200">
              <a:buFont typeface="+mj-lt"/>
              <a:buAutoNum type="arabicPeriod"/>
            </a:pPr>
            <a:endParaRPr lang="en-US" sz="2400"/>
          </a:p>
          <a:p>
            <a:pPr marL="914400" lvl="1" indent="-457200">
              <a:buFont typeface="+mj-lt"/>
              <a:buAutoNum type="arabicPeriod"/>
            </a:pPr>
            <a:endParaRPr lang="en-US" sz="2400"/>
          </a:p>
          <a:p>
            <a:pPr marL="914400" lvl="1" indent="-457200">
              <a:buFont typeface="+mj-lt"/>
              <a:buAutoNum type="arabicPeriod"/>
            </a:pPr>
            <a:endParaRPr lang="en-US" sz="2400"/>
          </a:p>
        </p:txBody>
      </p:sp>
    </p:spTree>
    <p:extLst>
      <p:ext uri="{BB962C8B-B14F-4D97-AF65-F5344CB8AC3E}">
        <p14:creationId xmlns:p14="http://schemas.microsoft.com/office/powerpoint/2010/main" val="35468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ocument with solid fill">
            <a:extLst>
              <a:ext uri="{FF2B5EF4-FFF2-40B4-BE49-F238E27FC236}">
                <a16:creationId xmlns:a16="http://schemas.microsoft.com/office/drawing/2014/main" id="{140F3697-109B-4519-A742-F39A203C3412}"/>
              </a:ext>
            </a:extLst>
          </p:cNvPr>
          <p:cNvPicPr>
            <a:picLocks noGrp="1" noChangeAspect="1"/>
          </p:cNvPicPr>
          <p:nvPr>
            <p:ph type="pic" idx="14"/>
          </p:nvPr>
        </p:nvPicPr>
        <p:blipFill>
          <a:blip r:embed="rId3">
            <a:extLst>
              <a:ext uri="{96DAC541-7B7A-43D3-8B79-37D633B846F1}">
                <asvg:svgBlip xmlns:asvg="http://schemas.microsoft.com/office/drawing/2016/SVG/main" r:embed="rId4"/>
              </a:ext>
            </a:extLst>
          </a:blip>
          <a:srcRect t="3382" b="3382"/>
          <a:stretch/>
        </p:blipFill>
        <p:spPr>
          <a:xfrm>
            <a:off x="8534400" y="1504336"/>
            <a:ext cx="3566160" cy="3324919"/>
          </a:xfrm>
        </p:spPr>
      </p:pic>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199" y="1504336"/>
            <a:ext cx="7696201" cy="4238542"/>
          </a:xfrm>
        </p:spPr>
        <p:txBody>
          <a:bodyPr>
            <a:normAutofit fontScale="92500"/>
          </a:bodyPr>
          <a:lstStyle/>
          <a:p>
            <a:pPr marL="342900" indent="-342900">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 2022 VA Central IRB r</a:t>
            </a:r>
            <a:r>
              <a:rPr lang="en-US" sz="2400" dirty="0">
                <a:effectLst/>
                <a:latin typeface="Calibri" panose="020F0502020204030204" pitchFamily="34" charset="0"/>
                <a:ea typeface="Calibri" panose="020F0502020204030204" pitchFamily="34" charset="0"/>
                <a:cs typeface="Times New Roman" panose="02020603050405020304" pitchFamily="18" charset="0"/>
              </a:rPr>
              <a:t>eviewed just over 1,000 PI and LSI Continuing Review packages</a:t>
            </a:r>
          </a:p>
          <a:p>
            <a:pPr marL="0" indent="0">
              <a:spcBef>
                <a:spcPts val="0"/>
              </a:spcBef>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Create a Continuing Review submission process that fits within IRBNet</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Revise submission forms for:</a:t>
            </a:r>
          </a:p>
          <a:p>
            <a:pPr marL="1025525" lvl="1" indent="-290513">
              <a:spcBef>
                <a:spcPts val="0"/>
              </a:spcBef>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Times New Roman" panose="02020603050405020304" pitchFamily="18" charset="0"/>
              </a:rPr>
              <a:t>better usability and </a:t>
            </a:r>
            <a:r>
              <a:rPr lang="en-US" sz="2200" dirty="0">
                <a:latin typeface="Calibri" panose="020F0502020204030204" pitchFamily="34" charset="0"/>
                <a:ea typeface="Calibri" panose="020F0502020204030204" pitchFamily="34" charset="0"/>
                <a:cs typeface="Times New Roman" panose="02020603050405020304" pitchFamily="18" charset="0"/>
              </a:rPr>
              <a:t>i</a:t>
            </a:r>
            <a:r>
              <a:rPr lang="en-US" sz="2200" dirty="0">
                <a:effectLst/>
                <a:latin typeface="Calibri" panose="020F0502020204030204" pitchFamily="34" charset="0"/>
                <a:ea typeface="Calibri" panose="020F0502020204030204" pitchFamily="34" charset="0"/>
                <a:cs typeface="Times New Roman" panose="02020603050405020304" pitchFamily="18" charset="0"/>
              </a:rPr>
              <a:t>mproved instructions to facilitate completing the forms and reduce administrative corrections</a:t>
            </a:r>
          </a:p>
          <a:p>
            <a:pPr marL="1025525" lvl="1" indent="-290513">
              <a:spcBef>
                <a:spcPts val="0"/>
              </a:spcBef>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Times New Roman" panose="02020603050405020304" pitchFamily="18" charset="0"/>
              </a:rPr>
              <a:t>more efficient experience for research teams and VA Central IRB reviewers</a:t>
            </a:r>
          </a:p>
        </p:txBody>
      </p:sp>
      <p:sp>
        <p:nvSpPr>
          <p:cNvPr id="4" name="Title 3">
            <a:extLst>
              <a:ext uri="{FF2B5EF4-FFF2-40B4-BE49-F238E27FC236}">
                <a16:creationId xmlns:a16="http://schemas.microsoft.com/office/drawing/2014/main" id="{C9674787-275E-0C4A-93CB-603083918429}"/>
              </a:ext>
            </a:extLst>
          </p:cNvPr>
          <p:cNvSpPr>
            <a:spLocks noGrp="1"/>
          </p:cNvSpPr>
          <p:nvPr>
            <p:ph type="title"/>
          </p:nvPr>
        </p:nvSpPr>
        <p:spPr/>
        <p:txBody>
          <a:bodyPr/>
          <a:lstStyle/>
          <a:p>
            <a:r>
              <a:rPr lang="en-US" dirty="0"/>
              <a:t>Why change the Continuing Review process?</a:t>
            </a:r>
          </a:p>
        </p:txBody>
      </p:sp>
    </p:spTree>
    <p:extLst>
      <p:ext uri="{BB962C8B-B14F-4D97-AF65-F5344CB8AC3E}">
        <p14:creationId xmlns:p14="http://schemas.microsoft.com/office/powerpoint/2010/main" val="48784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ocument with solid fill">
            <a:extLst>
              <a:ext uri="{FF2B5EF4-FFF2-40B4-BE49-F238E27FC236}">
                <a16:creationId xmlns:a16="http://schemas.microsoft.com/office/drawing/2014/main" id="{140F3697-109B-4519-A742-F39A203C3412}"/>
              </a:ext>
            </a:extLst>
          </p:cNvPr>
          <p:cNvPicPr>
            <a:picLocks noGrp="1" noChangeAspect="1"/>
          </p:cNvPicPr>
          <p:nvPr>
            <p:ph type="pic" idx="14"/>
          </p:nvPr>
        </p:nvPicPr>
        <p:blipFill>
          <a:blip r:embed="rId3">
            <a:extLst>
              <a:ext uri="{96DAC541-7B7A-43D3-8B79-37D633B846F1}">
                <asvg:svgBlip xmlns:asvg="http://schemas.microsoft.com/office/drawing/2016/SVG/main" r:embed="rId4"/>
              </a:ext>
            </a:extLst>
          </a:blip>
          <a:srcRect t="3382" b="3382"/>
          <a:stretch/>
        </p:blipFill>
        <p:spPr>
          <a:xfrm>
            <a:off x="8438789" y="1506565"/>
            <a:ext cx="3753211" cy="3499316"/>
          </a:xfrm>
        </p:spPr>
      </p:pic>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760140" y="1506565"/>
            <a:ext cx="7438559" cy="4180557"/>
          </a:xfrm>
        </p:spPr>
        <p:txBody>
          <a:bodyPr>
            <a:normAutofit fontScale="92500" lnSpcReduction="10000"/>
          </a:bodyPr>
          <a:lstStyle/>
          <a:p>
            <a:pPr marL="342900" indent="-342900">
              <a:spcBef>
                <a:spcPts val="0"/>
              </a:spcBef>
              <a:buFont typeface="Symbol" panose="05050102010706020507" pitchFamily="18" charset="2"/>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Reduce duplication of reviews (</a:t>
            </a:r>
            <a:r>
              <a:rPr lang="en-US" sz="2800">
                <a:latin typeface="Calibri" panose="020F0502020204030204" pitchFamily="34" charset="0"/>
                <a:ea typeface="Calibri" panose="020F0502020204030204" pitchFamily="34" charset="0"/>
                <a:cs typeface="Times New Roman" panose="02020603050405020304" pitchFamily="18" charset="0"/>
              </a:rPr>
              <a:t>VA Central IRB</a:t>
            </a:r>
            <a:r>
              <a:rPr lang="en-US" sz="2800">
                <a:effectLst/>
                <a:latin typeface="Calibri" panose="020F0502020204030204" pitchFamily="34" charset="0"/>
                <a:ea typeface="Calibri" panose="020F0502020204030204" pitchFamily="34" charset="0"/>
                <a:cs typeface="Times New Roman" panose="02020603050405020304" pitchFamily="18" charset="0"/>
              </a:rPr>
              <a:t> and local research reviews) on select content</a:t>
            </a:r>
          </a:p>
          <a:p>
            <a:pPr marL="0" indent="0">
              <a:spcBef>
                <a:spcPts val="0"/>
              </a:spcBef>
              <a:buNone/>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Provide an easier mechanism for the PI to review, compile and present LSI Continuing Review information in a complete PI Continuing Review package</a:t>
            </a:r>
          </a:p>
          <a:p>
            <a:pPr marL="0" marR="0" lvl="0" indent="0">
              <a:spcBef>
                <a:spcPts val="0"/>
              </a:spcBef>
              <a:spcAft>
                <a:spcPts val="0"/>
              </a:spcAft>
              <a:buNone/>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Lead the way for other </a:t>
            </a:r>
            <a:r>
              <a:rPr lang="en-US" sz="2800">
                <a:latin typeface="Calibri" panose="020F0502020204030204" pitchFamily="34" charset="0"/>
                <a:ea typeface="Calibri" panose="020F0502020204030204" pitchFamily="34" charset="0"/>
                <a:cs typeface="Times New Roman" panose="02020603050405020304" pitchFamily="18" charset="0"/>
              </a:rPr>
              <a:t>VA Central IRB</a:t>
            </a:r>
            <a:r>
              <a:rPr lang="en-US" sz="2800">
                <a:effectLst/>
                <a:latin typeface="Calibri" panose="020F0502020204030204" pitchFamily="34" charset="0"/>
                <a:ea typeface="Calibri" panose="020F0502020204030204" pitchFamily="34" charset="0"/>
                <a:cs typeface="Times New Roman" panose="02020603050405020304" pitchFamily="18" charset="0"/>
              </a:rPr>
              <a:t> process and forms updates</a:t>
            </a:r>
          </a:p>
        </p:txBody>
      </p:sp>
      <p:sp>
        <p:nvSpPr>
          <p:cNvPr id="4" name="Title 3">
            <a:extLst>
              <a:ext uri="{FF2B5EF4-FFF2-40B4-BE49-F238E27FC236}">
                <a16:creationId xmlns:a16="http://schemas.microsoft.com/office/drawing/2014/main" id="{C9674787-275E-0C4A-93CB-603083918429}"/>
              </a:ext>
            </a:extLst>
          </p:cNvPr>
          <p:cNvSpPr>
            <a:spLocks noGrp="1"/>
          </p:cNvSpPr>
          <p:nvPr>
            <p:ph type="title"/>
          </p:nvPr>
        </p:nvSpPr>
        <p:spPr/>
        <p:txBody>
          <a:bodyPr/>
          <a:lstStyle/>
          <a:p>
            <a:r>
              <a:rPr lang="en-US" dirty="0"/>
              <a:t>Why change the Continuing Review process?</a:t>
            </a:r>
          </a:p>
        </p:txBody>
      </p:sp>
    </p:spTree>
    <p:extLst>
      <p:ext uri="{BB962C8B-B14F-4D97-AF65-F5344CB8AC3E}">
        <p14:creationId xmlns:p14="http://schemas.microsoft.com/office/powerpoint/2010/main" val="244728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D273207-FADA-4179-AA47-9B861E434C18}"/>
              </a:ext>
            </a:extLst>
          </p:cNvPr>
          <p:cNvSpPr txBox="1">
            <a:spLocks/>
          </p:cNvSpPr>
          <p:nvPr/>
        </p:nvSpPr>
        <p:spPr>
          <a:xfrm>
            <a:off x="724400" y="1965349"/>
            <a:ext cx="10743200" cy="1078836"/>
          </a:xfrm>
          <a:prstGeom prst="rect">
            <a:avLst/>
          </a:prstGeom>
        </p:spPr>
        <p:txBody>
          <a:bodyPr/>
          <a:lstStyle>
            <a:lvl1pPr algn="l" defTabSz="914400" rtl="0" eaLnBrk="1" latinLnBrk="0" hangingPunct="1">
              <a:lnSpc>
                <a:spcPct val="90000"/>
              </a:lnSpc>
              <a:spcBef>
                <a:spcPct val="0"/>
              </a:spcBef>
              <a:buNone/>
              <a:defRPr sz="3600" b="1" kern="1200">
                <a:solidFill>
                  <a:srgbClr val="003E72"/>
                </a:solidFill>
                <a:latin typeface="+mn-lt"/>
                <a:ea typeface="+mj-ea"/>
                <a:cs typeface="+mj-cs"/>
              </a:defRPr>
            </a:lvl1pPr>
          </a:lstStyle>
          <a:p>
            <a:pPr algn="ctr"/>
            <a:r>
              <a:rPr lang="en-US" sz="6000"/>
              <a:t>Description of Forms and </a:t>
            </a:r>
          </a:p>
          <a:p>
            <a:pPr algn="ctr"/>
            <a:r>
              <a:rPr lang="en-US" sz="6000"/>
              <a:t>Process Changes </a:t>
            </a:r>
          </a:p>
        </p:txBody>
      </p:sp>
      <p:sp>
        <p:nvSpPr>
          <p:cNvPr id="3" name="Footer Placeholder 4">
            <a:extLst>
              <a:ext uri="{FF2B5EF4-FFF2-40B4-BE49-F238E27FC236}">
                <a16:creationId xmlns:a16="http://schemas.microsoft.com/office/drawing/2014/main" id="{D4CE0EF9-58D4-4117-9D25-6830295361CB}"/>
              </a:ext>
            </a:extLst>
          </p:cNvPr>
          <p:cNvSpPr txBox="1">
            <a:spLocks/>
          </p:cNvSpPr>
          <p:nvPr/>
        </p:nvSpPr>
        <p:spPr>
          <a:xfrm>
            <a:off x="838200" y="5956891"/>
            <a:ext cx="10327455" cy="2407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chemeClr val="bg1"/>
                </a:solidFill>
              </a:rPr>
              <a:t>For questions, please use Q&amp;A box and address to “All Panelists.”                                           All Webinars will be recorded and posted within one week.</a:t>
            </a:r>
          </a:p>
        </p:txBody>
      </p:sp>
    </p:spTree>
    <p:extLst>
      <p:ext uri="{BB962C8B-B14F-4D97-AF65-F5344CB8AC3E}">
        <p14:creationId xmlns:p14="http://schemas.microsoft.com/office/powerpoint/2010/main" val="319980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B9E5EE-50CC-944C-A220-65F5615C84B0}"/>
              </a:ext>
            </a:extLst>
          </p:cNvPr>
          <p:cNvSpPr>
            <a:spLocks noGrp="1"/>
          </p:cNvSpPr>
          <p:nvPr>
            <p:ph type="body" idx="1"/>
          </p:nvPr>
        </p:nvSpPr>
        <p:spPr/>
        <p:txBody>
          <a:bodyPr>
            <a:normAutofit/>
          </a:bodyPr>
          <a:lstStyle/>
          <a:p>
            <a:r>
              <a:rPr lang="en-US" sz="2000"/>
              <a:t>Form 115a</a:t>
            </a:r>
          </a:p>
        </p:txBody>
      </p:sp>
      <p:sp>
        <p:nvSpPr>
          <p:cNvPr id="3" name="Content Placeholder 2">
            <a:extLst>
              <a:ext uri="{FF2B5EF4-FFF2-40B4-BE49-F238E27FC236}">
                <a16:creationId xmlns:a16="http://schemas.microsoft.com/office/drawing/2014/main" id="{CBE2E55C-6906-7C46-B2F1-0E0A1D373FFF}"/>
              </a:ext>
            </a:extLst>
          </p:cNvPr>
          <p:cNvSpPr>
            <a:spLocks noGrp="1"/>
          </p:cNvSpPr>
          <p:nvPr>
            <p:ph idx="11"/>
          </p:nvPr>
        </p:nvSpPr>
        <p:spPr/>
        <p:txBody>
          <a:bodyPr>
            <a:normAutofit/>
          </a:bodyPr>
          <a:lstStyle/>
          <a:p>
            <a:pPr marL="0" indent="0" algn="ctr">
              <a:buNone/>
            </a:pPr>
            <a:r>
              <a:rPr lang="en-US" sz="2000" b="1"/>
              <a:t>Principal Investigator (PI)</a:t>
            </a:r>
          </a:p>
        </p:txBody>
      </p:sp>
      <p:sp>
        <p:nvSpPr>
          <p:cNvPr id="4" name="Text Placeholder 3">
            <a:extLst>
              <a:ext uri="{FF2B5EF4-FFF2-40B4-BE49-F238E27FC236}">
                <a16:creationId xmlns:a16="http://schemas.microsoft.com/office/drawing/2014/main" id="{60ABC299-E54E-D641-BC71-50D55B61C9E0}"/>
              </a:ext>
            </a:extLst>
          </p:cNvPr>
          <p:cNvSpPr>
            <a:spLocks noGrp="1"/>
          </p:cNvSpPr>
          <p:nvPr>
            <p:ph type="body" idx="12"/>
          </p:nvPr>
        </p:nvSpPr>
        <p:spPr/>
        <p:txBody>
          <a:bodyPr>
            <a:normAutofit/>
          </a:bodyPr>
          <a:lstStyle/>
          <a:p>
            <a:r>
              <a:rPr lang="en-US" sz="2000"/>
              <a:t>Form 115b</a:t>
            </a:r>
          </a:p>
        </p:txBody>
      </p:sp>
      <p:sp>
        <p:nvSpPr>
          <p:cNvPr id="5" name="Content Placeholder 4">
            <a:extLst>
              <a:ext uri="{FF2B5EF4-FFF2-40B4-BE49-F238E27FC236}">
                <a16:creationId xmlns:a16="http://schemas.microsoft.com/office/drawing/2014/main" id="{924D5201-DB73-314B-A154-06458CC872F9}"/>
              </a:ext>
            </a:extLst>
          </p:cNvPr>
          <p:cNvSpPr>
            <a:spLocks noGrp="1"/>
          </p:cNvSpPr>
          <p:nvPr>
            <p:ph idx="13"/>
          </p:nvPr>
        </p:nvSpPr>
        <p:spPr/>
        <p:txBody>
          <a:bodyPr>
            <a:normAutofit/>
          </a:bodyPr>
          <a:lstStyle/>
          <a:p>
            <a:pPr marL="0" indent="0" algn="ctr">
              <a:buNone/>
            </a:pPr>
            <a:r>
              <a:rPr lang="en-US" sz="2000" b="1"/>
              <a:t>Local Site Investigator (LSI)</a:t>
            </a:r>
          </a:p>
        </p:txBody>
      </p:sp>
      <p:sp>
        <p:nvSpPr>
          <p:cNvPr id="6" name="Text Placeholder 5">
            <a:extLst>
              <a:ext uri="{FF2B5EF4-FFF2-40B4-BE49-F238E27FC236}">
                <a16:creationId xmlns:a16="http://schemas.microsoft.com/office/drawing/2014/main" id="{91962704-E7E8-2447-BDF4-A5C7F56F03A1}"/>
              </a:ext>
            </a:extLst>
          </p:cNvPr>
          <p:cNvSpPr>
            <a:spLocks noGrp="1"/>
          </p:cNvSpPr>
          <p:nvPr>
            <p:ph type="body" idx="14"/>
          </p:nvPr>
        </p:nvSpPr>
        <p:spPr/>
        <p:txBody>
          <a:bodyPr>
            <a:normAutofit/>
          </a:bodyPr>
          <a:lstStyle/>
          <a:p>
            <a:r>
              <a:rPr lang="en-US" sz="2000"/>
              <a:t>Form 115d</a:t>
            </a:r>
          </a:p>
        </p:txBody>
      </p:sp>
      <p:sp>
        <p:nvSpPr>
          <p:cNvPr id="7" name="Content Placeholder 6">
            <a:extLst>
              <a:ext uri="{FF2B5EF4-FFF2-40B4-BE49-F238E27FC236}">
                <a16:creationId xmlns:a16="http://schemas.microsoft.com/office/drawing/2014/main" id="{C84C85F6-5525-844D-B948-8B226C12491E}"/>
              </a:ext>
            </a:extLst>
          </p:cNvPr>
          <p:cNvSpPr>
            <a:spLocks noGrp="1"/>
          </p:cNvSpPr>
          <p:nvPr>
            <p:ph idx="15"/>
          </p:nvPr>
        </p:nvSpPr>
        <p:spPr>
          <a:xfrm>
            <a:off x="5162021" y="3637384"/>
            <a:ext cx="1867958" cy="1927800"/>
          </a:xfrm>
        </p:spPr>
        <p:txBody>
          <a:bodyPr>
            <a:normAutofit/>
          </a:bodyPr>
          <a:lstStyle/>
          <a:p>
            <a:pPr marL="0" indent="0" algn="ctr">
              <a:buNone/>
            </a:pPr>
            <a:r>
              <a:rPr lang="en-US" sz="2000" b="1">
                <a:solidFill>
                  <a:srgbClr val="C00000"/>
                </a:solidFill>
              </a:rPr>
              <a:t>*New Form*</a:t>
            </a:r>
          </a:p>
          <a:p>
            <a:pPr marL="0" indent="0" algn="ctr">
              <a:buNone/>
            </a:pPr>
            <a:r>
              <a:rPr lang="en-US" sz="2000" b="1"/>
              <a:t>Protocol Deviation Log</a:t>
            </a:r>
          </a:p>
        </p:txBody>
      </p:sp>
      <p:sp>
        <p:nvSpPr>
          <p:cNvPr id="8" name="Text Placeholder 7">
            <a:extLst>
              <a:ext uri="{FF2B5EF4-FFF2-40B4-BE49-F238E27FC236}">
                <a16:creationId xmlns:a16="http://schemas.microsoft.com/office/drawing/2014/main" id="{2F102516-36FE-334B-A1F9-19F5C55D05E9}"/>
              </a:ext>
            </a:extLst>
          </p:cNvPr>
          <p:cNvSpPr>
            <a:spLocks noGrp="1"/>
          </p:cNvSpPr>
          <p:nvPr>
            <p:ph type="body" idx="16"/>
          </p:nvPr>
        </p:nvSpPr>
        <p:spPr/>
        <p:txBody>
          <a:bodyPr>
            <a:normAutofit/>
          </a:bodyPr>
          <a:lstStyle/>
          <a:p>
            <a:r>
              <a:rPr lang="en-US" sz="2000"/>
              <a:t>Form 115e</a:t>
            </a:r>
          </a:p>
        </p:txBody>
      </p:sp>
      <p:sp>
        <p:nvSpPr>
          <p:cNvPr id="9" name="Content Placeholder 8">
            <a:extLst>
              <a:ext uri="{FF2B5EF4-FFF2-40B4-BE49-F238E27FC236}">
                <a16:creationId xmlns:a16="http://schemas.microsoft.com/office/drawing/2014/main" id="{B6712750-380F-E04B-A9BF-84C31BCDB7DF}"/>
              </a:ext>
            </a:extLst>
          </p:cNvPr>
          <p:cNvSpPr>
            <a:spLocks noGrp="1"/>
          </p:cNvSpPr>
          <p:nvPr>
            <p:ph idx="17"/>
          </p:nvPr>
        </p:nvSpPr>
        <p:spPr>
          <a:xfrm>
            <a:off x="7394690" y="3653792"/>
            <a:ext cx="1867958" cy="1927800"/>
          </a:xfrm>
        </p:spPr>
        <p:txBody>
          <a:bodyPr>
            <a:normAutofit/>
          </a:bodyPr>
          <a:lstStyle/>
          <a:p>
            <a:pPr marL="0" indent="0" algn="ctr">
              <a:buNone/>
            </a:pPr>
            <a:r>
              <a:rPr lang="en-US" sz="2000" b="1">
                <a:solidFill>
                  <a:srgbClr val="C00000"/>
                </a:solidFill>
              </a:rPr>
              <a:t>*New Form*</a:t>
            </a:r>
          </a:p>
          <a:p>
            <a:pPr marL="0" indent="0" algn="ctr">
              <a:buNone/>
            </a:pPr>
            <a:r>
              <a:rPr lang="en-US" sz="2000" b="1"/>
              <a:t>Adverse Event Log</a:t>
            </a:r>
          </a:p>
        </p:txBody>
      </p:sp>
      <p:sp>
        <p:nvSpPr>
          <p:cNvPr id="10" name="Text Placeholder 9">
            <a:extLst>
              <a:ext uri="{FF2B5EF4-FFF2-40B4-BE49-F238E27FC236}">
                <a16:creationId xmlns:a16="http://schemas.microsoft.com/office/drawing/2014/main" id="{59497EE7-A5DC-7445-82CD-90BADC54A635}"/>
              </a:ext>
            </a:extLst>
          </p:cNvPr>
          <p:cNvSpPr>
            <a:spLocks noGrp="1"/>
          </p:cNvSpPr>
          <p:nvPr>
            <p:ph type="body" idx="18"/>
          </p:nvPr>
        </p:nvSpPr>
        <p:spPr/>
        <p:txBody>
          <a:bodyPr>
            <a:normAutofit/>
          </a:bodyPr>
          <a:lstStyle/>
          <a:p>
            <a:r>
              <a:rPr lang="en-US" sz="2000"/>
              <a:t>Form 115c</a:t>
            </a:r>
          </a:p>
        </p:txBody>
      </p:sp>
      <p:sp>
        <p:nvSpPr>
          <p:cNvPr id="11" name="Content Placeholder 10">
            <a:extLst>
              <a:ext uri="{FF2B5EF4-FFF2-40B4-BE49-F238E27FC236}">
                <a16:creationId xmlns:a16="http://schemas.microsoft.com/office/drawing/2014/main" id="{B447E2D0-5E3B-5544-A17D-C875918F4AAB}"/>
              </a:ext>
            </a:extLst>
          </p:cNvPr>
          <p:cNvSpPr>
            <a:spLocks noGrp="1"/>
          </p:cNvSpPr>
          <p:nvPr>
            <p:ph idx="19"/>
          </p:nvPr>
        </p:nvSpPr>
        <p:spPr>
          <a:xfrm>
            <a:off x="9446672" y="3667030"/>
            <a:ext cx="2123695" cy="1927800"/>
          </a:xfrm>
        </p:spPr>
        <p:txBody>
          <a:bodyPr>
            <a:normAutofit/>
          </a:bodyPr>
          <a:lstStyle/>
          <a:p>
            <a:pPr marL="0" indent="0" algn="ctr">
              <a:buNone/>
            </a:pPr>
            <a:r>
              <a:rPr lang="en-US" sz="2000" b="1" dirty="0">
                <a:solidFill>
                  <a:srgbClr val="C00000"/>
                </a:solidFill>
              </a:rPr>
              <a:t>*Discontinued*</a:t>
            </a:r>
          </a:p>
          <a:p>
            <a:pPr marL="0" indent="0" algn="ctr">
              <a:buNone/>
            </a:pPr>
            <a:r>
              <a:rPr lang="en-US" sz="2000" i="1" dirty="0"/>
              <a:t>Alternative documentation of </a:t>
            </a:r>
            <a:r>
              <a:rPr lang="en-US" sz="2000" i="1" dirty="0" err="1"/>
              <a:t>fCOI</a:t>
            </a:r>
            <a:r>
              <a:rPr lang="en-US" sz="2000" i="1" dirty="0"/>
              <a:t> is no longer be required</a:t>
            </a:r>
          </a:p>
        </p:txBody>
      </p:sp>
      <p:sp>
        <p:nvSpPr>
          <p:cNvPr id="12" name="Title 11">
            <a:extLst>
              <a:ext uri="{FF2B5EF4-FFF2-40B4-BE49-F238E27FC236}">
                <a16:creationId xmlns:a16="http://schemas.microsoft.com/office/drawing/2014/main" id="{B2C4FFDF-CCA0-0B4F-84B9-FE5B751E3DE8}"/>
              </a:ext>
            </a:extLst>
          </p:cNvPr>
          <p:cNvSpPr>
            <a:spLocks noGrp="1"/>
          </p:cNvSpPr>
          <p:nvPr>
            <p:ph type="title"/>
          </p:nvPr>
        </p:nvSpPr>
        <p:spPr>
          <a:xfrm>
            <a:off x="829380" y="483951"/>
            <a:ext cx="10533239" cy="752929"/>
          </a:xfrm>
        </p:spPr>
        <p:txBody>
          <a:bodyPr/>
          <a:lstStyle/>
          <a:p>
            <a:pPr algn="ctr"/>
            <a:r>
              <a:rPr lang="en-US"/>
              <a:t>Continuing Review Form Names and Numbers </a:t>
            </a:r>
          </a:p>
        </p:txBody>
      </p:sp>
      <p:pic>
        <p:nvPicPr>
          <p:cNvPr id="32" name="Graphic 31" descr="Document outline">
            <a:extLst>
              <a:ext uri="{FF2B5EF4-FFF2-40B4-BE49-F238E27FC236}">
                <a16:creationId xmlns:a16="http://schemas.microsoft.com/office/drawing/2014/main" id="{E39D73D8-E7D5-88DC-173D-9A3FE2628A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7626" y="1823491"/>
            <a:ext cx="914400" cy="914400"/>
          </a:xfrm>
          <a:prstGeom prst="rect">
            <a:avLst/>
          </a:prstGeom>
        </p:spPr>
      </p:pic>
      <p:pic>
        <p:nvPicPr>
          <p:cNvPr id="33" name="Graphic 32" descr="Document outline">
            <a:extLst>
              <a:ext uri="{FF2B5EF4-FFF2-40B4-BE49-F238E27FC236}">
                <a16:creationId xmlns:a16="http://schemas.microsoft.com/office/drawing/2014/main" id="{C67E2DF3-842A-3B2B-9993-075B13F2A4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2117" y="1820783"/>
            <a:ext cx="914400" cy="914400"/>
          </a:xfrm>
          <a:prstGeom prst="rect">
            <a:avLst/>
          </a:prstGeom>
        </p:spPr>
      </p:pic>
      <p:pic>
        <p:nvPicPr>
          <p:cNvPr id="34" name="Graphic 33" descr="Document outline">
            <a:extLst>
              <a:ext uri="{FF2B5EF4-FFF2-40B4-BE49-F238E27FC236}">
                <a16:creationId xmlns:a16="http://schemas.microsoft.com/office/drawing/2014/main" id="{CBD892BA-C705-81E1-1986-28359DA712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23900" y="1820783"/>
            <a:ext cx="914400" cy="914400"/>
          </a:xfrm>
          <a:prstGeom prst="rect">
            <a:avLst/>
          </a:prstGeom>
        </p:spPr>
      </p:pic>
      <p:pic>
        <p:nvPicPr>
          <p:cNvPr id="35" name="Graphic 34" descr="Document outline">
            <a:extLst>
              <a:ext uri="{FF2B5EF4-FFF2-40B4-BE49-F238E27FC236}">
                <a16:creationId xmlns:a16="http://schemas.microsoft.com/office/drawing/2014/main" id="{31ABFD30-DFB6-194D-1CC1-EED11A58C2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5078" y="1820783"/>
            <a:ext cx="914400" cy="914400"/>
          </a:xfrm>
          <a:prstGeom prst="rect">
            <a:avLst/>
          </a:prstGeom>
        </p:spPr>
      </p:pic>
      <p:pic>
        <p:nvPicPr>
          <p:cNvPr id="36" name="Graphic 35" descr="Document outline">
            <a:extLst>
              <a:ext uri="{FF2B5EF4-FFF2-40B4-BE49-F238E27FC236}">
                <a16:creationId xmlns:a16="http://schemas.microsoft.com/office/drawing/2014/main" id="{EE275FB7-10F6-2C88-C853-4DED600A57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1352" y="1820783"/>
            <a:ext cx="914400" cy="914400"/>
          </a:xfrm>
          <a:prstGeom prst="rect">
            <a:avLst/>
          </a:prstGeom>
        </p:spPr>
      </p:pic>
    </p:spTree>
    <p:extLst>
      <p:ext uri="{BB962C8B-B14F-4D97-AF65-F5344CB8AC3E}">
        <p14:creationId xmlns:p14="http://schemas.microsoft.com/office/powerpoint/2010/main" val="355796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1CA87871-2056-417D-9B1B-2A2FCF29A0DC}"/>
              </a:ext>
            </a:extLst>
          </p:cNvPr>
          <p:cNvSpPr txBox="1">
            <a:spLocks/>
          </p:cNvSpPr>
          <p:nvPr/>
        </p:nvSpPr>
        <p:spPr>
          <a:xfrm>
            <a:off x="457202" y="2538374"/>
            <a:ext cx="3111188" cy="18589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j-ea"/>
                <a:cs typeface="+mj-cs"/>
              </a:rPr>
              <a:t>Significant Form  Changes</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graphicFrame>
        <p:nvGraphicFramePr>
          <p:cNvPr id="2" name="Table 2">
            <a:extLst>
              <a:ext uri="{FF2B5EF4-FFF2-40B4-BE49-F238E27FC236}">
                <a16:creationId xmlns:a16="http://schemas.microsoft.com/office/drawing/2014/main" id="{E69E1CD5-58D2-773B-2A96-7EAADEF1B7DF}"/>
              </a:ext>
            </a:extLst>
          </p:cNvPr>
          <p:cNvGraphicFramePr>
            <a:graphicFrameLocks noGrp="1"/>
          </p:cNvGraphicFramePr>
          <p:nvPr>
            <p:extLst>
              <p:ext uri="{D42A27DB-BD31-4B8C-83A1-F6EECF244321}">
                <p14:modId xmlns:p14="http://schemas.microsoft.com/office/powerpoint/2010/main" val="678327180"/>
              </p:ext>
            </p:extLst>
          </p:nvPr>
        </p:nvGraphicFramePr>
        <p:xfrm>
          <a:off x="4155469" y="122662"/>
          <a:ext cx="7832092" cy="6588530"/>
        </p:xfrm>
        <a:graphic>
          <a:graphicData uri="http://schemas.openxmlformats.org/drawingml/2006/table">
            <a:tbl>
              <a:tblPr firstRow="1" bandRow="1">
                <a:tableStyleId>{5C22544A-7EE6-4342-B048-85BDC9FD1C3A}</a:tableStyleId>
              </a:tblPr>
              <a:tblGrid>
                <a:gridCol w="2765321">
                  <a:extLst>
                    <a:ext uri="{9D8B030D-6E8A-4147-A177-3AD203B41FA5}">
                      <a16:colId xmlns:a16="http://schemas.microsoft.com/office/drawing/2014/main" val="2459151767"/>
                    </a:ext>
                  </a:extLst>
                </a:gridCol>
                <a:gridCol w="5066771">
                  <a:extLst>
                    <a:ext uri="{9D8B030D-6E8A-4147-A177-3AD203B41FA5}">
                      <a16:colId xmlns:a16="http://schemas.microsoft.com/office/drawing/2014/main" val="1994186744"/>
                    </a:ext>
                  </a:extLst>
                </a:gridCol>
              </a:tblGrid>
              <a:tr h="1715217">
                <a:tc>
                  <a:txBody>
                    <a:bodyPr/>
                    <a:lstStyle/>
                    <a:p>
                      <a:r>
                        <a:rPr lang="en-US" sz="1800" b="0" i="0" kern="1200">
                          <a:solidFill>
                            <a:schemeClr val="tx1"/>
                          </a:solidFill>
                          <a:effectLst/>
                          <a:latin typeface="+mn-lt"/>
                          <a:ea typeface="+mn-ea"/>
                          <a:cs typeface="+mn-cs"/>
                        </a:rPr>
                        <a:t>Aligned Principal Investigator (PI) and Local Site Investigator  (LSI) Forms </a:t>
                      </a:r>
                      <a:endParaRPr lang="en-US">
                        <a:solidFill>
                          <a:schemeClr val="tx1"/>
                        </a:solidFill>
                      </a:endParaRPr>
                    </a:p>
                  </a:txBody>
                  <a:tcPr>
                    <a:solidFill>
                      <a:schemeClr val="accent1">
                        <a:lumMod val="40000"/>
                        <a:lumOff val="60000"/>
                      </a:schemeClr>
                    </a:solidFill>
                  </a:tcPr>
                </a:tc>
                <a:tc>
                  <a:txBody>
                    <a:bodyPr/>
                    <a:lstStyle/>
                    <a:p>
                      <a:pPr marL="285750" indent="-285750" rtl="0" fontAlgn="base">
                        <a:buFont typeface="Arial" panose="020B0604020202020204" pitchFamily="34" charset="0"/>
                        <a:buChar char="•"/>
                      </a:pPr>
                      <a:r>
                        <a:rPr lang="en-US" sz="1800" b="0" i="0" kern="1200">
                          <a:solidFill>
                            <a:schemeClr val="tx1"/>
                          </a:solidFill>
                          <a:effectLst/>
                          <a:latin typeface="+mn-lt"/>
                          <a:ea typeface="+mn-ea"/>
                          <a:cs typeface="+mn-cs"/>
                        </a:rPr>
                        <a:t>All form sections are aligned between the PI and LSI  </a:t>
                      </a:r>
                    </a:p>
                    <a:p>
                      <a:pPr marL="0" indent="0" rtl="0" fontAlgn="base">
                        <a:buFont typeface="Arial" panose="020B0604020202020204" pitchFamily="34" charset="0"/>
                        <a:buNone/>
                      </a:pPr>
                      <a:endParaRPr lang="en-US" sz="1800" b="0" i="0" kern="1200">
                        <a:solidFill>
                          <a:schemeClr val="tx1"/>
                        </a:solidFill>
                        <a:effectLst/>
                        <a:latin typeface="+mn-lt"/>
                        <a:ea typeface="+mn-ea"/>
                        <a:cs typeface="+mn-cs"/>
                      </a:endParaRPr>
                    </a:p>
                    <a:p>
                      <a:pPr marL="285750" indent="-285750" rtl="0" fontAlgn="base">
                        <a:buFont typeface="Arial" panose="020B0604020202020204" pitchFamily="34" charset="0"/>
                        <a:buChar char="•"/>
                      </a:pPr>
                      <a:r>
                        <a:rPr lang="en-US" sz="1800" b="0" i="0" kern="1200">
                          <a:solidFill>
                            <a:schemeClr val="tx1"/>
                          </a:solidFill>
                          <a:effectLst/>
                          <a:latin typeface="+mn-lt"/>
                          <a:ea typeface="+mn-ea"/>
                          <a:cs typeface="+mn-cs"/>
                        </a:rPr>
                        <a:t>LSI Continuing Review supplement will better support the PI Continuing Review compilation  </a:t>
                      </a:r>
                      <a:r>
                        <a:rPr lang="en-US" sz="1800" b="0" i="0" kern="1200">
                          <a:solidFill>
                            <a:schemeClr val="lt1"/>
                          </a:solidFill>
                          <a:effectLst/>
                          <a:latin typeface="+mn-lt"/>
                          <a:ea typeface="+mn-ea"/>
                          <a:cs typeface="+mn-cs"/>
                        </a:rPr>
                        <a:t> </a:t>
                      </a:r>
                    </a:p>
                  </a:txBody>
                  <a:tcPr>
                    <a:solidFill>
                      <a:schemeClr val="accent1">
                        <a:lumMod val="40000"/>
                        <a:lumOff val="60000"/>
                      </a:schemeClr>
                    </a:solidFill>
                  </a:tcPr>
                </a:tc>
                <a:extLst>
                  <a:ext uri="{0D108BD9-81ED-4DB2-BD59-A6C34878D82A}">
                    <a16:rowId xmlns:a16="http://schemas.microsoft.com/office/drawing/2014/main" val="4199365284"/>
                  </a:ext>
                </a:extLst>
              </a:tr>
              <a:tr h="2934843">
                <a:tc>
                  <a:txBody>
                    <a:bodyPr/>
                    <a:lstStyle/>
                    <a:p>
                      <a:r>
                        <a:rPr lang="en-US" sz="1800" kern="1200">
                          <a:solidFill>
                            <a:schemeClr val="dk1"/>
                          </a:solidFill>
                          <a:effectLst/>
                          <a:latin typeface="+mn-lt"/>
                          <a:ea typeface="+mn-ea"/>
                          <a:cs typeface="+mn-cs"/>
                        </a:rPr>
                        <a:t>Collection of Protocol Deviations and Adverse Events (AE)</a:t>
                      </a:r>
                      <a:endParaRPr lang="en-US"/>
                    </a:p>
                  </a:txBody>
                  <a:tcPr/>
                </a:tc>
                <a:tc>
                  <a:txBody>
                    <a:bodyPr/>
                    <a:lstStyle/>
                    <a:p>
                      <a:pPr lvl="0"/>
                      <a:r>
                        <a:rPr lang="en-US" sz="1800" kern="1200">
                          <a:solidFill>
                            <a:schemeClr val="dk1"/>
                          </a:solidFill>
                          <a:effectLst/>
                          <a:latin typeface="+mn-lt"/>
                          <a:ea typeface="+mn-ea"/>
                          <a:cs typeface="+mn-cs"/>
                        </a:rPr>
                        <a:t>New Forms: </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115d Protocol Deviation Log</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115e Adverse Event Log</a:t>
                      </a:r>
                    </a:p>
                    <a:p>
                      <a:pPr marL="0" lvl="0" indent="0">
                        <a:buFont typeface="Arial" panose="020B0604020202020204" pitchFamily="34" charset="0"/>
                        <a:buNone/>
                      </a:pPr>
                      <a:endParaRPr lang="en-US" sz="1800" kern="1200">
                        <a:solidFill>
                          <a:schemeClr val="dk1"/>
                        </a:solidFill>
                        <a:effectLst/>
                        <a:latin typeface="+mn-lt"/>
                        <a:ea typeface="+mn-ea"/>
                        <a:cs typeface="+mn-cs"/>
                      </a:endParaRPr>
                    </a:p>
                    <a:p>
                      <a:pPr marL="285750" lvl="0" indent="-285750">
                        <a:buFont typeface="Arial" panose="020B0604020202020204" pitchFamily="34" charset="0"/>
                        <a:buChar char="•"/>
                      </a:pPr>
                      <a:r>
                        <a:rPr lang="en-US" sz="1800" kern="1200">
                          <a:solidFill>
                            <a:schemeClr val="dk1"/>
                          </a:solidFill>
                          <a:effectLst/>
                          <a:latin typeface="+mn-lt"/>
                          <a:ea typeface="+mn-ea"/>
                          <a:cs typeface="+mn-cs"/>
                        </a:rPr>
                        <a:t>LSIs will compile Deviations and AEs for their site</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PI will compile Deviations and AEs from all LSIs</a:t>
                      </a:r>
                    </a:p>
                    <a:p>
                      <a:pPr marL="0" lvl="0" indent="0">
                        <a:buFont typeface="Arial" panose="020B0604020202020204" pitchFamily="34" charset="0"/>
                        <a:buNone/>
                      </a:pPr>
                      <a:endParaRPr lang="en-US" sz="1800" kern="1200">
                        <a:solidFill>
                          <a:schemeClr val="dk1"/>
                        </a:solidFill>
                        <a:effectLst/>
                        <a:latin typeface="+mn-lt"/>
                        <a:ea typeface="+mn-ea"/>
                        <a:cs typeface="+mn-cs"/>
                      </a:endParaRPr>
                    </a:p>
                    <a:p>
                      <a:pPr marL="285750" indent="-285750">
                        <a:buFont typeface="Arial" panose="020B0604020202020204" pitchFamily="34" charset="0"/>
                        <a:buChar char="•"/>
                      </a:pPr>
                      <a:r>
                        <a:rPr lang="en-US" sz="1800" kern="1200">
                          <a:solidFill>
                            <a:schemeClr val="dk1"/>
                          </a:solidFill>
                          <a:effectLst/>
                          <a:latin typeface="+mn-lt"/>
                          <a:ea typeface="+mn-ea"/>
                          <a:cs typeface="+mn-cs"/>
                        </a:rPr>
                        <a:t>Deviations and AEs will no longer be listed in the </a:t>
                      </a:r>
                      <a:r>
                        <a:rPr lang="en-US" sz="1800" b="0" i="0" kern="1200">
                          <a:solidFill>
                            <a:schemeClr val="tx1"/>
                          </a:solidFill>
                          <a:effectLst/>
                          <a:latin typeface="+mn-lt"/>
                          <a:ea typeface="+mn-ea"/>
                          <a:cs typeface="+mn-cs"/>
                        </a:rPr>
                        <a:t>Continuing Review</a:t>
                      </a:r>
                      <a:r>
                        <a:rPr lang="en-US" sz="1800" kern="1200">
                          <a:solidFill>
                            <a:schemeClr val="dk1"/>
                          </a:solidFill>
                          <a:effectLst/>
                          <a:latin typeface="+mn-lt"/>
                          <a:ea typeface="+mn-ea"/>
                          <a:cs typeface="+mn-cs"/>
                        </a:rPr>
                        <a:t> forms</a:t>
                      </a:r>
                      <a:endParaRPr lang="en-US"/>
                    </a:p>
                  </a:txBody>
                  <a:tcPr/>
                </a:tc>
                <a:extLst>
                  <a:ext uri="{0D108BD9-81ED-4DB2-BD59-A6C34878D82A}">
                    <a16:rowId xmlns:a16="http://schemas.microsoft.com/office/drawing/2014/main" val="3136346334"/>
                  </a:ext>
                </a:extLst>
              </a:tr>
              <a:tr h="1938470">
                <a:tc>
                  <a:txBody>
                    <a:bodyPr/>
                    <a:lstStyle/>
                    <a:p>
                      <a:r>
                        <a:rPr lang="en-US" sz="1800" kern="1200">
                          <a:solidFill>
                            <a:schemeClr val="dk1"/>
                          </a:solidFill>
                          <a:effectLst/>
                          <a:latin typeface="+mn-lt"/>
                          <a:ea typeface="+mn-ea"/>
                          <a:cs typeface="+mn-cs"/>
                        </a:rPr>
                        <a:t>Enrollment by Gender, Race, and Ethnic Group</a:t>
                      </a:r>
                      <a:endParaRPr lang="en-US"/>
                    </a:p>
                  </a:txBody>
                  <a:tcPr/>
                </a:tc>
                <a:tc>
                  <a:txBody>
                    <a:bodyPr/>
                    <a:lstStyle/>
                    <a:p>
                      <a:pPr marL="285750" indent="-285750">
                        <a:buFont typeface="Arial" panose="020B0604020202020204" pitchFamily="34" charset="0"/>
                        <a:buChar char="•"/>
                      </a:pPr>
                      <a:r>
                        <a:rPr lang="en-US" sz="1800" kern="1200">
                          <a:solidFill>
                            <a:schemeClr val="dk1"/>
                          </a:solidFill>
                          <a:effectLst/>
                          <a:latin typeface="+mn-lt"/>
                          <a:ea typeface="+mn-ea"/>
                          <a:cs typeface="+mn-cs"/>
                        </a:rPr>
                        <a:t>Added to the PI </a:t>
                      </a:r>
                      <a:r>
                        <a:rPr lang="en-US" sz="1800" b="0" i="0" kern="1200">
                          <a:solidFill>
                            <a:schemeClr val="tx1"/>
                          </a:solidFill>
                          <a:effectLst/>
                          <a:latin typeface="+mn-lt"/>
                          <a:ea typeface="+mn-ea"/>
                          <a:cs typeface="+mn-cs"/>
                        </a:rPr>
                        <a:t>Continuing Review </a:t>
                      </a:r>
                      <a:r>
                        <a:rPr lang="en-US" sz="1800" kern="1200">
                          <a:solidFill>
                            <a:schemeClr val="dk1"/>
                          </a:solidFill>
                          <a:effectLst/>
                          <a:latin typeface="+mn-lt"/>
                          <a:ea typeface="+mn-ea"/>
                          <a:cs typeface="+mn-cs"/>
                        </a:rPr>
                        <a:t>application  to compile all LSI enrollment by Gender, Race, and Ethnic Group, if collected as part of the protocol</a:t>
                      </a:r>
                      <a:endParaRPr lang="en-US"/>
                    </a:p>
                  </a:txBody>
                  <a:tcPr/>
                </a:tc>
                <a:extLst>
                  <a:ext uri="{0D108BD9-81ED-4DB2-BD59-A6C34878D82A}">
                    <a16:rowId xmlns:a16="http://schemas.microsoft.com/office/drawing/2014/main" val="1694516117"/>
                  </a:ext>
                </a:extLst>
              </a:tr>
            </a:tbl>
          </a:graphicData>
        </a:graphic>
      </p:graphicFrame>
    </p:spTree>
    <p:extLst>
      <p:ext uri="{BB962C8B-B14F-4D97-AF65-F5344CB8AC3E}">
        <p14:creationId xmlns:p14="http://schemas.microsoft.com/office/powerpoint/2010/main" val="101854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1CA87871-2056-417D-9B1B-2A2FCF29A0DC}"/>
              </a:ext>
            </a:extLst>
          </p:cNvPr>
          <p:cNvSpPr txBox="1">
            <a:spLocks/>
          </p:cNvSpPr>
          <p:nvPr/>
        </p:nvSpPr>
        <p:spPr>
          <a:xfrm>
            <a:off x="457202" y="2538374"/>
            <a:ext cx="311118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j-ea"/>
                <a:cs typeface="+mj-cs"/>
              </a:rPr>
              <a:t>Significant Form  Changes</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graphicFrame>
        <p:nvGraphicFramePr>
          <p:cNvPr id="2" name="Table 2">
            <a:extLst>
              <a:ext uri="{FF2B5EF4-FFF2-40B4-BE49-F238E27FC236}">
                <a16:creationId xmlns:a16="http://schemas.microsoft.com/office/drawing/2014/main" id="{E69E1CD5-58D2-773B-2A96-7EAADEF1B7DF}"/>
              </a:ext>
            </a:extLst>
          </p:cNvPr>
          <p:cNvGraphicFramePr>
            <a:graphicFrameLocks noGrp="1"/>
          </p:cNvGraphicFramePr>
          <p:nvPr>
            <p:extLst>
              <p:ext uri="{D42A27DB-BD31-4B8C-83A1-F6EECF244321}">
                <p14:modId xmlns:p14="http://schemas.microsoft.com/office/powerpoint/2010/main" val="796583683"/>
              </p:ext>
            </p:extLst>
          </p:nvPr>
        </p:nvGraphicFramePr>
        <p:xfrm>
          <a:off x="4143840" y="138645"/>
          <a:ext cx="7888172" cy="6585539"/>
        </p:xfrm>
        <a:graphic>
          <a:graphicData uri="http://schemas.openxmlformats.org/drawingml/2006/table">
            <a:tbl>
              <a:tblPr firstRow="1" bandRow="1">
                <a:tableStyleId>{5C22544A-7EE6-4342-B048-85BDC9FD1C3A}</a:tableStyleId>
              </a:tblPr>
              <a:tblGrid>
                <a:gridCol w="2825393">
                  <a:extLst>
                    <a:ext uri="{9D8B030D-6E8A-4147-A177-3AD203B41FA5}">
                      <a16:colId xmlns:a16="http://schemas.microsoft.com/office/drawing/2014/main" val="2459151767"/>
                    </a:ext>
                  </a:extLst>
                </a:gridCol>
                <a:gridCol w="5062779">
                  <a:extLst>
                    <a:ext uri="{9D8B030D-6E8A-4147-A177-3AD203B41FA5}">
                      <a16:colId xmlns:a16="http://schemas.microsoft.com/office/drawing/2014/main" val="1994186744"/>
                    </a:ext>
                  </a:extLst>
                </a:gridCol>
              </a:tblGrid>
              <a:tr h="3868286">
                <a:tc>
                  <a:txBody>
                    <a:bodyPr/>
                    <a:lstStyle/>
                    <a:p>
                      <a:pPr marL="0" marR="0">
                        <a:spcBef>
                          <a:spcPts val="0"/>
                        </a:spcBef>
                        <a:spcAft>
                          <a:spcPts val="0"/>
                        </a:spcAft>
                      </a:pPr>
                      <a:r>
                        <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Study Personnel Additions and Removals  </a:t>
                      </a:r>
                    </a:p>
                  </a:txBody>
                  <a:tcPr marL="68580" marR="68580" marT="0" marB="0">
                    <a:solidFill>
                      <a:schemeClr val="accent1">
                        <a:lumMod val="40000"/>
                        <a:lumOff val="60000"/>
                      </a:schemeClr>
                    </a:solidFill>
                  </a:tcPr>
                </a:tc>
                <a:tc>
                  <a:txBody>
                    <a:bodyPr/>
                    <a:lstStyle/>
                    <a:p>
                      <a:pPr marL="285750" indent="-285750">
                        <a:buFont typeface="Arial" panose="020B0604020202020204" pitchFamily="34" charset="0"/>
                        <a:buChar char="•"/>
                      </a:pPr>
                      <a:r>
                        <a:rPr lang="en-US" sz="1800" b="0" kern="1200" dirty="0">
                          <a:solidFill>
                            <a:schemeClr val="tx1"/>
                          </a:solidFill>
                          <a:effectLst/>
                          <a:latin typeface="+mn-lt"/>
                          <a:ea typeface="+mn-ea"/>
                          <a:cs typeface="+mn-cs"/>
                        </a:rPr>
                        <a:t>Removed option to add non-key personnel</a:t>
                      </a:r>
                    </a:p>
                    <a:p>
                      <a:pPr marL="285750" indent="-285750">
                        <a:buFont typeface="Arial" panose="020B0604020202020204" pitchFamily="34" charset="0"/>
                        <a:buChar char="•"/>
                      </a:pPr>
                      <a:r>
                        <a:rPr lang="en-US" sz="1800" b="0" kern="1200" dirty="0">
                          <a:solidFill>
                            <a:schemeClr val="tx1"/>
                          </a:solidFill>
                          <a:effectLst/>
                          <a:latin typeface="+mn-lt"/>
                          <a:ea typeface="+mn-ea"/>
                          <a:cs typeface="+mn-cs"/>
                        </a:rPr>
                        <a:t>Non-key personnel additions are managed by the local site, therefore the CIRB will only review key personnel additions via an Amendment package</a:t>
                      </a:r>
                    </a:p>
                    <a:p>
                      <a:pPr marL="285750" indent="-285750">
                        <a:buFont typeface="Arial" panose="020B0604020202020204" pitchFamily="34" charset="0"/>
                        <a:buChar char="•"/>
                      </a:pPr>
                      <a:endParaRPr lang="en-US" sz="18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b="0" kern="1200" dirty="0">
                          <a:solidFill>
                            <a:schemeClr val="tx1"/>
                          </a:solidFill>
                          <a:effectLst/>
                          <a:latin typeface="+mn-lt"/>
                          <a:ea typeface="+mn-ea"/>
                          <a:cs typeface="+mn-cs"/>
                        </a:rPr>
                        <a:t>Removed option to remove personnel</a:t>
                      </a:r>
                      <a:endParaRPr lang="en-US" sz="18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US" b="0" dirty="0">
                          <a:solidFill>
                            <a:schemeClr val="tx1"/>
                          </a:solidFill>
                        </a:rPr>
                        <a:t>Non-key personnel removals are managed by the local site</a:t>
                      </a:r>
                    </a:p>
                    <a:p>
                      <a:pPr marL="285750" indent="-285750">
                        <a:buFont typeface="Arial" panose="020B0604020202020204" pitchFamily="34" charset="0"/>
                        <a:buChar char="•"/>
                      </a:pPr>
                      <a:r>
                        <a:rPr lang="en-US" b="0" dirty="0">
                          <a:solidFill>
                            <a:schemeClr val="tx1"/>
                          </a:solidFill>
                        </a:rPr>
                        <a:t>Key personnel removals must be submitted via an Amendment package to the CIRB only if it’s the PI or LSI to ensure there is appropriate replacement and oversight of the project</a:t>
                      </a:r>
                    </a:p>
                  </a:txBody>
                  <a:tcPr>
                    <a:solidFill>
                      <a:schemeClr val="accent1">
                        <a:lumMod val="40000"/>
                        <a:lumOff val="60000"/>
                      </a:schemeClr>
                    </a:solidFill>
                  </a:tcPr>
                </a:tc>
                <a:extLst>
                  <a:ext uri="{0D108BD9-81ED-4DB2-BD59-A6C34878D82A}">
                    <a16:rowId xmlns:a16="http://schemas.microsoft.com/office/drawing/2014/main" val="4199365284"/>
                  </a:ext>
                </a:extLst>
              </a:tr>
              <a:tr h="931387">
                <a:tc>
                  <a:txBody>
                    <a:bodyPr/>
                    <a:lstStyle/>
                    <a:p>
                      <a:r>
                        <a:rPr lang="en-US" sz="1800" kern="1200">
                          <a:solidFill>
                            <a:schemeClr val="dk1"/>
                          </a:solidFill>
                          <a:effectLst/>
                          <a:latin typeface="+mn-lt"/>
                          <a:ea typeface="+mn-ea"/>
                          <a:cs typeface="+mn-cs"/>
                        </a:rPr>
                        <a:t>Study Personnel Obtaining Informed Consent</a:t>
                      </a:r>
                    </a:p>
                  </a:txBody>
                  <a:tcPr/>
                </a:tc>
                <a:tc>
                  <a:txBody>
                    <a:bodyPr/>
                    <a:lstStyle/>
                    <a:p>
                      <a:pPr marL="285750" lvl="0" indent="-285750">
                        <a:buFont typeface="Arial" panose="020B0604020202020204" pitchFamily="34" charset="0"/>
                        <a:buChar char="•"/>
                      </a:pPr>
                      <a:r>
                        <a:rPr lang="en-US" sz="1800" kern="1200">
                          <a:solidFill>
                            <a:schemeClr val="dk1"/>
                          </a:solidFill>
                          <a:effectLst/>
                          <a:latin typeface="+mn-lt"/>
                          <a:ea typeface="+mn-ea"/>
                          <a:cs typeface="+mn-cs"/>
                        </a:rPr>
                        <a:t>Removed requirement to check a box for personnel obtaining informed consent</a:t>
                      </a:r>
                    </a:p>
                  </a:txBody>
                  <a:tcPr/>
                </a:tc>
                <a:extLst>
                  <a:ext uri="{0D108BD9-81ED-4DB2-BD59-A6C34878D82A}">
                    <a16:rowId xmlns:a16="http://schemas.microsoft.com/office/drawing/2014/main" val="3136346334"/>
                  </a:ext>
                </a:extLst>
              </a:tr>
              <a:tr h="1785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Study Personnel Training </a:t>
                      </a:r>
                      <a:endParaRPr lang="en-US"/>
                    </a:p>
                    <a:p>
                      <a:endParaRPr lang="en-US"/>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Require attestation</a:t>
                      </a:r>
                      <a:r>
                        <a:rPr lang="en-US" sz="1800" b="1" kern="120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from PI or LSI that all personnel are up to date on their local training requirements prior to the submission of a Continuing Review</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Removed requirement to list HSR training dates for all personnel as this is being managed locally</a:t>
                      </a:r>
                      <a:endParaRPr lang="en-US" dirty="0"/>
                    </a:p>
                  </a:txBody>
                  <a:tcPr/>
                </a:tc>
                <a:extLst>
                  <a:ext uri="{0D108BD9-81ED-4DB2-BD59-A6C34878D82A}">
                    <a16:rowId xmlns:a16="http://schemas.microsoft.com/office/drawing/2014/main" val="1694516117"/>
                  </a:ext>
                </a:extLst>
              </a:tr>
            </a:tbl>
          </a:graphicData>
        </a:graphic>
      </p:graphicFrame>
    </p:spTree>
    <p:extLst>
      <p:ext uri="{BB962C8B-B14F-4D97-AF65-F5344CB8AC3E}">
        <p14:creationId xmlns:p14="http://schemas.microsoft.com/office/powerpoint/2010/main" val="9221152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7.xml><?xml version="1.0" encoding="utf-8"?>
<a:theme xmlns:a="http://schemas.openxmlformats.org/drawingml/2006/main" name="2_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BB57568-D15E-41AD-BD6C-9EC61BAAD05A}">
  <ds:schemaRefs>
    <ds:schemaRef ds:uri="http://schemas.microsoft.com/sharepoint/v3/contenttype/forms"/>
  </ds:schemaRefs>
</ds:datastoreItem>
</file>

<file path=customXml/itemProps2.xml><?xml version="1.0" encoding="utf-8"?>
<ds:datastoreItem xmlns:ds="http://schemas.openxmlformats.org/officeDocument/2006/customXml" ds:itemID="{D9D32B2D-FD5E-42B6-BD04-758B91F0B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C147DA-14D9-4983-B6CF-EF7536DF17A5}">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77dce447-0566-47ff-8c07-c9b85fda5322"/>
    <ds:schemaRef ds:uri="b3b97a4c-43ac-46e7-9970-904f1e1efc09"/>
    <ds:schemaRef ds:uri="http://purl.org/dc/elements/1.1/"/>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TotalTime>
  <Words>1379</Words>
  <Application>Microsoft Office PowerPoint</Application>
  <PresentationFormat>Widescreen</PresentationFormat>
  <Paragraphs>154</Paragraphs>
  <Slides>18</Slides>
  <Notes>12</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18</vt:i4>
      </vt:variant>
    </vt:vector>
  </HeadingPairs>
  <TitlesOfParts>
    <vt:vector size="38" baseType="lpstr">
      <vt:lpstr>Arial</vt:lpstr>
      <vt:lpstr>Bradley Hand ITC</vt:lpstr>
      <vt:lpstr>Calibri</vt:lpstr>
      <vt:lpstr>Calibri Light</vt:lpstr>
      <vt:lpstr>Courier New</vt:lpstr>
      <vt:lpstr>Roboto</vt:lpstr>
      <vt:lpstr>Roboto Light</vt:lpstr>
      <vt:lpstr>Roboto Medium</vt:lpstr>
      <vt:lpstr>Roboto Thin</vt:lpstr>
      <vt:lpstr>Symbol</vt:lpstr>
      <vt:lpstr>Wingdings</vt:lpstr>
      <vt:lpstr>VAIRRS Main Slides</vt:lpstr>
      <vt:lpstr>VAIRRS Custom 1</vt:lpstr>
      <vt:lpstr>VAIRRS Custom 2</vt:lpstr>
      <vt:lpstr>1_VAIRRS Custom 2</vt:lpstr>
      <vt:lpstr>1_VAIRRS Custom 1</vt:lpstr>
      <vt:lpstr>VA1</vt:lpstr>
      <vt:lpstr>2_VAIRRS Custom 2</vt:lpstr>
      <vt:lpstr>3_VAIRRS Custom 2</vt:lpstr>
      <vt:lpstr>think-cell Slide</vt:lpstr>
      <vt:lpstr>VA Central IRB Continuing Review Process and Form Changes</vt:lpstr>
      <vt:lpstr>Webinar Housekeeping</vt:lpstr>
      <vt:lpstr>Objectives</vt:lpstr>
      <vt:lpstr>Why change the Continuing Review process?</vt:lpstr>
      <vt:lpstr>Why change the Continuing Review process?</vt:lpstr>
      <vt:lpstr>PowerPoint Presentation</vt:lpstr>
      <vt:lpstr>Continuing Review Form Names and Numbers </vt:lpstr>
      <vt:lpstr>PowerPoint Presentation</vt:lpstr>
      <vt:lpstr>PowerPoint Presentation</vt:lpstr>
      <vt:lpstr>PowerPoint Presentation</vt:lpstr>
      <vt:lpstr>PowerPoint Presentation</vt:lpstr>
      <vt:lpstr>PowerPoint Presentation</vt:lpstr>
      <vt:lpstr>PowerPoint Presentation</vt:lpstr>
      <vt:lpstr>Important Dates</vt:lpstr>
      <vt:lpstr>Additional VA Central IRB Updates</vt:lpstr>
      <vt:lpstr>Questions?</vt:lpstr>
      <vt:lpstr>Contact Information </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Central IRB Continuing Review Process and Form Changes</dc:title>
  <dc:subject>VA Central IRB Continuing Review Process and Form Changes</dc:subject>
  <dc:creator>VA CIRB</dc:creator>
  <cp:keywords>VA Central IRB Continuing Review Process and Form Changes</cp:keywords>
  <cp:lastModifiedBy>Rivera, Portia T</cp:lastModifiedBy>
  <cp:revision>6</cp:revision>
  <dcterms:created xsi:type="dcterms:W3CDTF">2021-10-19T21:48:00Z</dcterms:created>
  <dcterms:modified xsi:type="dcterms:W3CDTF">2023-06-13T17:59:10Z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ExtendedDescription">
    <vt:lpwstr/>
  </property>
</Properties>
</file>