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"/>
  </p:notesMasterIdLst>
  <p:sldIdLst>
    <p:sldId id="28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96" autoAdjust="0"/>
    <p:restoredTop sz="94660"/>
  </p:normalViewPr>
  <p:slideViewPr>
    <p:cSldViewPr>
      <p:cViewPr>
        <p:scale>
          <a:sx n="85" d="100"/>
          <a:sy n="85" d="100"/>
        </p:scale>
        <p:origin x="-72" y="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26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DE39C-463E-4FE1-95CF-3EA147383DD7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56F8E-ED7C-4C4C-B808-8D7A5CF0F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5584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12E4-058F-4048-BBF9-3A30283956F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29A123-F74F-411E-B3D7-7A701B0822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12E4-058F-4048-BBF9-3A30283956F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123-F74F-411E-B3D7-7A701B082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12E4-058F-4048-BBF9-3A30283956F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123-F74F-411E-B3D7-7A701B082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12E4-058F-4048-BBF9-3A30283956F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123-F74F-411E-B3D7-7A701B082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12E4-058F-4048-BBF9-3A30283956F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123-F74F-411E-B3D7-7A701B0822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12E4-058F-4048-BBF9-3A30283956F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123-F74F-411E-B3D7-7A701B0822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12E4-058F-4048-BBF9-3A30283956F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123-F74F-411E-B3D7-7A701B0822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12E4-058F-4048-BBF9-3A30283956F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123-F74F-411E-B3D7-7A701B082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12E4-058F-4048-BBF9-3A30283956F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123-F74F-411E-B3D7-7A701B082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12E4-058F-4048-BBF9-3A30283956F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123-F74F-411E-B3D7-7A701B082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12E4-058F-4048-BBF9-3A30283956F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A123-F74F-411E-B3D7-7A701B0822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E312E4-058F-4048-BBF9-3A30283956F2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729A123-F74F-411E-B3D7-7A701B0822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pPr algn="l"/>
            <a:r>
              <a:rPr lang="en-US" sz="9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9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NPC Locations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6" y="762000"/>
            <a:ext cx="9138004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1312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795</TotalTime>
  <Words>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Executive</vt:lpstr>
      <vt:lpstr> NPC Locations</vt:lpstr>
    </vt:vector>
  </TitlesOfParts>
  <Company>Dept. of Veterans Affairs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Nonprofit Program Office</dc:title>
  <dc:subject>NPC Locations</dc:subject>
  <dc:creator>Floyd, Paula S. (KCVA)</dc:creator>
  <cp:keywords>NPC Locations</cp:keywords>
  <cp:lastModifiedBy>vhabhsriverp</cp:lastModifiedBy>
  <cp:revision>59</cp:revision>
  <dcterms:created xsi:type="dcterms:W3CDTF">2013-08-12T20:13:21Z</dcterms:created>
  <dcterms:modified xsi:type="dcterms:W3CDTF">2013-09-12T18:50:36Z</dcterms:modified>
</cp:coreProperties>
</file>