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962" r:id="rId5"/>
    <p:sldMasterId id="2147483932" r:id="rId6"/>
    <p:sldMasterId id="2147483972" r:id="rId7"/>
  </p:sldMasterIdLst>
  <p:notesMasterIdLst>
    <p:notesMasterId r:id="rId31"/>
  </p:notesMasterIdLst>
  <p:handoutMasterIdLst>
    <p:handoutMasterId r:id="rId32"/>
  </p:handoutMasterIdLst>
  <p:sldIdLst>
    <p:sldId id="1102" r:id="rId8"/>
    <p:sldId id="349" r:id="rId9"/>
    <p:sldId id="4266" r:id="rId10"/>
    <p:sldId id="4246" r:id="rId11"/>
    <p:sldId id="4268" r:id="rId12"/>
    <p:sldId id="4267" r:id="rId13"/>
    <p:sldId id="4269" r:id="rId14"/>
    <p:sldId id="4270" r:id="rId15"/>
    <p:sldId id="4271" r:id="rId16"/>
    <p:sldId id="4272" r:id="rId17"/>
    <p:sldId id="4278" r:id="rId18"/>
    <p:sldId id="4273" r:id="rId19"/>
    <p:sldId id="4254" r:id="rId20"/>
    <p:sldId id="4274" r:id="rId21"/>
    <p:sldId id="4275" r:id="rId22"/>
    <p:sldId id="4276" r:id="rId23"/>
    <p:sldId id="4277" r:id="rId24"/>
    <p:sldId id="4259" r:id="rId25"/>
    <p:sldId id="4260" r:id="rId26"/>
    <p:sldId id="4261" r:id="rId27"/>
    <p:sldId id="4262" r:id="rId28"/>
    <p:sldId id="1048" r:id="rId29"/>
    <p:sldId id="426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EE32C21-E2C1-465C-9E72-F8E0DA9FACB3}">
          <p14:sldIdLst>
            <p14:sldId id="1102"/>
            <p14:sldId id="349"/>
            <p14:sldId id="4266"/>
            <p14:sldId id="4246"/>
            <p14:sldId id="4268"/>
            <p14:sldId id="4267"/>
            <p14:sldId id="4269"/>
            <p14:sldId id="4270"/>
            <p14:sldId id="4271"/>
            <p14:sldId id="4272"/>
            <p14:sldId id="4278"/>
            <p14:sldId id="4273"/>
            <p14:sldId id="4254"/>
            <p14:sldId id="4274"/>
            <p14:sldId id="4275"/>
            <p14:sldId id="4276"/>
            <p14:sldId id="4277"/>
            <p14:sldId id="4259"/>
            <p14:sldId id="4260"/>
            <p14:sldId id="4261"/>
            <p14:sldId id="4262"/>
            <p14:sldId id="1048"/>
            <p14:sldId id="426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6ACA29-3550-DA80-AF50-429694CD9A47}" name="Luis Vargas (PFS)" initials="LV(" userId="S::lvargas@pfs.us::81f2f49b-18c1-4f4b-8702-b0b478624702" providerId="AD"/>
  <p188:author id="{1B706A7B-4C40-2904-5BD3-4A7C9682A275}" name="Megan Wiltsie" initials="MW" userId="S::meganwiltsie@cvpcorp.com::768c0d5c-683c-4fc0-a968-4fe522885fe8" providerId="AD"/>
  <p188:author id="{AB488EBB-86C7-D58E-4456-A1543C16335B}" name="Knight, Cody" initials="CMK" userId="Knight, Cody" providerId="None"/>
  <p188:author id="{8069B2C8-A180-15D3-105F-74C8ED9F7DD1}" name="Kat Varga" initials="KV" userId="S::katvarga@cvpcorp.com::27b39ef9-9f2c-4219-ab68-87563686830f" providerId="AD"/>
  <p188:author id="{9A8AD3FC-E7ED-8E75-F683-84A7D554F4D8}" name="Alli Schulman" initials="AS" userId="S::allischulman@cvpcorp.com::2d069229-c71e-48ad-902f-61067a4c9c9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oster, Angela" initials="FA" lastIdx="1" clrIdx="0">
    <p:extLst>
      <p:ext uri="{19B8F6BF-5375-455C-9EA6-DF929625EA0E}">
        <p15:presenceInfo xmlns:p15="http://schemas.microsoft.com/office/powerpoint/2012/main" userId="S::Angela.Foster@va.gov::29524050-54a8-4308-8bd1-10d67264d5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56"/>
    <a:srgbClr val="0071C0"/>
    <a:srgbClr val="AFD3EB"/>
    <a:srgbClr val="8BB8E1"/>
    <a:srgbClr val="AACA96"/>
    <a:srgbClr val="2B4261"/>
    <a:srgbClr val="003E72"/>
    <a:srgbClr val="0070C0"/>
    <a:srgbClr val="F247FF"/>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90" autoAdjust="0"/>
    <p:restoredTop sz="90162" autoAdjust="0"/>
  </p:normalViewPr>
  <p:slideViewPr>
    <p:cSldViewPr snapToGrid="0">
      <p:cViewPr varScale="1">
        <p:scale>
          <a:sx n="58" d="100"/>
          <a:sy n="58" d="100"/>
        </p:scale>
        <p:origin x="52"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8/10/relationships/authors" Target="authors.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 Varga" userId="27b39ef9-9f2c-4219-ab68-87563686830f" providerId="ADAL" clId="{BF578387-2BB4-477D-9EB7-234D7F639739}"/>
    <pc:docChg chg="modSld">
      <pc:chgData name="Kat Varga" userId="27b39ef9-9f2c-4219-ab68-87563686830f" providerId="ADAL" clId="{BF578387-2BB4-477D-9EB7-234D7F639739}" dt="2022-11-26T16:06:57.679" v="183"/>
      <pc:docMkLst>
        <pc:docMk/>
      </pc:docMkLst>
      <pc:sldChg chg="modSp mod delCm modCm">
        <pc:chgData name="Kat Varga" userId="27b39ef9-9f2c-4219-ab68-87563686830f" providerId="ADAL" clId="{BF578387-2BB4-477D-9EB7-234D7F639739}" dt="2022-11-26T16:06:57.679" v="183"/>
        <pc:sldMkLst>
          <pc:docMk/>
          <pc:sldMk cId="1896939475" sldId="4260"/>
        </pc:sldMkLst>
        <pc:spChg chg="mod">
          <ac:chgData name="Kat Varga" userId="27b39ef9-9f2c-4219-ab68-87563686830f" providerId="ADAL" clId="{BF578387-2BB4-477D-9EB7-234D7F639739}" dt="2022-11-26T16:06:53.745" v="182" actId="20577"/>
          <ac:spMkLst>
            <pc:docMk/>
            <pc:sldMk cId="1896939475" sldId="4260"/>
            <ac:spMk id="3" creationId="{D3D9EEBB-1224-4CDF-8C31-A8EE4501AC19}"/>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446B9F-75CD-4642-BFC0-35CB649FA71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67DDBCF-A3F0-4764-ABB5-2E825729BE05}">
      <dgm:prSet/>
      <dgm:spPr/>
      <dgm:t>
        <a:bodyPr/>
        <a:lstStyle/>
        <a:p>
          <a:r>
            <a:rPr lang="en-US"/>
            <a:t>We take all the VAIRRS documents and upload them into the VA GLA committee libraries.</a:t>
          </a:r>
        </a:p>
      </dgm:t>
    </dgm:pt>
    <dgm:pt modelId="{99D28FC4-2D9C-4EF7-A670-E4F6B3ED30F4}" type="parTrans" cxnId="{3BA6B13C-1047-4E42-8DDE-37B547752C4B}">
      <dgm:prSet/>
      <dgm:spPr/>
      <dgm:t>
        <a:bodyPr/>
        <a:lstStyle/>
        <a:p>
          <a:endParaRPr lang="en-US"/>
        </a:p>
      </dgm:t>
    </dgm:pt>
    <dgm:pt modelId="{34D0240D-6BDA-4D32-9619-AFDD3B1D57CA}" type="sibTrans" cxnId="{3BA6B13C-1047-4E42-8DDE-37B547752C4B}">
      <dgm:prSet/>
      <dgm:spPr/>
      <dgm:t>
        <a:bodyPr/>
        <a:lstStyle/>
        <a:p>
          <a:endParaRPr lang="en-US"/>
        </a:p>
      </dgm:t>
    </dgm:pt>
    <dgm:pt modelId="{013477C1-0D62-4B56-A0D0-DFBF7BA5E3D2}">
      <dgm:prSet/>
      <dgm:spPr/>
      <dgm:t>
        <a:bodyPr/>
        <a:lstStyle/>
        <a:p>
          <a:r>
            <a:rPr lang="en-US" dirty="0"/>
            <a:t>We want to make it is as simple as possible for our users to locate their needed documents. The idea being, if you are initiating an IRB project or an IACUC project, then all necessary documents needed to start your project should be found in the one GLA IRB or GLA IACUC document library. This prevents researchers from needing to search around in multiple libraries.</a:t>
          </a:r>
        </a:p>
      </dgm:t>
    </dgm:pt>
    <dgm:pt modelId="{926AEACF-153A-4A27-BF1B-2BB721D90317}" type="parTrans" cxnId="{926576E9-E0D9-4556-BB26-9A50E0B1484E}">
      <dgm:prSet/>
      <dgm:spPr/>
      <dgm:t>
        <a:bodyPr/>
        <a:lstStyle/>
        <a:p>
          <a:endParaRPr lang="en-US"/>
        </a:p>
      </dgm:t>
    </dgm:pt>
    <dgm:pt modelId="{BFD58766-3E1C-4926-81AB-256985772598}" type="sibTrans" cxnId="{926576E9-E0D9-4556-BB26-9A50E0B1484E}">
      <dgm:prSet/>
      <dgm:spPr/>
      <dgm:t>
        <a:bodyPr/>
        <a:lstStyle/>
        <a:p>
          <a:endParaRPr lang="en-US"/>
        </a:p>
      </dgm:t>
    </dgm:pt>
    <dgm:pt modelId="{80AFBB96-CFEC-4481-8C10-7BDC1C972EBB}">
      <dgm:prSet/>
      <dgm:spPr/>
      <dgm:t>
        <a:bodyPr/>
        <a:lstStyle/>
        <a:p>
          <a:r>
            <a:rPr lang="en-US" dirty="0"/>
            <a:t>To keep our own document library up to date, we regularly check the VAIRRS libraries for any updated documents and then update them in our local libraries. </a:t>
          </a:r>
        </a:p>
      </dgm:t>
    </dgm:pt>
    <dgm:pt modelId="{B8E43A01-F78F-4938-A096-A3EC0BFA4041}" type="parTrans" cxnId="{A378C334-926C-48E7-9F12-C7470B26FF27}">
      <dgm:prSet/>
      <dgm:spPr/>
      <dgm:t>
        <a:bodyPr/>
        <a:lstStyle/>
        <a:p>
          <a:endParaRPr lang="en-US"/>
        </a:p>
      </dgm:t>
    </dgm:pt>
    <dgm:pt modelId="{9CB8B9E2-8998-4DB0-9F90-8F14CA69873A}" type="sibTrans" cxnId="{A378C334-926C-48E7-9F12-C7470B26FF27}">
      <dgm:prSet/>
      <dgm:spPr/>
      <dgm:t>
        <a:bodyPr/>
        <a:lstStyle/>
        <a:p>
          <a:endParaRPr lang="en-US"/>
        </a:p>
      </dgm:t>
    </dgm:pt>
    <dgm:pt modelId="{954E011D-81E8-4128-8695-8043E1820723}" type="pres">
      <dgm:prSet presAssocID="{68446B9F-75CD-4642-BFC0-35CB649FA710}" presName="root" presStyleCnt="0">
        <dgm:presLayoutVars>
          <dgm:dir/>
          <dgm:resizeHandles val="exact"/>
        </dgm:presLayoutVars>
      </dgm:prSet>
      <dgm:spPr/>
    </dgm:pt>
    <dgm:pt modelId="{F3C94DF0-3BD1-4558-B068-738CCEDCA10B}" type="pres">
      <dgm:prSet presAssocID="{167DDBCF-A3F0-4764-ABB5-2E825729BE05}" presName="compNode" presStyleCnt="0"/>
      <dgm:spPr/>
    </dgm:pt>
    <dgm:pt modelId="{12B320CD-74C1-4430-B222-B11D76E4CD4E}" type="pres">
      <dgm:prSet presAssocID="{167DDBCF-A3F0-4764-ABB5-2E825729BE05}" presName="bgRect" presStyleLbl="bgShp" presStyleIdx="0" presStyleCnt="3"/>
      <dgm:spPr/>
    </dgm:pt>
    <dgm:pt modelId="{7C862CCB-D24F-43BC-BB67-29F3A88A8850}" type="pres">
      <dgm:prSet presAssocID="{167DDBCF-A3F0-4764-ABB5-2E825729BE05}"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ooks on shelf with solid fill"/>
        </a:ext>
      </dgm:extLst>
    </dgm:pt>
    <dgm:pt modelId="{E0B78935-DC97-4EE7-B346-C130F4484127}" type="pres">
      <dgm:prSet presAssocID="{167DDBCF-A3F0-4764-ABB5-2E825729BE05}" presName="spaceRect" presStyleCnt="0"/>
      <dgm:spPr/>
    </dgm:pt>
    <dgm:pt modelId="{D602558E-9B7E-4383-BCBF-59718D407942}" type="pres">
      <dgm:prSet presAssocID="{167DDBCF-A3F0-4764-ABB5-2E825729BE05}" presName="parTx" presStyleLbl="revTx" presStyleIdx="0" presStyleCnt="3">
        <dgm:presLayoutVars>
          <dgm:chMax val="0"/>
          <dgm:chPref val="0"/>
        </dgm:presLayoutVars>
      </dgm:prSet>
      <dgm:spPr/>
    </dgm:pt>
    <dgm:pt modelId="{4A4593D1-8222-4F27-8CBF-36B9BED898C8}" type="pres">
      <dgm:prSet presAssocID="{34D0240D-6BDA-4D32-9619-AFDD3B1D57CA}" presName="sibTrans" presStyleCnt="0"/>
      <dgm:spPr/>
    </dgm:pt>
    <dgm:pt modelId="{10509D48-5832-490F-ACA9-E3CF499D5B36}" type="pres">
      <dgm:prSet presAssocID="{013477C1-0D62-4B56-A0D0-DFBF7BA5E3D2}" presName="compNode" presStyleCnt="0"/>
      <dgm:spPr/>
    </dgm:pt>
    <dgm:pt modelId="{4A416C5B-982C-4BFE-A01F-C07DAB737844}" type="pres">
      <dgm:prSet presAssocID="{013477C1-0D62-4B56-A0D0-DFBF7BA5E3D2}" presName="bgRect" presStyleLbl="bgShp" presStyleIdx="1" presStyleCnt="3"/>
      <dgm:spPr/>
    </dgm:pt>
    <dgm:pt modelId="{31509734-4048-491E-8586-7561BC187917}" type="pres">
      <dgm:prSet presAssocID="{013477C1-0D62-4B56-A0D0-DFBF7BA5E3D2}"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agnifying glass with solid fill"/>
        </a:ext>
      </dgm:extLst>
    </dgm:pt>
    <dgm:pt modelId="{25F18531-8058-4110-A96F-201BFD910B35}" type="pres">
      <dgm:prSet presAssocID="{013477C1-0D62-4B56-A0D0-DFBF7BA5E3D2}" presName="spaceRect" presStyleCnt="0"/>
      <dgm:spPr/>
    </dgm:pt>
    <dgm:pt modelId="{4000E4D2-9603-459C-9C69-9971D0DE0999}" type="pres">
      <dgm:prSet presAssocID="{013477C1-0D62-4B56-A0D0-DFBF7BA5E3D2}" presName="parTx" presStyleLbl="revTx" presStyleIdx="1" presStyleCnt="3">
        <dgm:presLayoutVars>
          <dgm:chMax val="0"/>
          <dgm:chPref val="0"/>
        </dgm:presLayoutVars>
      </dgm:prSet>
      <dgm:spPr/>
    </dgm:pt>
    <dgm:pt modelId="{D53AB52F-3A24-4E31-B9F8-EFB58B84EC83}" type="pres">
      <dgm:prSet presAssocID="{BFD58766-3E1C-4926-81AB-256985772598}" presName="sibTrans" presStyleCnt="0"/>
      <dgm:spPr/>
    </dgm:pt>
    <dgm:pt modelId="{99F2C828-8B9D-432D-811D-52EDCF6C007D}" type="pres">
      <dgm:prSet presAssocID="{80AFBB96-CFEC-4481-8C10-7BDC1C972EBB}" presName="compNode" presStyleCnt="0"/>
      <dgm:spPr/>
    </dgm:pt>
    <dgm:pt modelId="{89D7DCE4-A0BF-4AD7-B8E6-4136B89C59A8}" type="pres">
      <dgm:prSet presAssocID="{80AFBB96-CFEC-4481-8C10-7BDC1C972EBB}" presName="bgRect" presStyleLbl="bgShp" presStyleIdx="2" presStyleCnt="3"/>
      <dgm:spPr/>
    </dgm:pt>
    <dgm:pt modelId="{9950A0A8-DFC2-4F6E-83B3-B94E1A2BA23D}" type="pres">
      <dgm:prSet presAssocID="{80AFBB96-CFEC-4481-8C10-7BDC1C972EBB}"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Repeat with solid fill"/>
        </a:ext>
      </dgm:extLst>
    </dgm:pt>
    <dgm:pt modelId="{00FA5C79-1A82-46E0-BA12-4C4D7C8F32B3}" type="pres">
      <dgm:prSet presAssocID="{80AFBB96-CFEC-4481-8C10-7BDC1C972EBB}" presName="spaceRect" presStyleCnt="0"/>
      <dgm:spPr/>
    </dgm:pt>
    <dgm:pt modelId="{92B2B974-E91E-4BC7-A27F-C07E858273E3}" type="pres">
      <dgm:prSet presAssocID="{80AFBB96-CFEC-4481-8C10-7BDC1C972EBB}" presName="parTx" presStyleLbl="revTx" presStyleIdx="2" presStyleCnt="3">
        <dgm:presLayoutVars>
          <dgm:chMax val="0"/>
          <dgm:chPref val="0"/>
        </dgm:presLayoutVars>
      </dgm:prSet>
      <dgm:spPr/>
    </dgm:pt>
  </dgm:ptLst>
  <dgm:cxnLst>
    <dgm:cxn modelId="{85C5B900-2660-4EA5-9094-C916B60849FC}" type="presOf" srcId="{68446B9F-75CD-4642-BFC0-35CB649FA710}" destId="{954E011D-81E8-4128-8695-8043E1820723}" srcOrd="0" destOrd="0" presId="urn:microsoft.com/office/officeart/2018/2/layout/IconVerticalSolidList"/>
    <dgm:cxn modelId="{A378C334-926C-48E7-9F12-C7470B26FF27}" srcId="{68446B9F-75CD-4642-BFC0-35CB649FA710}" destId="{80AFBB96-CFEC-4481-8C10-7BDC1C972EBB}" srcOrd="2" destOrd="0" parTransId="{B8E43A01-F78F-4938-A096-A3EC0BFA4041}" sibTransId="{9CB8B9E2-8998-4DB0-9F90-8F14CA69873A}"/>
    <dgm:cxn modelId="{3BA6B13C-1047-4E42-8DDE-37B547752C4B}" srcId="{68446B9F-75CD-4642-BFC0-35CB649FA710}" destId="{167DDBCF-A3F0-4764-ABB5-2E825729BE05}" srcOrd="0" destOrd="0" parTransId="{99D28FC4-2D9C-4EF7-A670-E4F6B3ED30F4}" sibTransId="{34D0240D-6BDA-4D32-9619-AFDD3B1D57CA}"/>
    <dgm:cxn modelId="{F49E2698-40DE-4F57-B946-AEA0E9617842}" type="presOf" srcId="{167DDBCF-A3F0-4764-ABB5-2E825729BE05}" destId="{D602558E-9B7E-4383-BCBF-59718D407942}" srcOrd="0" destOrd="0" presId="urn:microsoft.com/office/officeart/2018/2/layout/IconVerticalSolidList"/>
    <dgm:cxn modelId="{CD6E0BBC-980B-4DFA-A207-6667F3DA334B}" type="presOf" srcId="{80AFBB96-CFEC-4481-8C10-7BDC1C972EBB}" destId="{92B2B974-E91E-4BC7-A27F-C07E858273E3}" srcOrd="0" destOrd="0" presId="urn:microsoft.com/office/officeart/2018/2/layout/IconVerticalSolidList"/>
    <dgm:cxn modelId="{E276B1E3-B359-4E6E-8547-C213EB7D21A0}" type="presOf" srcId="{013477C1-0D62-4B56-A0D0-DFBF7BA5E3D2}" destId="{4000E4D2-9603-459C-9C69-9971D0DE0999}" srcOrd="0" destOrd="0" presId="urn:microsoft.com/office/officeart/2018/2/layout/IconVerticalSolidList"/>
    <dgm:cxn modelId="{926576E9-E0D9-4556-BB26-9A50E0B1484E}" srcId="{68446B9F-75CD-4642-BFC0-35CB649FA710}" destId="{013477C1-0D62-4B56-A0D0-DFBF7BA5E3D2}" srcOrd="1" destOrd="0" parTransId="{926AEACF-153A-4A27-BF1B-2BB721D90317}" sibTransId="{BFD58766-3E1C-4926-81AB-256985772598}"/>
    <dgm:cxn modelId="{60A7A371-A66A-4E5C-BBA9-392019A0CB7B}" type="presParOf" srcId="{954E011D-81E8-4128-8695-8043E1820723}" destId="{F3C94DF0-3BD1-4558-B068-738CCEDCA10B}" srcOrd="0" destOrd="0" presId="urn:microsoft.com/office/officeart/2018/2/layout/IconVerticalSolidList"/>
    <dgm:cxn modelId="{9143000B-D67F-4061-9CDC-8D7E0582EBAF}" type="presParOf" srcId="{F3C94DF0-3BD1-4558-B068-738CCEDCA10B}" destId="{12B320CD-74C1-4430-B222-B11D76E4CD4E}" srcOrd="0" destOrd="0" presId="urn:microsoft.com/office/officeart/2018/2/layout/IconVerticalSolidList"/>
    <dgm:cxn modelId="{31B1C58B-CF15-4316-AB5B-93DECC279F78}" type="presParOf" srcId="{F3C94DF0-3BD1-4558-B068-738CCEDCA10B}" destId="{7C862CCB-D24F-43BC-BB67-29F3A88A8850}" srcOrd="1" destOrd="0" presId="urn:microsoft.com/office/officeart/2018/2/layout/IconVerticalSolidList"/>
    <dgm:cxn modelId="{C14A1C18-EE3C-436C-A3B1-8E4344A9276B}" type="presParOf" srcId="{F3C94DF0-3BD1-4558-B068-738CCEDCA10B}" destId="{E0B78935-DC97-4EE7-B346-C130F4484127}" srcOrd="2" destOrd="0" presId="urn:microsoft.com/office/officeart/2018/2/layout/IconVerticalSolidList"/>
    <dgm:cxn modelId="{7D0006DB-0FC7-4C89-95C0-0663C3FA98AA}" type="presParOf" srcId="{F3C94DF0-3BD1-4558-B068-738CCEDCA10B}" destId="{D602558E-9B7E-4383-BCBF-59718D407942}" srcOrd="3" destOrd="0" presId="urn:microsoft.com/office/officeart/2018/2/layout/IconVerticalSolidList"/>
    <dgm:cxn modelId="{F2190E81-993B-4397-BA53-18A33B333306}" type="presParOf" srcId="{954E011D-81E8-4128-8695-8043E1820723}" destId="{4A4593D1-8222-4F27-8CBF-36B9BED898C8}" srcOrd="1" destOrd="0" presId="urn:microsoft.com/office/officeart/2018/2/layout/IconVerticalSolidList"/>
    <dgm:cxn modelId="{223DAC16-EB0E-4DC3-8846-4FEF10D20E0D}" type="presParOf" srcId="{954E011D-81E8-4128-8695-8043E1820723}" destId="{10509D48-5832-490F-ACA9-E3CF499D5B36}" srcOrd="2" destOrd="0" presId="urn:microsoft.com/office/officeart/2018/2/layout/IconVerticalSolidList"/>
    <dgm:cxn modelId="{152E26EE-36A8-493C-BC24-7BF5ED6771AE}" type="presParOf" srcId="{10509D48-5832-490F-ACA9-E3CF499D5B36}" destId="{4A416C5B-982C-4BFE-A01F-C07DAB737844}" srcOrd="0" destOrd="0" presId="urn:microsoft.com/office/officeart/2018/2/layout/IconVerticalSolidList"/>
    <dgm:cxn modelId="{6EA47F9D-C588-414A-A799-588607116EB9}" type="presParOf" srcId="{10509D48-5832-490F-ACA9-E3CF499D5B36}" destId="{31509734-4048-491E-8586-7561BC187917}" srcOrd="1" destOrd="0" presId="urn:microsoft.com/office/officeart/2018/2/layout/IconVerticalSolidList"/>
    <dgm:cxn modelId="{B9B844EA-45E0-4A9C-9163-4FFA01B2CC84}" type="presParOf" srcId="{10509D48-5832-490F-ACA9-E3CF499D5B36}" destId="{25F18531-8058-4110-A96F-201BFD910B35}" srcOrd="2" destOrd="0" presId="urn:microsoft.com/office/officeart/2018/2/layout/IconVerticalSolidList"/>
    <dgm:cxn modelId="{C8D986D4-9564-4947-99CC-93C65E0C6BAF}" type="presParOf" srcId="{10509D48-5832-490F-ACA9-E3CF499D5B36}" destId="{4000E4D2-9603-459C-9C69-9971D0DE0999}" srcOrd="3" destOrd="0" presId="urn:microsoft.com/office/officeart/2018/2/layout/IconVerticalSolidList"/>
    <dgm:cxn modelId="{7440067C-E958-4058-94B6-0E8E9544D99F}" type="presParOf" srcId="{954E011D-81E8-4128-8695-8043E1820723}" destId="{D53AB52F-3A24-4E31-B9F8-EFB58B84EC83}" srcOrd="3" destOrd="0" presId="urn:microsoft.com/office/officeart/2018/2/layout/IconVerticalSolidList"/>
    <dgm:cxn modelId="{D598B1AD-E499-4333-B496-A85C204B569A}" type="presParOf" srcId="{954E011D-81E8-4128-8695-8043E1820723}" destId="{99F2C828-8B9D-432D-811D-52EDCF6C007D}" srcOrd="4" destOrd="0" presId="urn:microsoft.com/office/officeart/2018/2/layout/IconVerticalSolidList"/>
    <dgm:cxn modelId="{7FA07A28-9DA3-461A-B2F5-60BB48FF03D7}" type="presParOf" srcId="{99F2C828-8B9D-432D-811D-52EDCF6C007D}" destId="{89D7DCE4-A0BF-4AD7-B8E6-4136B89C59A8}" srcOrd="0" destOrd="0" presId="urn:microsoft.com/office/officeart/2018/2/layout/IconVerticalSolidList"/>
    <dgm:cxn modelId="{0EDE27A2-DD3B-4E10-B2C2-310FD1F62950}" type="presParOf" srcId="{99F2C828-8B9D-432D-811D-52EDCF6C007D}" destId="{9950A0A8-DFC2-4F6E-83B3-B94E1A2BA23D}" srcOrd="1" destOrd="0" presId="urn:microsoft.com/office/officeart/2018/2/layout/IconVerticalSolidList"/>
    <dgm:cxn modelId="{05591E38-785D-4D9E-A286-D4B12CE1A9C3}" type="presParOf" srcId="{99F2C828-8B9D-432D-811D-52EDCF6C007D}" destId="{00FA5C79-1A82-46E0-BA12-4C4D7C8F32B3}" srcOrd="2" destOrd="0" presId="urn:microsoft.com/office/officeart/2018/2/layout/IconVerticalSolidList"/>
    <dgm:cxn modelId="{A6675BE2-9555-49F8-BEB9-3B35117FC9B0}" type="presParOf" srcId="{99F2C828-8B9D-432D-811D-52EDCF6C007D}" destId="{92B2B974-E91E-4BC7-A27F-C07E858273E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320CD-74C1-4430-B222-B11D76E4CD4E}">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862CCB-D24F-43BC-BB67-29F3A88A8850}">
      <dsp:nvSpPr>
        <dsp:cNvPr id="0" name=""/>
        <dsp:cNvSpPr/>
      </dsp:nvSpPr>
      <dsp:spPr>
        <a:xfrm>
          <a:off x="375988" y="280191"/>
          <a:ext cx="683614" cy="68361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02558E-9B7E-4383-BCBF-59718D407942}">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90000"/>
            </a:lnSpc>
            <a:spcBef>
              <a:spcPct val="0"/>
            </a:spcBef>
            <a:spcAft>
              <a:spcPct val="35000"/>
            </a:spcAft>
            <a:buNone/>
          </a:pPr>
          <a:r>
            <a:rPr lang="en-US" sz="1700" kern="1200"/>
            <a:t>We take all the VAIRRS documents and upload them into the VA GLA committee libraries.</a:t>
          </a:r>
        </a:p>
      </dsp:txBody>
      <dsp:txXfrm>
        <a:off x="1435590" y="531"/>
        <a:ext cx="9080009" cy="1242935"/>
      </dsp:txXfrm>
    </dsp:sp>
    <dsp:sp modelId="{4A416C5B-982C-4BFE-A01F-C07DAB737844}">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509734-4048-491E-8586-7561BC187917}">
      <dsp:nvSpPr>
        <dsp:cNvPr id="0" name=""/>
        <dsp:cNvSpPr/>
      </dsp:nvSpPr>
      <dsp:spPr>
        <a:xfrm>
          <a:off x="375988" y="1833861"/>
          <a:ext cx="683614" cy="68361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00E4D2-9603-459C-9C69-9971D0DE0999}">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90000"/>
            </a:lnSpc>
            <a:spcBef>
              <a:spcPct val="0"/>
            </a:spcBef>
            <a:spcAft>
              <a:spcPct val="35000"/>
            </a:spcAft>
            <a:buNone/>
          </a:pPr>
          <a:r>
            <a:rPr lang="en-US" sz="1700" kern="1200" dirty="0"/>
            <a:t>We want to make it is as simple as possible for our users to locate their needed documents. The idea being, if you are initiating an IRB project or an IACUC project, then all necessary documents needed to start your project should be found in the one GLA IRB or GLA IACUC document library. This prevents researchers from needing to search around in multiple libraries.</a:t>
          </a:r>
        </a:p>
      </dsp:txBody>
      <dsp:txXfrm>
        <a:off x="1435590" y="1554201"/>
        <a:ext cx="9080009" cy="1242935"/>
      </dsp:txXfrm>
    </dsp:sp>
    <dsp:sp modelId="{89D7DCE4-A0BF-4AD7-B8E6-4136B89C59A8}">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50A0A8-DFC2-4F6E-83B3-B94E1A2BA23D}">
      <dsp:nvSpPr>
        <dsp:cNvPr id="0" name=""/>
        <dsp:cNvSpPr/>
      </dsp:nvSpPr>
      <dsp:spPr>
        <a:xfrm>
          <a:off x="375988" y="3387531"/>
          <a:ext cx="683614" cy="68361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B2B974-E91E-4BC7-A27F-C07E858273E3}">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90000"/>
            </a:lnSpc>
            <a:spcBef>
              <a:spcPct val="0"/>
            </a:spcBef>
            <a:spcAft>
              <a:spcPct val="35000"/>
            </a:spcAft>
            <a:buNone/>
          </a:pPr>
          <a:r>
            <a:rPr lang="en-US" sz="1700" kern="1200" dirty="0"/>
            <a:t>To keep our own document library up to date, we regularly check the VAIRRS libraries for any updated documents and then update them in our local libraries. </a:t>
          </a:r>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0AEDE0-782A-2A47-B9DC-ECEF64A824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3C8A7FA-BE55-E548-BFB6-CE24D24A78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0C64CB-F274-C241-B622-F373B895B19A}" type="datetimeFigureOut">
              <a:rPr lang="en-US" smtClean="0"/>
              <a:t>11/26/2022</a:t>
            </a:fld>
            <a:endParaRPr lang="en-US"/>
          </a:p>
        </p:txBody>
      </p:sp>
      <p:sp>
        <p:nvSpPr>
          <p:cNvPr id="4" name="Footer Placeholder 3">
            <a:extLst>
              <a:ext uri="{FF2B5EF4-FFF2-40B4-BE49-F238E27FC236}">
                <a16:creationId xmlns:a16="http://schemas.microsoft.com/office/drawing/2014/main" id="{7707E3BB-FE9E-8C42-A9AF-0F242FEC10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106A978-349F-D14C-A016-D2F409AC23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F0C6A3-30D1-6C4D-9DE4-190C4ED97566}" type="slidenum">
              <a:rPr lang="en-US" smtClean="0"/>
              <a:t>‹#›</a:t>
            </a:fld>
            <a:endParaRPr lang="en-US"/>
          </a:p>
        </p:txBody>
      </p:sp>
    </p:spTree>
    <p:extLst>
      <p:ext uri="{BB962C8B-B14F-4D97-AF65-F5344CB8AC3E}">
        <p14:creationId xmlns:p14="http://schemas.microsoft.com/office/powerpoint/2010/main" val="3323049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5E06E-1E0C-6B47-BC3A-DE5BA92E9EF0}" type="datetimeFigureOut">
              <a:rPr lang="en-US" smtClean="0"/>
              <a:t>11/26/2022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A3390-9212-B34C-85F4-E1FD24A52B6E}" type="slidenum">
              <a:rPr lang="en-US" smtClean="0"/>
              <a:t>‹#›</a:t>
            </a:fld>
            <a:endParaRPr lang="en-US"/>
          </a:p>
        </p:txBody>
      </p:sp>
    </p:spTree>
    <p:extLst>
      <p:ext uri="{BB962C8B-B14F-4D97-AF65-F5344CB8AC3E}">
        <p14:creationId xmlns:p14="http://schemas.microsoft.com/office/powerpoint/2010/main" val="141033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1</a:t>
            </a:fld>
            <a:endParaRPr lang="en-US"/>
          </a:p>
        </p:txBody>
      </p:sp>
    </p:spTree>
    <p:extLst>
      <p:ext uri="{BB962C8B-B14F-4D97-AF65-F5344CB8AC3E}">
        <p14:creationId xmlns:p14="http://schemas.microsoft.com/office/powerpoint/2010/main" val="2912681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12</a:t>
            </a:fld>
            <a:endParaRPr lang="en-US"/>
          </a:p>
        </p:txBody>
      </p:sp>
    </p:spTree>
    <p:extLst>
      <p:ext uri="{BB962C8B-B14F-4D97-AF65-F5344CB8AC3E}">
        <p14:creationId xmlns:p14="http://schemas.microsoft.com/office/powerpoint/2010/main" val="17711131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5.xml"/><Relationship Id="rId4" Type="http://schemas.openxmlformats.org/officeDocument/2006/relationships/image" Target="../media/image11.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416720" y="1408662"/>
            <a:ext cx="1850690" cy="1845013"/>
          </a:xfrm>
          <a:prstGeom prst="rect">
            <a:avLst/>
          </a:prstGeom>
        </p:spPr>
      </p:pic>
      <p:pic>
        <p:nvPicPr>
          <p:cNvPr id="8" name="Picture 2">
            <a:extLst>
              <a:ext uri="{FF2B5EF4-FFF2-40B4-BE49-F238E27FC236}">
                <a16:creationId xmlns:a16="http://schemas.microsoft.com/office/drawing/2014/main" id="{4EA5574D-B6EB-E740-8A91-12831F4C7E4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01BF60-2DBF-1E47-9C6F-A3D6EDF8AEC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23" name="Picture 22">
            <a:extLst>
              <a:ext uri="{FF2B5EF4-FFF2-40B4-BE49-F238E27FC236}">
                <a16:creationId xmlns:a16="http://schemas.microsoft.com/office/drawing/2014/main" id="{2DF474DC-59F3-1341-B2A0-63B5F03ED8C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sp>
        <p:nvSpPr>
          <p:cNvPr id="2" name="Title 1"/>
          <p:cNvSpPr>
            <a:spLocks noGrp="1"/>
          </p:cNvSpPr>
          <p:nvPr>
            <p:ph type="ctrTitle" hasCustomPrompt="1"/>
          </p:nvPr>
        </p:nvSpPr>
        <p:spPr>
          <a:xfrm>
            <a:off x="2474649" y="1887450"/>
            <a:ext cx="9097758" cy="875609"/>
          </a:xfrm>
          <a:prstGeom prst="rect">
            <a:avLst/>
          </a:prstGeom>
        </p:spPr>
        <p:txBody>
          <a:bodyPr anchor="ctr">
            <a:noAutofit/>
          </a:bodyPr>
          <a:lstStyle>
            <a:lvl1pPr algn="l">
              <a:defRPr sz="6500">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3" name="Subtitle 2"/>
          <p:cNvSpPr>
            <a:spLocks noGrp="1"/>
          </p:cNvSpPr>
          <p:nvPr>
            <p:ph type="subTitle" idx="1"/>
          </p:nvPr>
        </p:nvSpPr>
        <p:spPr>
          <a:xfrm>
            <a:off x="2474649" y="2820512"/>
            <a:ext cx="8382000" cy="433163"/>
          </a:xfrm>
        </p:spPr>
        <p:txBody>
          <a:bodyPr>
            <a:no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2470258" y="3364874"/>
            <a:ext cx="8382000"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pic>
        <p:nvPicPr>
          <p:cNvPr id="26" name="Picture 25">
            <a:extLst>
              <a:ext uri="{FF2B5EF4-FFF2-40B4-BE49-F238E27FC236}">
                <a16:creationId xmlns:a16="http://schemas.microsoft.com/office/drawing/2014/main" id="{D77BA728-AC6C-684D-BB5C-2B6A95902E80}"/>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Tree>
    <p:extLst>
      <p:ext uri="{BB962C8B-B14F-4D97-AF65-F5344CB8AC3E}">
        <p14:creationId xmlns:p14="http://schemas.microsoft.com/office/powerpoint/2010/main" val="3163965906"/>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Title Slide">
    <p:bg>
      <p:bgPr>
        <a:gradFill>
          <a:gsLst>
            <a:gs pos="0">
              <a:schemeClr val="bg1"/>
            </a:gs>
            <a:gs pos="9000">
              <a:schemeClr val="bg1">
                <a:lumMod val="95000"/>
              </a:schemeClr>
            </a:gs>
            <a:gs pos="50000">
              <a:schemeClr val="accent1">
                <a:lumMod val="45000"/>
                <a:lumOff val="55000"/>
              </a:schemeClr>
            </a:gs>
            <a:gs pos="100000">
              <a:srgbClr val="003E72"/>
            </a:gs>
          </a:gsLst>
          <a:lin ang="5400000" scaled="1"/>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96A341C-89DC-5F46-9911-7EB8FD7F0571}"/>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sp>
        <p:nvSpPr>
          <p:cNvPr id="15" name="Content Placeholder 2">
            <a:extLst>
              <a:ext uri="{FF2B5EF4-FFF2-40B4-BE49-F238E27FC236}">
                <a16:creationId xmlns:a16="http://schemas.microsoft.com/office/drawing/2014/main" id="{810179F9-0715-734C-99AD-940B6EF573B5}"/>
              </a:ext>
            </a:extLst>
          </p:cNvPr>
          <p:cNvSpPr>
            <a:spLocks noGrp="1"/>
          </p:cNvSpPr>
          <p:nvPr>
            <p:ph idx="1" hasCustomPrompt="1"/>
          </p:nvPr>
        </p:nvSpPr>
        <p:spPr>
          <a:xfrm>
            <a:off x="838201"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16" name="Content Placeholder 2">
            <a:extLst>
              <a:ext uri="{FF2B5EF4-FFF2-40B4-BE49-F238E27FC236}">
                <a16:creationId xmlns:a16="http://schemas.microsoft.com/office/drawing/2014/main" id="{EF1D72AC-B8F7-464A-8DDC-CFD0A0AF9BC3}"/>
              </a:ext>
            </a:extLst>
          </p:cNvPr>
          <p:cNvSpPr>
            <a:spLocks noGrp="1"/>
          </p:cNvSpPr>
          <p:nvPr>
            <p:ph idx="10" hasCustomPrompt="1"/>
          </p:nvPr>
        </p:nvSpPr>
        <p:spPr>
          <a:xfrm>
            <a:off x="4515165"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17" name="Content Placeholder 2">
            <a:extLst>
              <a:ext uri="{FF2B5EF4-FFF2-40B4-BE49-F238E27FC236}">
                <a16:creationId xmlns:a16="http://schemas.microsoft.com/office/drawing/2014/main" id="{C7B6D4F6-8B3D-4A4B-95DB-B534135A81AE}"/>
              </a:ext>
            </a:extLst>
          </p:cNvPr>
          <p:cNvSpPr>
            <a:spLocks noGrp="1"/>
          </p:cNvSpPr>
          <p:nvPr>
            <p:ph idx="11" hasCustomPrompt="1"/>
          </p:nvPr>
        </p:nvSpPr>
        <p:spPr>
          <a:xfrm>
            <a:off x="8192129"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pic>
        <p:nvPicPr>
          <p:cNvPr id="2" name="Picture 1" descr="Logo, company name&#10;&#10;Description automatically generated">
            <a:extLst>
              <a:ext uri="{FF2B5EF4-FFF2-40B4-BE49-F238E27FC236}">
                <a16:creationId xmlns:a16="http://schemas.microsoft.com/office/drawing/2014/main" id="{967522DE-49D6-221D-57EB-7B58FE81E8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1125741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2964AF03-F442-573C-B70C-4D2A796778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2492987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FFDE2-6902-7934-8221-49497DF399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CF0B6D-DC21-6DE0-1CBB-AE01FD0ACD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74479509-9275-4735-352C-B7BE1EACBCFD}"/>
              </a:ext>
            </a:extLst>
          </p:cNvPr>
          <p:cNvSpPr>
            <a:spLocks noGrp="1"/>
          </p:cNvSpPr>
          <p:nvPr>
            <p:ph type="sldNum" sz="quarter" idx="10"/>
          </p:nvPr>
        </p:nvSpPr>
        <p:spPr/>
        <p:txBody>
          <a:bodyPr/>
          <a:lstStyle/>
          <a:p>
            <a:fld id="{3647B706-5948-6248-B5A8-2CC906FD993A}" type="slidenum">
              <a:rPr lang="en-US" smtClean="0"/>
              <a:t>‹#›</a:t>
            </a:fld>
            <a:endParaRPr lang="en-US"/>
          </a:p>
        </p:txBody>
      </p:sp>
    </p:spTree>
    <p:extLst>
      <p:ext uri="{BB962C8B-B14F-4D97-AF65-F5344CB8AC3E}">
        <p14:creationId xmlns:p14="http://schemas.microsoft.com/office/powerpoint/2010/main" val="265952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ree Photo Layout">
    <p:bg>
      <p:bgPr>
        <a:solidFill>
          <a:srgbClr val="003E72"/>
        </a:soli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F18A60AC-D3F3-D24B-A172-52CFAE0E1A53}"/>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056CBECB-F5B7-8A41-92AE-ECDF0C88258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9" name="Picture Placeholder 2">
            <a:extLst>
              <a:ext uri="{FF2B5EF4-FFF2-40B4-BE49-F238E27FC236}">
                <a16:creationId xmlns:a16="http://schemas.microsoft.com/office/drawing/2014/main" id="{328F3A10-74EB-8140-B1C8-BC0BFB03775C}"/>
              </a:ext>
            </a:extLst>
          </p:cNvPr>
          <p:cNvSpPr>
            <a:spLocks noGrp="1" noChangeAspect="1"/>
          </p:cNvSpPr>
          <p:nvPr>
            <p:ph type="pic" idx="1"/>
          </p:nvPr>
        </p:nvSpPr>
        <p:spPr>
          <a:xfrm>
            <a:off x="576975"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1" name="Picture Placeholder 2">
            <a:extLst>
              <a:ext uri="{FF2B5EF4-FFF2-40B4-BE49-F238E27FC236}">
                <a16:creationId xmlns:a16="http://schemas.microsoft.com/office/drawing/2014/main" id="{D956D3E6-4960-D34F-AE75-227EC434ECBF}"/>
              </a:ext>
            </a:extLst>
          </p:cNvPr>
          <p:cNvSpPr>
            <a:spLocks noGrp="1" noChangeAspect="1"/>
          </p:cNvSpPr>
          <p:nvPr>
            <p:ph type="pic" idx="13"/>
          </p:nvPr>
        </p:nvSpPr>
        <p:spPr>
          <a:xfrm>
            <a:off x="4465820"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2" name="Picture Placeholder 2">
            <a:extLst>
              <a:ext uri="{FF2B5EF4-FFF2-40B4-BE49-F238E27FC236}">
                <a16:creationId xmlns:a16="http://schemas.microsoft.com/office/drawing/2014/main" id="{D77A81EA-B9F9-6F49-AC46-6C7F9ED9A41E}"/>
              </a:ext>
            </a:extLst>
          </p:cNvPr>
          <p:cNvSpPr>
            <a:spLocks noGrp="1" noChangeAspect="1"/>
          </p:cNvSpPr>
          <p:nvPr>
            <p:ph type="pic" idx="14"/>
          </p:nvPr>
        </p:nvSpPr>
        <p:spPr>
          <a:xfrm>
            <a:off x="8354665"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3" name="Text Placeholder 11">
            <a:extLst>
              <a:ext uri="{FF2B5EF4-FFF2-40B4-BE49-F238E27FC236}">
                <a16:creationId xmlns:a16="http://schemas.microsoft.com/office/drawing/2014/main" id="{312B1E8F-ACEB-9F41-94E8-EF89588815EF}"/>
              </a:ext>
            </a:extLst>
          </p:cNvPr>
          <p:cNvSpPr>
            <a:spLocks noGrp="1"/>
          </p:cNvSpPr>
          <p:nvPr>
            <p:ph type="body" sz="quarter" idx="10" hasCustomPrompt="1"/>
          </p:nvPr>
        </p:nvSpPr>
        <p:spPr>
          <a:xfrm>
            <a:off x="576975" y="5050728"/>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sp>
        <p:nvSpPr>
          <p:cNvPr id="24" name="Text Placeholder 11">
            <a:extLst>
              <a:ext uri="{FF2B5EF4-FFF2-40B4-BE49-F238E27FC236}">
                <a16:creationId xmlns:a16="http://schemas.microsoft.com/office/drawing/2014/main" id="{FF7D5364-A98E-324B-9640-119711DAB255}"/>
              </a:ext>
            </a:extLst>
          </p:cNvPr>
          <p:cNvSpPr>
            <a:spLocks noGrp="1"/>
          </p:cNvSpPr>
          <p:nvPr>
            <p:ph type="body" sz="quarter" idx="15" hasCustomPrompt="1"/>
          </p:nvPr>
        </p:nvSpPr>
        <p:spPr>
          <a:xfrm>
            <a:off x="4465820" y="5050728"/>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sp>
        <p:nvSpPr>
          <p:cNvPr id="25" name="Text Placeholder 11">
            <a:extLst>
              <a:ext uri="{FF2B5EF4-FFF2-40B4-BE49-F238E27FC236}">
                <a16:creationId xmlns:a16="http://schemas.microsoft.com/office/drawing/2014/main" id="{88199739-712B-5F46-9CB6-5E91993A689C}"/>
              </a:ext>
            </a:extLst>
          </p:cNvPr>
          <p:cNvSpPr>
            <a:spLocks noGrp="1"/>
          </p:cNvSpPr>
          <p:nvPr>
            <p:ph type="body" sz="quarter" idx="16" hasCustomPrompt="1"/>
          </p:nvPr>
        </p:nvSpPr>
        <p:spPr>
          <a:xfrm>
            <a:off x="8354664" y="5067352"/>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sp>
        <p:nvSpPr>
          <p:cNvPr id="12" name="Title 1">
            <a:extLst>
              <a:ext uri="{FF2B5EF4-FFF2-40B4-BE49-F238E27FC236}">
                <a16:creationId xmlns:a16="http://schemas.microsoft.com/office/drawing/2014/main" id="{4E842729-BF0B-E849-B126-924832507D7D}"/>
              </a:ext>
            </a:extLst>
          </p:cNvPr>
          <p:cNvSpPr>
            <a:spLocks noGrp="1"/>
          </p:cNvSpPr>
          <p:nvPr>
            <p:ph type="title" hasCustomPrompt="1"/>
          </p:nvPr>
        </p:nvSpPr>
        <p:spPr>
          <a:xfrm>
            <a:off x="838200" y="542841"/>
            <a:ext cx="8665564" cy="752929"/>
          </a:xfrm>
          <a:prstGeom prst="rect">
            <a:avLst/>
          </a:prstGeom>
        </p:spPr>
        <p:txBody>
          <a:bodyPr/>
          <a:lstStyle>
            <a:lvl1pPr algn="l">
              <a:defRPr b="1">
                <a:solidFill>
                  <a:schemeClr val="bg1"/>
                </a:solidFill>
                <a:latin typeface="+mn-lt"/>
              </a:defRPr>
            </a:lvl1pPr>
          </a:lstStyle>
          <a:p>
            <a:r>
              <a:rPr lang="en-US"/>
              <a:t>Click to edit master title style</a:t>
            </a:r>
          </a:p>
        </p:txBody>
      </p:sp>
      <p:pic>
        <p:nvPicPr>
          <p:cNvPr id="2" name="Picture 1" descr="Logo, company name&#10;&#10;Description automatically generated">
            <a:extLst>
              <a:ext uri="{FF2B5EF4-FFF2-40B4-BE49-F238E27FC236}">
                <a16:creationId xmlns:a16="http://schemas.microsoft.com/office/drawing/2014/main" id="{FC2C42C3-A719-B85C-7A9A-43E9F87DB6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96108" y="5804471"/>
            <a:ext cx="1599784" cy="1275725"/>
          </a:xfrm>
          <a:prstGeom prst="rect">
            <a:avLst/>
          </a:prstGeom>
        </p:spPr>
      </p:pic>
    </p:spTree>
    <p:extLst>
      <p:ext uri="{BB962C8B-B14F-4D97-AF65-F5344CB8AC3E}">
        <p14:creationId xmlns:p14="http://schemas.microsoft.com/office/powerpoint/2010/main" val="3726607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hoto, Two Subhead">
    <p:bg>
      <p:bgPr>
        <a:solidFill>
          <a:srgbClr val="003E72"/>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0DAFEDC8-B2AA-5548-AEB5-CF8F71E10219}"/>
              </a:ext>
            </a:extLst>
          </p:cNvPr>
          <p:cNvSpPr>
            <a:spLocks noGrp="1" noChangeAspect="1"/>
          </p:cNvSpPr>
          <p:nvPr>
            <p:ph type="pic" idx="14"/>
          </p:nvPr>
        </p:nvSpPr>
        <p:spPr>
          <a:xfrm>
            <a:off x="876451" y="1678906"/>
            <a:ext cx="4011391" cy="3740031"/>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a:extLst>
              <a:ext uri="{FF2B5EF4-FFF2-40B4-BE49-F238E27FC236}">
                <a16:creationId xmlns:a16="http://schemas.microsoft.com/office/drawing/2014/main" id="{6CBDB8C3-DD75-FA40-8422-6A1EF64343FA}"/>
              </a:ext>
            </a:extLst>
          </p:cNvPr>
          <p:cNvSpPr>
            <a:spLocks noGrp="1"/>
          </p:cNvSpPr>
          <p:nvPr>
            <p:ph type="title" hasCustomPrompt="1"/>
          </p:nvPr>
        </p:nvSpPr>
        <p:spPr>
          <a:xfrm>
            <a:off x="838200" y="542841"/>
            <a:ext cx="8665564" cy="752929"/>
          </a:xfrm>
          <a:prstGeom prst="rect">
            <a:avLst/>
          </a:prstGeom>
        </p:spPr>
        <p:txBody>
          <a:bodyPr/>
          <a:lstStyle>
            <a:lvl1pPr algn="l">
              <a:defRPr b="1">
                <a:solidFill>
                  <a:schemeClr val="bg1"/>
                </a:solidFill>
                <a:latin typeface="+mn-lt"/>
              </a:defRPr>
            </a:lvl1pPr>
          </a:lstStyle>
          <a:p>
            <a:r>
              <a:rPr lang="en-US"/>
              <a:t>Click to edit master title style</a:t>
            </a:r>
          </a:p>
        </p:txBody>
      </p:sp>
      <p:sp>
        <p:nvSpPr>
          <p:cNvPr id="14" name="Text Placeholder 2">
            <a:extLst>
              <a:ext uri="{FF2B5EF4-FFF2-40B4-BE49-F238E27FC236}">
                <a16:creationId xmlns:a16="http://schemas.microsoft.com/office/drawing/2014/main" id="{D988CD6E-51F9-EB4F-AFCC-453F7A9E5FE6}"/>
              </a:ext>
            </a:extLst>
          </p:cNvPr>
          <p:cNvSpPr>
            <a:spLocks noGrp="1"/>
          </p:cNvSpPr>
          <p:nvPr>
            <p:ph type="body" idx="1" hasCustomPrompt="1"/>
          </p:nvPr>
        </p:nvSpPr>
        <p:spPr>
          <a:xfrm>
            <a:off x="5186937" y="1663923"/>
            <a:ext cx="2788997" cy="421194"/>
          </a:xfrm>
          <a:prstGeom prst="rect">
            <a:avLst/>
          </a:prstGeom>
        </p:spPr>
        <p:txBody>
          <a:bodyPr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5" name="Content Placeholder 2">
            <a:extLst>
              <a:ext uri="{FF2B5EF4-FFF2-40B4-BE49-F238E27FC236}">
                <a16:creationId xmlns:a16="http://schemas.microsoft.com/office/drawing/2014/main" id="{6A897506-57E8-6A4E-8941-937752535483}"/>
              </a:ext>
            </a:extLst>
          </p:cNvPr>
          <p:cNvSpPr>
            <a:spLocks noGrp="1"/>
          </p:cNvSpPr>
          <p:nvPr>
            <p:ph idx="11"/>
          </p:nvPr>
        </p:nvSpPr>
        <p:spPr>
          <a:xfrm>
            <a:off x="5185348" y="2168246"/>
            <a:ext cx="2789419" cy="3250691"/>
          </a:xfrm>
          <a:prstGeom prst="rect">
            <a:avLst/>
          </a:prstGeo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8328745-A902-D746-BA15-6A29117B0B24}"/>
              </a:ext>
            </a:extLst>
          </p:cNvPr>
          <p:cNvSpPr>
            <a:spLocks noGrp="1"/>
          </p:cNvSpPr>
          <p:nvPr>
            <p:ph type="body" idx="15" hasCustomPrompt="1"/>
          </p:nvPr>
        </p:nvSpPr>
        <p:spPr>
          <a:xfrm>
            <a:off x="8273862" y="1663923"/>
            <a:ext cx="2788997" cy="421194"/>
          </a:xfrm>
          <a:prstGeom prst="rect">
            <a:avLst/>
          </a:prstGeom>
        </p:spPr>
        <p:txBody>
          <a:bodyPr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7" name="Content Placeholder 2">
            <a:extLst>
              <a:ext uri="{FF2B5EF4-FFF2-40B4-BE49-F238E27FC236}">
                <a16:creationId xmlns:a16="http://schemas.microsoft.com/office/drawing/2014/main" id="{9D98BE3D-4285-6842-9B83-D5D197550E78}"/>
              </a:ext>
            </a:extLst>
          </p:cNvPr>
          <p:cNvSpPr>
            <a:spLocks noGrp="1"/>
          </p:cNvSpPr>
          <p:nvPr>
            <p:ph idx="16"/>
          </p:nvPr>
        </p:nvSpPr>
        <p:spPr>
          <a:xfrm>
            <a:off x="8272273" y="2168246"/>
            <a:ext cx="2789419" cy="3250691"/>
          </a:xfrm>
          <a:prstGeom prst="rect">
            <a:avLst/>
          </a:prstGeo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2">
            <a:extLst>
              <a:ext uri="{FF2B5EF4-FFF2-40B4-BE49-F238E27FC236}">
                <a16:creationId xmlns:a16="http://schemas.microsoft.com/office/drawing/2014/main" id="{14BEC88C-2F09-384A-863F-9886F90485CC}"/>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A5DE173-5CB3-804F-81FA-101080272F9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2" name="Picture 1" descr="Logo, company name&#10;&#10;Description automatically generated">
            <a:extLst>
              <a:ext uri="{FF2B5EF4-FFF2-40B4-BE49-F238E27FC236}">
                <a16:creationId xmlns:a16="http://schemas.microsoft.com/office/drawing/2014/main" id="{3FA1529E-0048-9CB4-CB1A-C3789CC8539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96108" y="5804471"/>
            <a:ext cx="1599784" cy="1275725"/>
          </a:xfrm>
          <a:prstGeom prst="rect">
            <a:avLst/>
          </a:prstGeom>
        </p:spPr>
      </p:pic>
    </p:spTree>
    <p:extLst>
      <p:ext uri="{BB962C8B-B14F-4D97-AF65-F5344CB8AC3E}">
        <p14:creationId xmlns:p14="http://schemas.microsoft.com/office/powerpoint/2010/main" val="4269211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003E72">
            <a:alpha val="0"/>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FDEF38D-2163-434C-8A18-2294507C793E}"/>
              </a:ext>
            </a:extLst>
          </p:cNvPr>
          <p:cNvSpPr>
            <a:spLocks noGrp="1"/>
          </p:cNvSpPr>
          <p:nvPr>
            <p:ph type="title" hasCustomPrompt="1"/>
          </p:nvPr>
        </p:nvSpPr>
        <p:spPr>
          <a:xfrm>
            <a:off x="838200" y="1903751"/>
            <a:ext cx="10515600" cy="3252865"/>
          </a:xfrm>
          <a:prstGeom prst="rect">
            <a:avLst/>
          </a:prstGeom>
        </p:spPr>
        <p:txBody>
          <a:bodyPr/>
          <a:lstStyle>
            <a:lvl1pPr algn="l">
              <a:defRPr sz="5000" i="1">
                <a:solidFill>
                  <a:srgbClr val="002F56"/>
                </a:solidFill>
              </a:defRPr>
            </a:lvl1pPr>
          </a:lstStyle>
          <a:p>
            <a:r>
              <a:rPr lang="en-US"/>
              <a:t>Lorem Ipsum sit </a:t>
            </a:r>
            <a:r>
              <a:rPr lang="en-US" err="1"/>
              <a:t>amet</a:t>
            </a:r>
            <a:r>
              <a:rPr lang="en-US"/>
              <a:t> </a:t>
            </a:r>
            <a:r>
              <a:rPr lang="en-US" err="1"/>
              <a:t>turpis</a:t>
            </a:r>
            <a:r>
              <a:rPr lang="en-US"/>
              <a:t> </a:t>
            </a:r>
            <a:r>
              <a:rPr lang="en-US" err="1"/>
              <a:t>sodales</a:t>
            </a:r>
            <a:r>
              <a:rPr lang="en-US"/>
              <a:t>, </a:t>
            </a:r>
            <a:r>
              <a:rPr lang="en-US" err="1"/>
              <a:t>rutrum</a:t>
            </a:r>
            <a:r>
              <a:rPr lang="en-US"/>
              <a:t> </a:t>
            </a:r>
            <a:r>
              <a:rPr lang="en-US" err="1"/>
              <a:t>purus</a:t>
            </a:r>
            <a:r>
              <a:rPr lang="en-US"/>
              <a:t> vel, </a:t>
            </a:r>
            <a:r>
              <a:rPr lang="en-US" err="1"/>
              <a:t>consectetur</a:t>
            </a:r>
            <a:r>
              <a:rPr lang="en-US"/>
              <a:t> </a:t>
            </a:r>
            <a:r>
              <a:rPr lang="en-US" err="1"/>
              <a:t>mauris</a:t>
            </a:r>
            <a:r>
              <a:rPr lang="en-US"/>
              <a:t>. </a:t>
            </a:r>
            <a:r>
              <a:rPr lang="en-US" err="1"/>
              <a:t>Vivamus</a:t>
            </a:r>
            <a:r>
              <a:rPr lang="en-US"/>
              <a:t> </a:t>
            </a:r>
            <a:r>
              <a:rPr lang="en-US" err="1"/>
              <a:t>velit</a:t>
            </a:r>
            <a:r>
              <a:rPr lang="en-US"/>
              <a:t> </a:t>
            </a:r>
            <a:r>
              <a:rPr lang="en-US" err="1"/>
              <a:t>felis</a:t>
            </a:r>
            <a:r>
              <a:rPr lang="en-US"/>
              <a:t>, </a:t>
            </a:r>
            <a:r>
              <a:rPr lang="en-US" err="1"/>
              <a:t>commodo</a:t>
            </a:r>
            <a:r>
              <a:rPr lang="en-US"/>
              <a:t> </a:t>
            </a:r>
            <a:r>
              <a:rPr lang="en-US" err="1"/>
              <a:t>egetq</a:t>
            </a:r>
            <a:r>
              <a:rPr lang="en-US"/>
              <a:t> </a:t>
            </a:r>
            <a:r>
              <a:rPr lang="en-US" err="1"/>
              <a:t>eget</a:t>
            </a:r>
            <a:r>
              <a:rPr lang="en-US"/>
              <a:t> </a:t>
            </a:r>
            <a:r>
              <a:rPr lang="en-US" err="1"/>
              <a:t>pretium</a:t>
            </a:r>
            <a:r>
              <a:rPr lang="en-US"/>
              <a:t>.</a:t>
            </a:r>
          </a:p>
        </p:txBody>
      </p:sp>
      <p:sp>
        <p:nvSpPr>
          <p:cNvPr id="2" name="TextBox 1">
            <a:extLst>
              <a:ext uri="{FF2B5EF4-FFF2-40B4-BE49-F238E27FC236}">
                <a16:creationId xmlns:a16="http://schemas.microsoft.com/office/drawing/2014/main" id="{7F2E7323-F360-A944-A23F-8BB1C2872039}"/>
              </a:ext>
            </a:extLst>
          </p:cNvPr>
          <p:cNvSpPr txBox="1"/>
          <p:nvPr userDrawn="1"/>
        </p:nvSpPr>
        <p:spPr>
          <a:xfrm>
            <a:off x="835986" y="360084"/>
            <a:ext cx="1545236" cy="2708434"/>
          </a:xfrm>
          <a:prstGeom prst="rect">
            <a:avLst/>
          </a:prstGeom>
          <a:noFill/>
        </p:spPr>
        <p:txBody>
          <a:bodyPr wrap="square" rtlCol="0">
            <a:spAutoFit/>
          </a:bodyPr>
          <a:lstStyle/>
          <a:p>
            <a:r>
              <a:rPr lang="en-US" sz="17000" b="1" i="0">
                <a:solidFill>
                  <a:srgbClr val="003E72"/>
                </a:solidFill>
              </a:rPr>
              <a:t>“</a:t>
            </a:r>
          </a:p>
        </p:txBody>
      </p:sp>
      <p:pic>
        <p:nvPicPr>
          <p:cNvPr id="4" name="Picture 3" descr="Logo, company name&#10;&#10;Description automatically generated">
            <a:extLst>
              <a:ext uri="{FF2B5EF4-FFF2-40B4-BE49-F238E27FC236}">
                <a16:creationId xmlns:a16="http://schemas.microsoft.com/office/drawing/2014/main" id="{EEAF3F8E-9328-744E-8628-D661FED5EF57}"/>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306507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D93F441-8708-4C57-BEDD-F16299BFD638}"/>
              </a:ext>
            </a:extLst>
          </p:cNvPr>
          <p:cNvSpPr>
            <a:spLocks noGrp="1"/>
          </p:cNvSpPr>
          <p:nvPr>
            <p:ph type="pic" sz="quarter" idx="10"/>
          </p:nvPr>
        </p:nvSpPr>
        <p:spPr>
          <a:xfrm>
            <a:off x="739897" y="1609820"/>
            <a:ext cx="3056468" cy="3056468"/>
          </a:xfrm>
          <a:prstGeom prst="ellipse">
            <a:avLst/>
          </a:prstGeom>
          <a:pattFill prst="pct25">
            <a:fgClr>
              <a:srgbClr val="0077FA"/>
            </a:fgClr>
            <a:bgClr>
              <a:schemeClr val="bg1"/>
            </a:bgClr>
          </a:pattFill>
        </p:spPr>
        <p:txBody>
          <a:bodyPr rtlCol="0">
            <a:noAutofit/>
          </a:bodyPr>
          <a:lstStyle/>
          <a:p>
            <a:pPr lvl="0"/>
            <a:endParaRPr lang="en-US" noProof="0"/>
          </a:p>
        </p:txBody>
      </p:sp>
      <p:sp>
        <p:nvSpPr>
          <p:cNvPr id="15" name="Picture Placeholder 14">
            <a:extLst>
              <a:ext uri="{FF2B5EF4-FFF2-40B4-BE49-F238E27FC236}">
                <a16:creationId xmlns:a16="http://schemas.microsoft.com/office/drawing/2014/main" id="{A1FC8916-CB8D-4F38-992F-8D87C4D9F569}"/>
              </a:ext>
            </a:extLst>
          </p:cNvPr>
          <p:cNvSpPr>
            <a:spLocks noGrp="1"/>
          </p:cNvSpPr>
          <p:nvPr>
            <p:ph type="pic" sz="quarter" idx="11"/>
          </p:nvPr>
        </p:nvSpPr>
        <p:spPr>
          <a:xfrm>
            <a:off x="4567765" y="1609819"/>
            <a:ext cx="3056468" cy="3056468"/>
          </a:xfrm>
          <a:prstGeom prst="ellipse">
            <a:avLst/>
          </a:prstGeom>
          <a:pattFill prst="pct25">
            <a:fgClr>
              <a:srgbClr val="0077FA"/>
            </a:fgClr>
            <a:bgClr>
              <a:schemeClr val="bg1"/>
            </a:bgClr>
          </a:pattFill>
        </p:spPr>
        <p:txBody>
          <a:bodyPr rtlCol="0">
            <a:noAutofit/>
          </a:bodyPr>
          <a:lstStyle/>
          <a:p>
            <a:pPr lvl="0"/>
            <a:endParaRPr lang="en-US" noProof="0"/>
          </a:p>
        </p:txBody>
      </p:sp>
      <p:sp>
        <p:nvSpPr>
          <p:cNvPr id="18" name="Picture Placeholder 17">
            <a:extLst>
              <a:ext uri="{FF2B5EF4-FFF2-40B4-BE49-F238E27FC236}">
                <a16:creationId xmlns:a16="http://schemas.microsoft.com/office/drawing/2014/main" id="{13181C31-464D-4C1B-ADB2-8D3E6AE9D6FB}"/>
              </a:ext>
            </a:extLst>
          </p:cNvPr>
          <p:cNvSpPr>
            <a:spLocks noGrp="1"/>
          </p:cNvSpPr>
          <p:nvPr>
            <p:ph type="pic" sz="quarter" idx="12"/>
          </p:nvPr>
        </p:nvSpPr>
        <p:spPr>
          <a:xfrm>
            <a:off x="8395633" y="1609819"/>
            <a:ext cx="3056468" cy="3056468"/>
          </a:xfrm>
          <a:prstGeom prst="ellipse">
            <a:avLst/>
          </a:prstGeom>
          <a:pattFill prst="pct25">
            <a:fgClr>
              <a:srgbClr val="0077FA"/>
            </a:fgClr>
            <a:bgClr>
              <a:schemeClr val="bg1"/>
            </a:bgClr>
          </a:pattFill>
        </p:spPr>
        <p:txBody>
          <a:bodyPr rtlCol="0">
            <a:noAutofit/>
          </a:bodyPr>
          <a:lstStyle/>
          <a:p>
            <a:pPr lvl="0"/>
            <a:endParaRPr lang="en-US" noProof="0"/>
          </a:p>
        </p:txBody>
      </p:sp>
      <p:sp>
        <p:nvSpPr>
          <p:cNvPr id="8" name="Text Placeholder 2">
            <a:extLst>
              <a:ext uri="{FF2B5EF4-FFF2-40B4-BE49-F238E27FC236}">
                <a16:creationId xmlns:a16="http://schemas.microsoft.com/office/drawing/2014/main" id="{5E5F0E2A-8186-5E42-A58F-014EC1A9C2FE}"/>
              </a:ext>
            </a:extLst>
          </p:cNvPr>
          <p:cNvSpPr>
            <a:spLocks noGrp="1"/>
          </p:cNvSpPr>
          <p:nvPr>
            <p:ph type="body" idx="1" hasCustomPrompt="1"/>
          </p:nvPr>
        </p:nvSpPr>
        <p:spPr>
          <a:xfrm>
            <a:off x="1136133" y="4803844"/>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Text Placeholder 2">
            <a:extLst>
              <a:ext uri="{FF2B5EF4-FFF2-40B4-BE49-F238E27FC236}">
                <a16:creationId xmlns:a16="http://schemas.microsoft.com/office/drawing/2014/main" id="{3B9267EE-DF95-4F41-9970-DED2AE733025}"/>
              </a:ext>
            </a:extLst>
          </p:cNvPr>
          <p:cNvSpPr>
            <a:spLocks noGrp="1"/>
          </p:cNvSpPr>
          <p:nvPr>
            <p:ph type="body" idx="13" hasCustomPrompt="1"/>
          </p:nvPr>
        </p:nvSpPr>
        <p:spPr>
          <a:xfrm>
            <a:off x="4715675" y="4803844"/>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0" name="Text Placeholder 2">
            <a:extLst>
              <a:ext uri="{FF2B5EF4-FFF2-40B4-BE49-F238E27FC236}">
                <a16:creationId xmlns:a16="http://schemas.microsoft.com/office/drawing/2014/main" id="{A8C5E8EA-96B5-ED40-A322-AAE2CED18138}"/>
              </a:ext>
            </a:extLst>
          </p:cNvPr>
          <p:cNvSpPr>
            <a:spLocks noGrp="1"/>
          </p:cNvSpPr>
          <p:nvPr>
            <p:ph type="body" idx="14" hasCustomPrompt="1"/>
          </p:nvPr>
        </p:nvSpPr>
        <p:spPr>
          <a:xfrm>
            <a:off x="8295217" y="4835081"/>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2" name="Title 1">
            <a:extLst>
              <a:ext uri="{FF2B5EF4-FFF2-40B4-BE49-F238E27FC236}">
                <a16:creationId xmlns:a16="http://schemas.microsoft.com/office/drawing/2014/main" id="{6D89DB99-6AB8-364D-8E5F-07A10D3D21E0}"/>
              </a:ext>
            </a:extLst>
          </p:cNvPr>
          <p:cNvSpPr>
            <a:spLocks noGrp="1"/>
          </p:cNvSpPr>
          <p:nvPr>
            <p:ph type="title"/>
          </p:nvPr>
        </p:nvSpPr>
        <p:spPr>
          <a:xfrm>
            <a:off x="838200" y="365125"/>
            <a:ext cx="10515600" cy="1107137"/>
          </a:xfrm>
          <a:prstGeom prst="rect">
            <a:avLst/>
          </a:prstGeom>
        </p:spPr>
        <p:txBody>
          <a:bodyPr/>
          <a:lstStyle/>
          <a:p>
            <a:r>
              <a:rPr lang="en-US"/>
              <a:t>Click to edit Master title style</a:t>
            </a:r>
          </a:p>
        </p:txBody>
      </p:sp>
      <p:pic>
        <p:nvPicPr>
          <p:cNvPr id="12" name="Picture 11" descr="Logo, company name&#10;&#10;Description automatically generated">
            <a:extLst>
              <a:ext uri="{FF2B5EF4-FFF2-40B4-BE49-F238E27FC236}">
                <a16:creationId xmlns:a16="http://schemas.microsoft.com/office/drawing/2014/main" id="{800B02D9-1626-F840-B779-F9B1050065CC}"/>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3018968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B1F91D4F-A932-4FA6-A468-BF18A7F35BC6}"/>
              </a:ext>
            </a:extLst>
          </p:cNvPr>
          <p:cNvSpPr>
            <a:spLocks noGrp="1"/>
          </p:cNvSpPr>
          <p:nvPr>
            <p:ph type="pic" sz="quarter" idx="11" hasCustomPrompt="1"/>
          </p:nvPr>
        </p:nvSpPr>
        <p:spPr>
          <a:xfrm>
            <a:off x="6284913" y="0"/>
            <a:ext cx="5907087" cy="6858000"/>
          </a:xfrm>
          <a:prstGeom prst="parallelogram">
            <a:avLst>
              <a:gd name="adj" fmla="val 36907"/>
            </a:avLst>
          </a:prstGeom>
          <a:solidFill>
            <a:schemeClr val="bg1">
              <a:lumMod val="95000"/>
            </a:schemeClr>
          </a:solidFill>
        </p:spPr>
        <p:txBody>
          <a:bodyPr/>
          <a:lstStyle>
            <a:lvl1pPr marL="0" indent="0">
              <a:buNone/>
              <a:defRPr sz="18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ID"/>
              <a:t>Image Placeholder</a:t>
            </a:r>
          </a:p>
        </p:txBody>
      </p:sp>
      <p:sp>
        <p:nvSpPr>
          <p:cNvPr id="3" name="Title 1">
            <a:extLst>
              <a:ext uri="{FF2B5EF4-FFF2-40B4-BE49-F238E27FC236}">
                <a16:creationId xmlns:a16="http://schemas.microsoft.com/office/drawing/2014/main" id="{1AD26C11-437E-8849-AD78-852C2DBB330F}"/>
              </a:ext>
            </a:extLst>
          </p:cNvPr>
          <p:cNvSpPr>
            <a:spLocks noGrp="1"/>
          </p:cNvSpPr>
          <p:nvPr>
            <p:ph type="title"/>
          </p:nvPr>
        </p:nvSpPr>
        <p:spPr>
          <a:xfrm>
            <a:off x="304801" y="311632"/>
            <a:ext cx="6479628" cy="1325563"/>
          </a:xfrm>
          <a:prstGeom prst="rect">
            <a:avLst/>
          </a:prstGeom>
        </p:spPr>
        <p:txBody>
          <a:bodyPr/>
          <a:lstStyle>
            <a:lvl1pPr>
              <a:defRPr>
                <a:solidFill>
                  <a:srgbClr val="003E72"/>
                </a:solidFill>
              </a:defRPr>
            </a:lvl1pPr>
          </a:lstStyle>
          <a:p>
            <a:r>
              <a:rPr lang="en-US"/>
              <a:t>Click to edit Master title style</a:t>
            </a:r>
          </a:p>
        </p:txBody>
      </p:sp>
      <p:sp>
        <p:nvSpPr>
          <p:cNvPr id="4" name="Text Placeholder 3">
            <a:extLst>
              <a:ext uri="{FF2B5EF4-FFF2-40B4-BE49-F238E27FC236}">
                <a16:creationId xmlns:a16="http://schemas.microsoft.com/office/drawing/2014/main" id="{1924C876-91BF-9E48-815B-4D70F72C991A}"/>
              </a:ext>
            </a:extLst>
          </p:cNvPr>
          <p:cNvSpPr>
            <a:spLocks noGrp="1"/>
          </p:cNvSpPr>
          <p:nvPr>
            <p:ph type="body" sz="quarter" idx="12"/>
          </p:nvPr>
        </p:nvSpPr>
        <p:spPr>
          <a:xfrm>
            <a:off x="304800" y="2159165"/>
            <a:ext cx="6479628" cy="3673475"/>
          </a:xfrm>
          <a:prstGeom prst="rect">
            <a:avLst/>
          </a:prstGeom>
        </p:spPr>
        <p:txBody>
          <a:bodyPr/>
          <a:lstStyle>
            <a:lvl1pPr>
              <a:defRPr>
                <a:solidFill>
                  <a:srgbClr val="003E72"/>
                </a:solidFill>
              </a:defRPr>
            </a:lvl1pPr>
            <a:lvl2pPr>
              <a:defRPr>
                <a:solidFill>
                  <a:srgbClr val="003E72"/>
                </a:solidFill>
              </a:defRPr>
            </a:lvl2pPr>
            <a:lvl3pPr>
              <a:defRPr>
                <a:solidFill>
                  <a:srgbClr val="003E72"/>
                </a:solidFill>
              </a:defRPr>
            </a:lvl3pPr>
            <a:lvl4pPr>
              <a:defRPr>
                <a:solidFill>
                  <a:srgbClr val="003E72"/>
                </a:solidFill>
              </a:defRPr>
            </a:lvl4pPr>
            <a:lvl5pPr>
              <a:defRPr>
                <a:solidFill>
                  <a:srgbClr val="003E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Logo, company name&#10;&#10;Description automatically generated">
            <a:extLst>
              <a:ext uri="{FF2B5EF4-FFF2-40B4-BE49-F238E27FC236}">
                <a16:creationId xmlns:a16="http://schemas.microsoft.com/office/drawing/2014/main" id="{E3A6B5E9-6E3C-A548-BB49-0AD830571EEE}"/>
              </a:ext>
            </a:extLst>
          </p:cNvPr>
          <p:cNvPicPr>
            <a:picLocks noChangeAspect="1"/>
          </p:cNvPicPr>
          <p:nvPr userDrawn="1"/>
        </p:nvPicPr>
        <p:blipFill>
          <a:blip r:embed="rId2"/>
          <a:stretch>
            <a:fillRect/>
          </a:stretch>
        </p:blipFill>
        <p:spPr>
          <a:xfrm>
            <a:off x="10715821" y="5842067"/>
            <a:ext cx="1476179" cy="1177158"/>
          </a:xfrm>
          <a:prstGeom prst="rect">
            <a:avLst/>
          </a:prstGeom>
        </p:spPr>
      </p:pic>
    </p:spTree>
    <p:extLst>
      <p:ext uri="{BB962C8B-B14F-4D97-AF65-F5344CB8AC3E}">
        <p14:creationId xmlns:p14="http://schemas.microsoft.com/office/powerpoint/2010/main" val="3221126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and Vertical Text">
    <p:bg>
      <p:bgPr>
        <a:gradFill>
          <a:gsLst>
            <a:gs pos="0">
              <a:schemeClr val="bg1"/>
            </a:gs>
            <a:gs pos="9000">
              <a:schemeClr val="bg1">
                <a:lumMod val="95000"/>
              </a:schemeClr>
            </a:gs>
            <a:gs pos="50000">
              <a:schemeClr val="accent1">
                <a:lumMod val="45000"/>
                <a:lumOff val="55000"/>
              </a:schemeClr>
            </a:gs>
            <a:gs pos="100000">
              <a:srgbClr val="003E72"/>
            </a:gs>
          </a:gsLst>
          <a:lin ang="5400000" scaled="1"/>
        </a:gra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345E4A5-870A-4094-9B78-72A0BA1359AF}"/>
              </a:ext>
            </a:extLst>
          </p:cNvPr>
          <p:cNvSpPr>
            <a:spLocks noGrp="1"/>
          </p:cNvSpPr>
          <p:nvPr>
            <p:ph type="pic" sz="quarter" idx="10"/>
          </p:nvPr>
        </p:nvSpPr>
        <p:spPr>
          <a:xfrm>
            <a:off x="0" y="2144109"/>
            <a:ext cx="3169227" cy="4713889"/>
          </a:xfrm>
          <a:custGeom>
            <a:avLst/>
            <a:gdLst>
              <a:gd name="connsiteX0" fmla="*/ 0 w 2828140"/>
              <a:gd name="connsiteY0" fmla="*/ 0 h 6873449"/>
              <a:gd name="connsiteX1" fmla="*/ 2828140 w 2828140"/>
              <a:gd name="connsiteY1" fmla="*/ 0 h 6873449"/>
              <a:gd name="connsiteX2" fmla="*/ 2828140 w 2828140"/>
              <a:gd name="connsiteY2" fmla="*/ 6873449 h 6873449"/>
              <a:gd name="connsiteX3" fmla="*/ 0 w 2828140"/>
              <a:gd name="connsiteY3" fmla="*/ 6873449 h 6873449"/>
            </a:gdLst>
            <a:ahLst/>
            <a:cxnLst>
              <a:cxn ang="0">
                <a:pos x="connsiteX0" y="connsiteY0"/>
              </a:cxn>
              <a:cxn ang="0">
                <a:pos x="connsiteX1" y="connsiteY1"/>
              </a:cxn>
              <a:cxn ang="0">
                <a:pos x="connsiteX2" y="connsiteY2"/>
              </a:cxn>
              <a:cxn ang="0">
                <a:pos x="connsiteX3" y="connsiteY3"/>
              </a:cxn>
            </a:cxnLst>
            <a:rect l="l" t="t" r="r" b="b"/>
            <a:pathLst>
              <a:path w="2828140" h="6873449">
                <a:moveTo>
                  <a:pt x="0" y="0"/>
                </a:moveTo>
                <a:lnTo>
                  <a:pt x="2828140" y="0"/>
                </a:lnTo>
                <a:lnTo>
                  <a:pt x="2828140" y="6873449"/>
                </a:lnTo>
                <a:lnTo>
                  <a:pt x="0" y="6873449"/>
                </a:lnTo>
                <a:close/>
              </a:path>
            </a:pathLst>
          </a:custGeom>
          <a:pattFill prst="pct25">
            <a:fgClr>
              <a:srgbClr val="0077FA"/>
            </a:fgClr>
            <a:bgClr>
              <a:schemeClr val="bg1"/>
            </a:bgClr>
          </a:pattFill>
        </p:spPr>
        <p:txBody>
          <a:bodyPr rtlCol="0">
            <a:noAutofit/>
          </a:bodyPr>
          <a:lstStyle/>
          <a:p>
            <a:pPr lvl="0"/>
            <a:endParaRPr lang="en-US" noProof="0"/>
          </a:p>
        </p:txBody>
      </p:sp>
      <p:sp>
        <p:nvSpPr>
          <p:cNvPr id="14" name="Picture Placeholder 13">
            <a:extLst>
              <a:ext uri="{FF2B5EF4-FFF2-40B4-BE49-F238E27FC236}">
                <a16:creationId xmlns:a16="http://schemas.microsoft.com/office/drawing/2014/main" id="{78708F04-5D56-4F69-AE5E-26B651563A9E}"/>
              </a:ext>
            </a:extLst>
          </p:cNvPr>
          <p:cNvSpPr>
            <a:spLocks noGrp="1"/>
          </p:cNvSpPr>
          <p:nvPr>
            <p:ph type="pic" sz="quarter" idx="11"/>
          </p:nvPr>
        </p:nvSpPr>
        <p:spPr>
          <a:xfrm>
            <a:off x="3611544" y="3429000"/>
            <a:ext cx="3169228" cy="3428998"/>
          </a:xfrm>
          <a:custGeom>
            <a:avLst/>
            <a:gdLst>
              <a:gd name="connsiteX0" fmla="*/ 0 w 2828140"/>
              <a:gd name="connsiteY0" fmla="*/ 0 h 3298976"/>
              <a:gd name="connsiteX1" fmla="*/ 2828140 w 2828140"/>
              <a:gd name="connsiteY1" fmla="*/ 0 h 3298976"/>
              <a:gd name="connsiteX2" fmla="*/ 2828140 w 2828140"/>
              <a:gd name="connsiteY2" fmla="*/ 3298976 h 3298976"/>
              <a:gd name="connsiteX3" fmla="*/ 0 w 2828140"/>
              <a:gd name="connsiteY3" fmla="*/ 3298976 h 3298976"/>
            </a:gdLst>
            <a:ahLst/>
            <a:cxnLst>
              <a:cxn ang="0">
                <a:pos x="connsiteX0" y="connsiteY0"/>
              </a:cxn>
              <a:cxn ang="0">
                <a:pos x="connsiteX1" y="connsiteY1"/>
              </a:cxn>
              <a:cxn ang="0">
                <a:pos x="connsiteX2" y="connsiteY2"/>
              </a:cxn>
              <a:cxn ang="0">
                <a:pos x="connsiteX3" y="connsiteY3"/>
              </a:cxn>
            </a:cxnLst>
            <a:rect l="l" t="t" r="r" b="b"/>
            <a:pathLst>
              <a:path w="2828140" h="3298976">
                <a:moveTo>
                  <a:pt x="0" y="0"/>
                </a:moveTo>
                <a:lnTo>
                  <a:pt x="2828140" y="0"/>
                </a:lnTo>
                <a:lnTo>
                  <a:pt x="2828140" y="3298976"/>
                </a:lnTo>
                <a:lnTo>
                  <a:pt x="0" y="3298976"/>
                </a:lnTo>
                <a:close/>
              </a:path>
            </a:pathLst>
          </a:custGeom>
          <a:pattFill prst="pct25">
            <a:fgClr>
              <a:srgbClr val="0077FA"/>
            </a:fgClr>
            <a:bgClr>
              <a:schemeClr val="bg1"/>
            </a:bgClr>
          </a:pattFill>
        </p:spPr>
        <p:txBody>
          <a:bodyPr rtlCol="0">
            <a:noAutofit/>
          </a:bodyPr>
          <a:lstStyle/>
          <a:p>
            <a:pPr lvl="0"/>
            <a:endParaRPr lang="en-US" noProof="0"/>
          </a:p>
        </p:txBody>
      </p:sp>
      <p:sp>
        <p:nvSpPr>
          <p:cNvPr id="2" name="Title 1">
            <a:extLst>
              <a:ext uri="{FF2B5EF4-FFF2-40B4-BE49-F238E27FC236}">
                <a16:creationId xmlns:a16="http://schemas.microsoft.com/office/drawing/2014/main" id="{E67EB049-CF37-F349-9C3F-A422F4D00417}"/>
              </a:ext>
            </a:extLst>
          </p:cNvPr>
          <p:cNvSpPr>
            <a:spLocks noGrp="1"/>
          </p:cNvSpPr>
          <p:nvPr>
            <p:ph type="title"/>
          </p:nvPr>
        </p:nvSpPr>
        <p:spPr>
          <a:xfrm>
            <a:off x="838200" y="365125"/>
            <a:ext cx="10515600" cy="1325563"/>
          </a:xfrm>
          <a:prstGeom prst="rect">
            <a:avLst/>
          </a:prstGeom>
        </p:spPr>
        <p:txBody>
          <a:bodyPr/>
          <a:lstStyle>
            <a:lvl1pPr>
              <a:defRPr>
                <a:solidFill>
                  <a:srgbClr val="003E72"/>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EB74B32E-CE08-FB4D-98C6-092C364EE4AF}"/>
              </a:ext>
            </a:extLst>
          </p:cNvPr>
          <p:cNvSpPr>
            <a:spLocks noGrp="1"/>
          </p:cNvSpPr>
          <p:nvPr>
            <p:ph idx="1"/>
          </p:nvPr>
        </p:nvSpPr>
        <p:spPr>
          <a:xfrm>
            <a:off x="7223089" y="1927654"/>
            <a:ext cx="4231625" cy="4565221"/>
          </a:xfrm>
        </p:spPr>
        <p:txBody>
          <a:bodyPr/>
          <a:lstStyle>
            <a:lvl1pPr>
              <a:lnSpc>
                <a:spcPct val="110000"/>
              </a:lnSpc>
              <a:defRPr>
                <a:solidFill>
                  <a:srgbClr val="003E72"/>
                </a:solidFill>
              </a:defRPr>
            </a:lvl1pPr>
            <a:lvl2pPr>
              <a:lnSpc>
                <a:spcPct val="110000"/>
              </a:lnSpc>
              <a:defRPr>
                <a:solidFill>
                  <a:srgbClr val="003E72"/>
                </a:solidFill>
              </a:defRPr>
            </a:lvl2pPr>
            <a:lvl3pPr>
              <a:lnSpc>
                <a:spcPct val="110000"/>
              </a:lnSpc>
              <a:defRPr>
                <a:solidFill>
                  <a:srgbClr val="003E72"/>
                </a:solidFill>
              </a:defRPr>
            </a:lvl3pPr>
            <a:lvl4pPr>
              <a:lnSpc>
                <a:spcPct val="110000"/>
              </a:lnSpc>
              <a:defRPr>
                <a:solidFill>
                  <a:srgbClr val="003E72"/>
                </a:solidFill>
              </a:defRPr>
            </a:lvl4pPr>
            <a:lvl5pPr>
              <a:lnSpc>
                <a:spcPct val="110000"/>
              </a:lnSpc>
              <a:defRPr>
                <a:solidFill>
                  <a:srgbClr val="003E7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2152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5E9596-4C46-47D4-A545-08389D598C62}" type="datetimeFigureOut">
              <a:rPr lang="en-US" smtClean="0"/>
              <a:t>11/26/2022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163037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9B2F2091-4844-1342-94E2-DC2F648FF50B}"/>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106A736-79AC-A048-93FE-4C721D363A4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5" name="Title 1">
            <a:extLst>
              <a:ext uri="{FF2B5EF4-FFF2-40B4-BE49-F238E27FC236}">
                <a16:creationId xmlns:a16="http://schemas.microsoft.com/office/drawing/2014/main" id="{C911D7E5-8A3A-F64E-A06A-CAFF5987E8D9}"/>
              </a:ext>
            </a:extLst>
          </p:cNvPr>
          <p:cNvSpPr>
            <a:spLocks noGrp="1"/>
          </p:cNvSpPr>
          <p:nvPr>
            <p:ph type="ctrTitle" hasCustomPrompt="1"/>
          </p:nvPr>
        </p:nvSpPr>
        <p:spPr>
          <a:xfrm>
            <a:off x="4465891" y="2644653"/>
            <a:ext cx="7189495" cy="826238"/>
          </a:xfrm>
          <a:prstGeom prst="rect">
            <a:avLst/>
          </a:prstGeom>
        </p:spPr>
        <p:txBody>
          <a:bodyPr anchor="ctr">
            <a:noAutofit/>
          </a:bodyPr>
          <a:lstStyle>
            <a:lvl1pPr algn="l">
              <a:defRPr sz="5500">
                <a:solidFill>
                  <a:schemeClr val="bg1"/>
                </a:solidFill>
              </a:defRPr>
            </a:lvl1pPr>
          </a:lstStyle>
          <a:p>
            <a:r>
              <a:rPr lang="en-US"/>
              <a:t>Secondary Title Slide</a:t>
            </a:r>
          </a:p>
        </p:txBody>
      </p:sp>
      <p:pic>
        <p:nvPicPr>
          <p:cNvPr id="19" name="Picture 18">
            <a:extLst>
              <a:ext uri="{FF2B5EF4-FFF2-40B4-BE49-F238E27FC236}">
                <a16:creationId xmlns:a16="http://schemas.microsoft.com/office/drawing/2014/main" id="{06078D3B-F6C7-4240-AC3C-B026F3CB3B0C}"/>
              </a:ext>
              <a:ext uri="{C183D7F6-B498-43B3-948B-1728B52AA6E4}">
                <adec:decorative xmlns:adec="http://schemas.microsoft.com/office/drawing/2017/decorative" val="1"/>
              </a:ext>
            </a:extLst>
          </p:cNvPr>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4490875" y="1299235"/>
            <a:ext cx="1288389" cy="1284437"/>
          </a:xfrm>
          <a:prstGeom prst="rect">
            <a:avLst/>
          </a:prstGeom>
        </p:spPr>
      </p:pic>
      <p:pic>
        <p:nvPicPr>
          <p:cNvPr id="23" name="Picture 22">
            <a:extLst>
              <a:ext uri="{FF2B5EF4-FFF2-40B4-BE49-F238E27FC236}">
                <a16:creationId xmlns:a16="http://schemas.microsoft.com/office/drawing/2014/main" id="{E58CD825-6DAB-8F4B-95D3-27D3B3AE57E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pic>
        <p:nvPicPr>
          <p:cNvPr id="24" name="Picture 23">
            <a:extLst>
              <a:ext uri="{FF2B5EF4-FFF2-40B4-BE49-F238E27FC236}">
                <a16:creationId xmlns:a16="http://schemas.microsoft.com/office/drawing/2014/main" id="{AA000996-E3D9-5341-8AA8-E880295C63D4}"/>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
        <p:nvSpPr>
          <p:cNvPr id="25" name="Subtitle 2">
            <a:extLst>
              <a:ext uri="{FF2B5EF4-FFF2-40B4-BE49-F238E27FC236}">
                <a16:creationId xmlns:a16="http://schemas.microsoft.com/office/drawing/2014/main" id="{A152C89E-3F7B-A649-BD19-DCA765D1A474}"/>
              </a:ext>
            </a:extLst>
          </p:cNvPr>
          <p:cNvSpPr>
            <a:spLocks noGrp="1"/>
          </p:cNvSpPr>
          <p:nvPr>
            <p:ph type="subTitle" idx="10"/>
          </p:nvPr>
        </p:nvSpPr>
        <p:spPr>
          <a:xfrm>
            <a:off x="4465891" y="3529009"/>
            <a:ext cx="7189495" cy="43316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6" name="Text Placeholder 11">
            <a:extLst>
              <a:ext uri="{FF2B5EF4-FFF2-40B4-BE49-F238E27FC236}">
                <a16:creationId xmlns:a16="http://schemas.microsoft.com/office/drawing/2014/main" id="{38A4B7F9-CB13-6D4D-883C-AE5DAB64D54F}"/>
              </a:ext>
            </a:extLst>
          </p:cNvPr>
          <p:cNvSpPr>
            <a:spLocks noGrp="1"/>
          </p:cNvSpPr>
          <p:nvPr>
            <p:ph type="body" sz="quarter" idx="11" hasCustomPrompt="1"/>
          </p:nvPr>
        </p:nvSpPr>
        <p:spPr>
          <a:xfrm>
            <a:off x="4461500" y="4073371"/>
            <a:ext cx="7189495"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spTree>
    <p:extLst>
      <p:ext uri="{BB962C8B-B14F-4D97-AF65-F5344CB8AC3E}">
        <p14:creationId xmlns:p14="http://schemas.microsoft.com/office/powerpoint/2010/main" val="4154277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p:custDataLst>
              <p:tags r:id="rId1"/>
            </p:custDataLst>
            <p:extLst>
              <p:ext uri="{D42A27DB-BD31-4B8C-83A1-F6EECF244321}">
                <p14:modId xmlns:p14="http://schemas.microsoft.com/office/powerpoint/2010/main" val="1619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11/26/2022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008145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5E9596-4C46-47D4-A545-08389D598C62}" type="datetimeFigureOut">
              <a:rPr lang="en-US" smtClean="0"/>
              <a:t>11/26/2022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cxnSp>
        <p:nvCxnSpPr>
          <p:cNvPr id="7" name="Straight Connector 6" descr="&quot;&quot;">
            <a:extLst>
              <a:ext uri="{FF2B5EF4-FFF2-40B4-BE49-F238E27FC236}">
                <a16:creationId xmlns:a16="http://schemas.microsoft.com/office/drawing/2014/main" id="{BEAC91FE-22FD-4E6A-87EB-4B75B31CDEB8}"/>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909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5E9596-4C46-47D4-A545-08389D598C62}" type="datetimeFigureOut">
              <a:rPr lang="en-US" smtClean="0"/>
              <a:t>11/26/2022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136719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5E9596-4C46-47D4-A545-08389D598C62}" type="datetimeFigureOut">
              <a:rPr lang="en-US" smtClean="0"/>
              <a:t>11/26/2022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586136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5E9596-4C46-47D4-A545-08389D598C62}" type="datetimeFigureOut">
              <a:rPr lang="en-US" smtClean="0"/>
              <a:t>11/26/2022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531135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E9596-4C46-47D4-A545-08389D598C62}" type="datetimeFigureOut">
              <a:rPr lang="en-US" smtClean="0"/>
              <a:t>11/26/2022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866147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11/26/2022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412960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11/26/2022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981762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11/26/2022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7794967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11/26/2022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051911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838200" y="1608667"/>
            <a:ext cx="10515600" cy="424799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Logo, company name&#10;&#10;Description automatically generated">
            <a:extLst>
              <a:ext uri="{FF2B5EF4-FFF2-40B4-BE49-F238E27FC236}">
                <a16:creationId xmlns:a16="http://schemas.microsoft.com/office/drawing/2014/main" id="{4046ADFF-DF08-E348-A78E-E69C296627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765982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50EE7798-284D-44E6-BD33-EC3C7F4CA87C}" type="slidenum">
              <a:rPr lang="en-US" smtClean="0"/>
              <a:t>‹#›</a:t>
            </a:fld>
            <a:endParaRPr lang="en-US" dirty="0"/>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1267854223"/>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517240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3563282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994729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527768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864900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4743402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7238361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3877428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902183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Sidebar Phot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95C181A-A9BA-764D-9C94-AB35096B24E3}"/>
              </a:ext>
            </a:extLst>
          </p:cNvPr>
          <p:cNvPicPr>
            <a:picLocks noChangeAspect="1"/>
          </p:cNvPicPr>
          <p:nvPr userDrawn="1"/>
        </p:nvPicPr>
        <p:blipFill rotWithShape="1">
          <a:blip r:embed="rId2" cstate="print">
            <a:alphaModFix amt="7000"/>
            <a:extLst>
              <a:ext uri="{28A0092B-C50C-407E-A947-70E740481C1C}">
                <a14:useLocalDpi xmlns:a14="http://schemas.microsoft.com/office/drawing/2010/main"/>
              </a:ext>
            </a:extLst>
          </a:blip>
          <a:srcRect t="33903" b="4214"/>
          <a:stretch/>
        </p:blipFill>
        <p:spPr>
          <a:xfrm>
            <a:off x="0" y="1431561"/>
            <a:ext cx="12192000" cy="4289763"/>
          </a:xfrm>
          <a:prstGeom prst="rect">
            <a:avLst/>
          </a:prstGeom>
        </p:spPr>
      </p:pic>
      <p:sp>
        <p:nvSpPr>
          <p:cNvPr id="11" name="Picture Placeholder 2">
            <a:extLst>
              <a:ext uri="{FF2B5EF4-FFF2-40B4-BE49-F238E27FC236}">
                <a16:creationId xmlns:a16="http://schemas.microsoft.com/office/drawing/2014/main" id="{F89232B3-75B4-4844-BDA8-8CA59EC50269}"/>
              </a:ext>
            </a:extLst>
          </p:cNvPr>
          <p:cNvSpPr>
            <a:spLocks noGrp="1" noChangeAspect="1"/>
          </p:cNvSpPr>
          <p:nvPr>
            <p:ph type="pic" idx="14"/>
          </p:nvPr>
        </p:nvSpPr>
        <p:spPr>
          <a:xfrm>
            <a:off x="7342409" y="1686408"/>
            <a:ext cx="4011391" cy="3740031"/>
          </a:xfr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Content Placeholder 2">
            <a:extLst>
              <a:ext uri="{FF2B5EF4-FFF2-40B4-BE49-F238E27FC236}">
                <a16:creationId xmlns:a16="http://schemas.microsoft.com/office/drawing/2014/main" id="{300C3B68-8455-D448-9503-AB8AC173FFAE}"/>
              </a:ext>
            </a:extLst>
          </p:cNvPr>
          <p:cNvSpPr>
            <a:spLocks noGrp="1"/>
          </p:cNvSpPr>
          <p:nvPr>
            <p:ph idx="1"/>
          </p:nvPr>
        </p:nvSpPr>
        <p:spPr>
          <a:xfrm>
            <a:off x="838202" y="1686408"/>
            <a:ext cx="6117234" cy="374003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54B5D15-7620-8943-B1D6-C4989A375AA5}"/>
              </a:ext>
            </a:extLst>
          </p:cNvPr>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pic>
        <p:nvPicPr>
          <p:cNvPr id="2" name="Picture 1" descr="Logo, company name&#10;&#10;Description automatically generated">
            <a:extLst>
              <a:ext uri="{FF2B5EF4-FFF2-40B4-BE49-F238E27FC236}">
                <a16:creationId xmlns:a16="http://schemas.microsoft.com/office/drawing/2014/main" id="{79A78958-F6FE-AB8A-B162-FC6BA19285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3101037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0"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6153464"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pic>
        <p:nvPicPr>
          <p:cNvPr id="4" name="Picture 3" descr="Logo, company name&#10;&#10;Description automatically generated">
            <a:extLst>
              <a:ext uri="{FF2B5EF4-FFF2-40B4-BE49-F238E27FC236}">
                <a16:creationId xmlns:a16="http://schemas.microsoft.com/office/drawing/2014/main" id="{796B2F5B-5BF6-8EDD-9D17-B55BE29793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3803659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1"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4515165"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6" name="Content Placeholder 2">
            <a:extLst>
              <a:ext uri="{FF2B5EF4-FFF2-40B4-BE49-F238E27FC236}">
                <a16:creationId xmlns:a16="http://schemas.microsoft.com/office/drawing/2014/main" id="{B41E6513-3F0C-8343-90AD-D2400055D19D}"/>
              </a:ext>
            </a:extLst>
          </p:cNvPr>
          <p:cNvSpPr>
            <a:spLocks noGrp="1"/>
          </p:cNvSpPr>
          <p:nvPr>
            <p:ph idx="11" hasCustomPrompt="1"/>
          </p:nvPr>
        </p:nvSpPr>
        <p:spPr>
          <a:xfrm>
            <a:off x="8192129"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pic>
        <p:nvPicPr>
          <p:cNvPr id="4" name="Picture 3" descr="Logo, company name&#10;&#10;Description automatically generated">
            <a:extLst>
              <a:ext uri="{FF2B5EF4-FFF2-40B4-BE49-F238E27FC236}">
                <a16:creationId xmlns:a16="http://schemas.microsoft.com/office/drawing/2014/main" id="{71391183-0167-3204-7809-52B1B7C356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161058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5ED376-3B63-4BF5-8FE7-6E13F6B5E102}"/>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Divider Slide 2</a:t>
            </a:r>
          </a:p>
        </p:txBody>
      </p:sp>
      <p:pic>
        <p:nvPicPr>
          <p:cNvPr id="2" name="Picture 1" descr="Logo, company name&#10;&#10;Description automatically generated">
            <a:extLst>
              <a:ext uri="{FF2B5EF4-FFF2-40B4-BE49-F238E27FC236}">
                <a16:creationId xmlns:a16="http://schemas.microsoft.com/office/drawing/2014/main" id="{95BE4FA8-2428-1D2B-DEF5-94AD270EED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914342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ne Chart 1">
    <p:bg>
      <p:bgPr>
        <a:solidFill>
          <a:srgbClr val="FFF3CC"/>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FBD5ED0-A7AC-1E4A-805A-1A86C021CA9E}"/>
              </a:ext>
            </a:extLst>
          </p:cNvPr>
          <p:cNvCxnSpPr/>
          <p:nvPr userDrawn="1"/>
        </p:nvCxnSpPr>
        <p:spPr>
          <a:xfrm>
            <a:off x="0" y="2301240"/>
            <a:ext cx="1219200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87624B8-2A3F-4234-B65D-84C63F7AC2A9}"/>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a:extLst>
              <a:ext uri="{FF2B5EF4-FFF2-40B4-BE49-F238E27FC236}">
                <a16:creationId xmlns:a16="http://schemas.microsoft.com/office/drawing/2014/main" id="{C62E5F35-D24D-1548-AC40-C09D150F2D40}"/>
              </a:ext>
            </a:extLst>
          </p:cNvPr>
          <p:cNvSpPr>
            <a:spLocks/>
          </p:cNvSpPr>
          <p:nvPr userDrawn="1"/>
        </p:nvSpPr>
        <p:spPr>
          <a:xfrm>
            <a:off x="1113017" y="1691638"/>
            <a:ext cx="1375261" cy="1188720"/>
          </a:xfrm>
          <a:prstGeom prst="hexagon">
            <a:avLst/>
          </a:prstGeom>
          <a:solidFill>
            <a:srgbClr val="003E7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5F4EDF85-509D-EF49-87BA-059B1A183414}"/>
              </a:ext>
            </a:extLst>
          </p:cNvPr>
          <p:cNvSpPr>
            <a:spLocks/>
          </p:cNvSpPr>
          <p:nvPr userDrawn="1"/>
        </p:nvSpPr>
        <p:spPr>
          <a:xfrm>
            <a:off x="3286725" y="1691638"/>
            <a:ext cx="1375261" cy="1188720"/>
          </a:xfrm>
          <a:prstGeom prst="hexagon">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CCAE2731-5447-104D-A243-3FA237F3239D}"/>
              </a:ext>
            </a:extLst>
          </p:cNvPr>
          <p:cNvSpPr>
            <a:spLocks/>
          </p:cNvSpPr>
          <p:nvPr userDrawn="1"/>
        </p:nvSpPr>
        <p:spPr>
          <a:xfrm>
            <a:off x="7634141" y="1691636"/>
            <a:ext cx="1375261" cy="1188720"/>
          </a:xfrm>
          <a:prstGeom prst="hexagon">
            <a:avLst/>
          </a:prstGeom>
          <a:solidFill>
            <a:srgbClr val="B0D3E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E197F718-EB2E-2B46-88FD-4CF0004C359C}"/>
              </a:ext>
            </a:extLst>
          </p:cNvPr>
          <p:cNvSpPr>
            <a:spLocks/>
          </p:cNvSpPr>
          <p:nvPr userDrawn="1"/>
        </p:nvSpPr>
        <p:spPr>
          <a:xfrm>
            <a:off x="9807850" y="1691635"/>
            <a:ext cx="1375261" cy="1188720"/>
          </a:xfrm>
          <a:prstGeom prst="hexagon">
            <a:avLst/>
          </a:prstGeom>
          <a:solidFill>
            <a:srgbClr val="6666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a:extLst>
              <a:ext uri="{FF2B5EF4-FFF2-40B4-BE49-F238E27FC236}">
                <a16:creationId xmlns:a16="http://schemas.microsoft.com/office/drawing/2014/main" id="{08825400-135B-1D4A-9A53-CD11C5C5B8F9}"/>
              </a:ext>
            </a:extLst>
          </p:cNvPr>
          <p:cNvSpPr>
            <a:spLocks/>
          </p:cNvSpPr>
          <p:nvPr userDrawn="1"/>
        </p:nvSpPr>
        <p:spPr>
          <a:xfrm>
            <a:off x="5460433" y="1691637"/>
            <a:ext cx="1375261" cy="1188720"/>
          </a:xfrm>
          <a:prstGeom prst="hexagon">
            <a:avLst/>
          </a:prstGeom>
          <a:solidFill>
            <a:srgbClr val="6DABD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
            <a:extLst>
              <a:ext uri="{FF2B5EF4-FFF2-40B4-BE49-F238E27FC236}">
                <a16:creationId xmlns:a16="http://schemas.microsoft.com/office/drawing/2014/main" id="{D6481BA6-A1B1-9442-AE32-0598A33AA38C}"/>
              </a:ext>
            </a:extLst>
          </p:cNvPr>
          <p:cNvSpPr>
            <a:spLocks noGrp="1"/>
          </p:cNvSpPr>
          <p:nvPr>
            <p:ph type="body" idx="1" hasCustomPrompt="1"/>
          </p:nvPr>
        </p:nvSpPr>
        <p:spPr>
          <a:xfrm>
            <a:off x="786315"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9" name="Content Placeholder 2">
            <a:extLst>
              <a:ext uri="{FF2B5EF4-FFF2-40B4-BE49-F238E27FC236}">
                <a16:creationId xmlns:a16="http://schemas.microsoft.com/office/drawing/2014/main" id="{D45BF9D4-0066-2543-B201-7496D2F88B01}"/>
              </a:ext>
            </a:extLst>
          </p:cNvPr>
          <p:cNvSpPr>
            <a:spLocks noGrp="1"/>
          </p:cNvSpPr>
          <p:nvPr>
            <p:ph idx="11" hasCustomPrompt="1"/>
          </p:nvPr>
        </p:nvSpPr>
        <p:spPr>
          <a:xfrm>
            <a:off x="784727"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0" name="Text Placeholder 2">
            <a:extLst>
              <a:ext uri="{FF2B5EF4-FFF2-40B4-BE49-F238E27FC236}">
                <a16:creationId xmlns:a16="http://schemas.microsoft.com/office/drawing/2014/main" id="{8B671FC8-0E69-8A44-995B-F85D7A0B93FF}"/>
              </a:ext>
            </a:extLst>
          </p:cNvPr>
          <p:cNvSpPr>
            <a:spLocks noGrp="1"/>
          </p:cNvSpPr>
          <p:nvPr>
            <p:ph type="body" idx="12" hasCustomPrompt="1"/>
          </p:nvPr>
        </p:nvSpPr>
        <p:spPr>
          <a:xfrm>
            <a:off x="2971833"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1" name="Content Placeholder 2">
            <a:extLst>
              <a:ext uri="{FF2B5EF4-FFF2-40B4-BE49-F238E27FC236}">
                <a16:creationId xmlns:a16="http://schemas.microsoft.com/office/drawing/2014/main" id="{AE173DC9-2DA6-9B44-9A18-093E325C7DD3}"/>
              </a:ext>
            </a:extLst>
          </p:cNvPr>
          <p:cNvSpPr>
            <a:spLocks noGrp="1"/>
          </p:cNvSpPr>
          <p:nvPr>
            <p:ph idx="13" hasCustomPrompt="1"/>
          </p:nvPr>
        </p:nvSpPr>
        <p:spPr>
          <a:xfrm>
            <a:off x="2970245"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2" name="Text Placeholder 2">
            <a:extLst>
              <a:ext uri="{FF2B5EF4-FFF2-40B4-BE49-F238E27FC236}">
                <a16:creationId xmlns:a16="http://schemas.microsoft.com/office/drawing/2014/main" id="{5834E881-EFBA-7A4A-B3B2-CD87BEDD5C2D}"/>
              </a:ext>
            </a:extLst>
          </p:cNvPr>
          <p:cNvSpPr>
            <a:spLocks noGrp="1"/>
          </p:cNvSpPr>
          <p:nvPr>
            <p:ph type="body" idx="14" hasCustomPrompt="1"/>
          </p:nvPr>
        </p:nvSpPr>
        <p:spPr>
          <a:xfrm>
            <a:off x="5131251"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3" name="Content Placeholder 2">
            <a:extLst>
              <a:ext uri="{FF2B5EF4-FFF2-40B4-BE49-F238E27FC236}">
                <a16:creationId xmlns:a16="http://schemas.microsoft.com/office/drawing/2014/main" id="{5AEB8A8F-6E37-8A4F-A35F-0606DDA7015B}"/>
              </a:ext>
            </a:extLst>
          </p:cNvPr>
          <p:cNvSpPr>
            <a:spLocks noGrp="1"/>
          </p:cNvSpPr>
          <p:nvPr>
            <p:ph idx="15" hasCustomPrompt="1"/>
          </p:nvPr>
        </p:nvSpPr>
        <p:spPr>
          <a:xfrm>
            <a:off x="5129663"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4" name="Text Placeholder 2">
            <a:extLst>
              <a:ext uri="{FF2B5EF4-FFF2-40B4-BE49-F238E27FC236}">
                <a16:creationId xmlns:a16="http://schemas.microsoft.com/office/drawing/2014/main" id="{43F887E5-53F4-4B45-8A7F-1287C355517D}"/>
              </a:ext>
            </a:extLst>
          </p:cNvPr>
          <p:cNvSpPr>
            <a:spLocks noGrp="1"/>
          </p:cNvSpPr>
          <p:nvPr>
            <p:ph type="body" idx="16" hasCustomPrompt="1"/>
          </p:nvPr>
        </p:nvSpPr>
        <p:spPr>
          <a:xfrm>
            <a:off x="7316769"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5" name="Content Placeholder 2">
            <a:extLst>
              <a:ext uri="{FF2B5EF4-FFF2-40B4-BE49-F238E27FC236}">
                <a16:creationId xmlns:a16="http://schemas.microsoft.com/office/drawing/2014/main" id="{B30963FA-92AE-2547-B3E1-077EF0796C21}"/>
              </a:ext>
            </a:extLst>
          </p:cNvPr>
          <p:cNvSpPr>
            <a:spLocks noGrp="1"/>
          </p:cNvSpPr>
          <p:nvPr>
            <p:ph idx="17" hasCustomPrompt="1"/>
          </p:nvPr>
        </p:nvSpPr>
        <p:spPr>
          <a:xfrm>
            <a:off x="7315181"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6" name="Text Placeholder 2">
            <a:extLst>
              <a:ext uri="{FF2B5EF4-FFF2-40B4-BE49-F238E27FC236}">
                <a16:creationId xmlns:a16="http://schemas.microsoft.com/office/drawing/2014/main" id="{F423E667-7B78-264B-B728-BF11CCDEDE5B}"/>
              </a:ext>
            </a:extLst>
          </p:cNvPr>
          <p:cNvSpPr>
            <a:spLocks noGrp="1"/>
          </p:cNvSpPr>
          <p:nvPr>
            <p:ph type="body" idx="18" hasCustomPrompt="1"/>
          </p:nvPr>
        </p:nvSpPr>
        <p:spPr>
          <a:xfrm>
            <a:off x="9538010" y="3150061"/>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7" name="Content Placeholder 2">
            <a:extLst>
              <a:ext uri="{FF2B5EF4-FFF2-40B4-BE49-F238E27FC236}">
                <a16:creationId xmlns:a16="http://schemas.microsoft.com/office/drawing/2014/main" id="{F4810DE5-5EF9-5643-BDF2-F3510AA92A66}"/>
              </a:ext>
            </a:extLst>
          </p:cNvPr>
          <p:cNvSpPr>
            <a:spLocks noGrp="1"/>
          </p:cNvSpPr>
          <p:nvPr>
            <p:ph idx="19" hasCustomPrompt="1"/>
          </p:nvPr>
        </p:nvSpPr>
        <p:spPr>
          <a:xfrm>
            <a:off x="9536422" y="3654385"/>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8" name="Title 1">
            <a:extLst>
              <a:ext uri="{FF2B5EF4-FFF2-40B4-BE49-F238E27FC236}">
                <a16:creationId xmlns:a16="http://schemas.microsoft.com/office/drawing/2014/main" id="{34C7C329-D5D5-5A4B-BF6D-98F84A28F56B}"/>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pic>
        <p:nvPicPr>
          <p:cNvPr id="2" name="Picture 1" descr="Logo, company name&#10;&#10;Description automatically generated">
            <a:extLst>
              <a:ext uri="{FF2B5EF4-FFF2-40B4-BE49-F238E27FC236}">
                <a16:creationId xmlns:a16="http://schemas.microsoft.com/office/drawing/2014/main" id="{01F57C16-FA00-558F-66BE-74CAC06830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238199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23C36F-F942-431A-AE32-315502B0000D}"/>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D47E9A00-2A21-5844-8CE2-64885373E5A7}"/>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Thank You!</a:t>
            </a:r>
          </a:p>
        </p:txBody>
      </p:sp>
      <p:pic>
        <p:nvPicPr>
          <p:cNvPr id="2" name="Picture 1" descr="Logo, company name&#10;&#10;Description automatically generated">
            <a:extLst>
              <a:ext uri="{FF2B5EF4-FFF2-40B4-BE49-F238E27FC236}">
                <a16:creationId xmlns:a16="http://schemas.microsoft.com/office/drawing/2014/main" id="{ACE6E558-B413-BE79-7B2A-6B0C243736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3131191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microsoft.com/office/2007/relationships/hdphoto" Target="../media/hdphoto1.wdp"/><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image" Target="../media/image2.emf"/><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oleObject" Target="../embeddings/oleObject2.bin"/><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image" Target="../media/image8.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tags" Target="../tags/tag4.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tags" Target="../tags/tag3.xml"/><Relationship Id="rId28" Type="http://schemas.openxmlformats.org/officeDocument/2006/relationships/image" Target="../media/image4.png"/><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theme" Target="../theme/theme4.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E72"/>
        </a:solidFill>
        <a:effectLst/>
      </p:bgPr>
    </p:bg>
    <p:spTree>
      <p:nvGrpSpPr>
        <p:cNvPr id="1" name=""/>
        <p:cNvGrpSpPr/>
        <p:nvPr/>
      </p:nvGrpSpPr>
      <p:grpSpPr>
        <a:xfrm>
          <a:off x="0" y="0"/>
          <a:ext cx="0" cy="0"/>
          <a:chOff x="0" y="0"/>
          <a:chExt cx="0" cy="0"/>
        </a:xfrm>
      </p:grpSpPr>
      <p:pic>
        <p:nvPicPr>
          <p:cNvPr id="8" name="Picture 7" descr="A picture containing icon&#10;&#10;Description automatically generated">
            <a:extLst>
              <a:ext uri="{FF2B5EF4-FFF2-40B4-BE49-F238E27FC236}">
                <a16:creationId xmlns:a16="http://schemas.microsoft.com/office/drawing/2014/main" id="{A9785E65-CEE9-7640-BA66-5C98791A3E14}"/>
              </a:ext>
            </a:extLst>
          </p:cNvPr>
          <p:cNvPicPr>
            <a:picLocks noChangeAspect="1"/>
          </p:cNvPicPr>
          <p:nvPr userDrawn="1"/>
        </p:nvPicPr>
        <p:blipFill>
          <a:blip r:embed="rId15">
            <a:alphaModFix amt="7000"/>
            <a:extLst>
              <a:ext uri="{BEBA8EAE-BF5A-486C-A8C5-ECC9F3942E4B}">
                <a14:imgProps xmlns:a14="http://schemas.microsoft.com/office/drawing/2010/main">
                  <a14:imgLayer r:embed="rId16">
                    <a14:imgEffect>
                      <a14:sharpenSoften amount="-97000"/>
                    </a14:imgEffect>
                  </a14:imgLayer>
                </a14:imgProps>
              </a:ext>
            </a:extLst>
          </a:blip>
          <a:stretch>
            <a:fillRect/>
          </a:stretch>
        </p:blipFill>
        <p:spPr>
          <a:xfrm>
            <a:off x="-1914319" y="-355819"/>
            <a:ext cx="8950817" cy="7569638"/>
          </a:xfrm>
          <a:prstGeom prst="rect">
            <a:avLst/>
          </a:prstGeom>
        </p:spPr>
      </p:pic>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userDrawn="1">
            <p:custDataLst>
              <p:tags r:id="rId13"/>
            </p:custDataLst>
            <p:extLst>
              <p:ext uri="{D42A27DB-BD31-4B8C-83A1-F6EECF244321}">
                <p14:modId xmlns:p14="http://schemas.microsoft.com/office/powerpoint/2010/main" val="2351209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395" imgH="396" progId="TCLayout.ActiveDocument.1">
                  <p:embed/>
                </p:oleObj>
              </mc:Choice>
              <mc:Fallback>
                <p:oleObj name="think-cell Slide" r:id="rId17"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Calibri" panose="020F0502020204030204" pitchFamily="34" charset="0"/>
              <a:ea typeface="+mj-ea"/>
              <a:cs typeface="+mj-cs"/>
              <a:sym typeface="Calibri" panose="020F0502020204030204" pitchFamily="34" charset="0"/>
            </a:endParaRPr>
          </a:p>
        </p:txBody>
      </p:sp>
      <p:sp>
        <p:nvSpPr>
          <p:cNvPr id="3" name="Text Placeholder 2"/>
          <p:cNvSpPr>
            <a:spLocks noGrp="1"/>
          </p:cNvSpPr>
          <p:nvPr>
            <p:ph type="body" idx="1"/>
          </p:nvPr>
        </p:nvSpPr>
        <p:spPr>
          <a:xfrm>
            <a:off x="838200" y="1295770"/>
            <a:ext cx="10515600" cy="462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0282AFD7-9EFA-6C4F-B6A5-7614434EE618}"/>
              </a:ext>
            </a:extLst>
          </p:cNvPr>
          <p:cNvSpPr/>
          <p:nvPr userDrawn="1"/>
        </p:nvSpPr>
        <p:spPr>
          <a:xfrm>
            <a:off x="0" y="5909238"/>
            <a:ext cx="12192000" cy="948762"/>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17" name="Slide Number Placeholder 5">
            <a:extLst>
              <a:ext uri="{FF2B5EF4-FFF2-40B4-BE49-F238E27FC236}">
                <a16:creationId xmlns:a16="http://schemas.microsoft.com/office/drawing/2014/main" id="{30702F4D-6426-7044-909B-49A607610E7A}"/>
              </a:ext>
            </a:extLst>
          </p:cNvPr>
          <p:cNvSpPr txBox="1">
            <a:spLocks/>
          </p:cNvSpPr>
          <p:nvPr userDrawn="1"/>
        </p:nvSpPr>
        <p:spPr>
          <a:xfrm>
            <a:off x="11363723" y="6224260"/>
            <a:ext cx="512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F5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z="1400" smtClean="0">
                <a:solidFill>
                  <a:schemeClr val="bg1"/>
                </a:solidFill>
              </a:rPr>
              <a:pPr/>
              <a:t>‹#›</a:t>
            </a:fld>
            <a:endParaRPr lang="en-US" sz="1400">
              <a:solidFill>
                <a:schemeClr val="bg1"/>
              </a:solidFill>
            </a:endParaRPr>
          </a:p>
        </p:txBody>
      </p:sp>
      <p:pic>
        <p:nvPicPr>
          <p:cNvPr id="18" name="Picture 2">
            <a:extLst>
              <a:ext uri="{FF2B5EF4-FFF2-40B4-BE49-F238E27FC236}">
                <a16:creationId xmlns:a16="http://schemas.microsoft.com/office/drawing/2014/main" id="{B941147B-FE17-AB42-9B70-841071650ACC}"/>
              </a:ext>
            </a:extLst>
          </p:cNvPr>
          <p:cNvPicPr>
            <a:picLocks noChangeAspect="1" noChangeArrowheads="1"/>
          </p:cNvPicPr>
          <p:nvPr userDrawn="1"/>
        </p:nvPicPr>
        <p:blipFill>
          <a:blip r:embed="rId19"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38720615-61FF-6E41-A7ED-80FB5D7C4C08}"/>
              </a:ext>
            </a:extLst>
          </p:cNvPr>
          <p:cNvPicPr>
            <a:picLocks noChangeAspect="1"/>
          </p:cNvPicPr>
          <p:nvPr userDrawn="1"/>
        </p:nvPicPr>
        <p:blipFill rotWithShape="1">
          <a:blip r:embed="rId20"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Tree>
    <p:extLst>
      <p:ext uri="{BB962C8B-B14F-4D97-AF65-F5344CB8AC3E}">
        <p14:creationId xmlns:p14="http://schemas.microsoft.com/office/powerpoint/2010/main" val="37648504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 id="2147483679" r:id="rId6"/>
    <p:sldLayoutId id="2147483683" r:id="rId7"/>
    <p:sldLayoutId id="2147483684" r:id="rId8"/>
    <p:sldLayoutId id="2147483689" r:id="rId9"/>
    <p:sldLayoutId id="2147483965" r:id="rId10"/>
    <p:sldLayoutId id="2147483966" r:id="rId11"/>
  </p:sldLayoutIdLst>
  <p:hf hdr="0" ftr="0" dt="0"/>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C8056E-0520-4D42-B356-B34BAF6AD2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5F5B07-6D3B-C447-8AEE-02B9E4D5AE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852977F-34F9-3F4C-B27E-8076EE8CAE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7B706-5948-6248-B5A8-2CC906FD993A}" type="slidenum">
              <a:rPr lang="en-US" smtClean="0"/>
              <a:t>‹#›</a:t>
            </a:fld>
            <a:endParaRPr lang="en-US"/>
          </a:p>
        </p:txBody>
      </p:sp>
    </p:spTree>
    <p:extLst>
      <p:ext uri="{BB962C8B-B14F-4D97-AF65-F5344CB8AC3E}">
        <p14:creationId xmlns:p14="http://schemas.microsoft.com/office/powerpoint/2010/main" val="999869677"/>
      </p:ext>
    </p:extLst>
  </p:cSld>
  <p:clrMap bg1="lt1" tx1="dk1" bg2="lt2" tx2="dk2" accent1="accent1" accent2="accent2" accent3="accent3" accent4="accent4" accent5="accent5" accent6="accent6" hlink="hlink" folHlink="folHlink"/>
  <p:sldLayoutIdLst>
    <p:sldLayoutId id="2147483971" r:id="rId1"/>
  </p:sldLayoutIdLst>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53A8CAA9-C3D0-C049-9CBF-4A2A27260C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2">
            <a:extLst>
              <a:ext uri="{FF2B5EF4-FFF2-40B4-BE49-F238E27FC236}">
                <a16:creationId xmlns:a16="http://schemas.microsoft.com/office/drawing/2014/main" id="{A9357575-0367-E641-A7BD-38FFBFCE86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a:extLst>
              <a:ext uri="{FF2B5EF4-FFF2-40B4-BE49-F238E27FC236}">
                <a16:creationId xmlns:a16="http://schemas.microsoft.com/office/drawing/2014/main" id="{D5CC820A-8CAC-4A47-9968-81376DE68A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7B706-5948-6248-B5A8-2CC906FD993A}" type="slidenum">
              <a:rPr lang="en-US" smtClean="0"/>
              <a:t>‹#›</a:t>
            </a:fld>
            <a:endParaRPr lang="en-US"/>
          </a:p>
        </p:txBody>
      </p:sp>
    </p:spTree>
    <p:extLst>
      <p:ext uri="{BB962C8B-B14F-4D97-AF65-F5344CB8AC3E}">
        <p14:creationId xmlns:p14="http://schemas.microsoft.com/office/powerpoint/2010/main" val="111277130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77" r:id="rId3"/>
    <p:sldLayoutId id="2147483719" r:id="rId4"/>
    <p:sldLayoutId id="2147483967" r:id="rId5"/>
    <p:sldLayoutId id="21474839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3"/>
            </p:custDataLst>
            <p:extLst>
              <p:ext uri="{D42A27DB-BD31-4B8C-83A1-F6EECF244321}">
                <p14:modId xmlns:p14="http://schemas.microsoft.com/office/powerpoint/2010/main" val="3601188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395" imgH="396" progId="TCLayout.ActiveDocument.1">
                  <p:embed/>
                </p:oleObj>
              </mc:Choice>
              <mc:Fallback>
                <p:oleObj name="think-cell Slide" r:id="rId25"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E9596-4C46-47D4-A545-08389D598C62}" type="datetimeFigureOut">
              <a:rPr lang="en-US" smtClean="0"/>
              <a:t>11/26/2022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E7798-284D-44E6-BD33-EC3C7F4CA87C}" type="slidenum">
              <a:rPr lang="en-US" smtClean="0"/>
              <a:t>‹#›</a:t>
            </a:fld>
            <a:endParaRPr lang="en-US" dirty="0"/>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
        <p:nvSpPr>
          <p:cNvPr id="17" name="Slide Number Placeholder 5">
            <a:extLst>
              <a:ext uri="{FF2B5EF4-FFF2-40B4-BE49-F238E27FC236}">
                <a16:creationId xmlns:a16="http://schemas.microsoft.com/office/drawing/2014/main" id="{692BBBAA-FD89-E81C-4DD3-22452FD0ABF5}"/>
              </a:ext>
            </a:extLst>
          </p:cNvPr>
          <p:cNvSpPr txBox="1">
            <a:spLocks/>
          </p:cNvSpPr>
          <p:nvPr userDrawn="1"/>
        </p:nvSpPr>
        <p:spPr>
          <a:xfrm>
            <a:off x="11363723" y="6321918"/>
            <a:ext cx="512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F5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z="1400" smtClean="0">
                <a:solidFill>
                  <a:schemeClr val="bg1"/>
                </a:solidFill>
              </a:rPr>
              <a:pPr/>
              <a:t>‹#›</a:t>
            </a:fld>
            <a:endParaRPr lang="en-US" sz="1400">
              <a:solidFill>
                <a:schemeClr val="bg1"/>
              </a:solidFill>
            </a:endParaRPr>
          </a:p>
        </p:txBody>
      </p:sp>
      <p:pic>
        <p:nvPicPr>
          <p:cNvPr id="21" name="Picture 2">
            <a:extLst>
              <a:ext uri="{FF2B5EF4-FFF2-40B4-BE49-F238E27FC236}">
                <a16:creationId xmlns:a16="http://schemas.microsoft.com/office/drawing/2014/main" id="{FAF6D570-948A-953E-01D6-196FC4572146}"/>
              </a:ext>
            </a:extLst>
          </p:cNvPr>
          <p:cNvPicPr>
            <a:picLocks noChangeAspect="1" noChangeArrowheads="1"/>
          </p:cNvPicPr>
          <p:nvPr userDrawn="1"/>
        </p:nvPicPr>
        <p:blipFill>
          <a:blip r:embed="rId27" cstate="print">
            <a:extLst>
              <a:ext uri="{28A0092B-C50C-407E-A947-70E740481C1C}">
                <a14:useLocalDpi xmlns:a14="http://schemas.microsoft.com/office/drawing/2010/main"/>
              </a:ext>
            </a:extLst>
          </a:blip>
          <a:srcRect/>
          <a:stretch/>
        </p:blipFill>
        <p:spPr bwMode="auto">
          <a:xfrm>
            <a:off x="390583" y="6219549"/>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197F2E7F-D31B-20F5-D5E0-FD7831D9A572}"/>
              </a:ext>
            </a:extLst>
          </p:cNvPr>
          <p:cNvPicPr>
            <a:picLocks noChangeAspect="1"/>
          </p:cNvPicPr>
          <p:nvPr userDrawn="1"/>
        </p:nvPicPr>
        <p:blipFill rotWithShape="1">
          <a:blip r:embed="rId28" cstate="print">
            <a:extLst>
              <a:ext uri="{28A0092B-C50C-407E-A947-70E740481C1C}">
                <a14:useLocalDpi xmlns:a14="http://schemas.microsoft.com/office/drawing/2010/main"/>
              </a:ext>
            </a:extLst>
          </a:blip>
          <a:srcRect/>
          <a:stretch/>
        </p:blipFill>
        <p:spPr>
          <a:xfrm>
            <a:off x="9335055" y="6099139"/>
            <a:ext cx="1942545" cy="783000"/>
          </a:xfrm>
          <a:prstGeom prst="rect">
            <a:avLst/>
          </a:prstGeom>
        </p:spPr>
      </p:pic>
      <p:pic>
        <p:nvPicPr>
          <p:cNvPr id="23" name="Picture 22" descr="Logo, company name&#10;&#10;Description automatically generated">
            <a:extLst>
              <a:ext uri="{FF2B5EF4-FFF2-40B4-BE49-F238E27FC236}">
                <a16:creationId xmlns:a16="http://schemas.microsoft.com/office/drawing/2014/main" id="{5C79F58D-2289-5773-9A5F-7F125803BA08}"/>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5296108" y="5875495"/>
            <a:ext cx="1599784" cy="1275725"/>
          </a:xfrm>
          <a:prstGeom prst="rect">
            <a:avLst/>
          </a:prstGeom>
        </p:spPr>
      </p:pic>
    </p:spTree>
    <p:extLst>
      <p:ext uri="{BB962C8B-B14F-4D97-AF65-F5344CB8AC3E}">
        <p14:creationId xmlns:p14="http://schemas.microsoft.com/office/powerpoint/2010/main" val="246468898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 id="2147483989" r:id="rId17"/>
    <p:sldLayoutId id="2147483990" r:id="rId18"/>
    <p:sldLayoutId id="2147483991" r:id="rId19"/>
    <p:sldLayoutId id="2147483992" r:id="rId20"/>
    <p:sldLayoutId id="2147483993" r:id="rId21"/>
  </p:sldLayoutIdLst>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4.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image" Target="../media/image13.jpe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hyperlink" Target="mailto:VAIRRS@va.gov" TargetMode="External"/><Relationship Id="rId2" Type="http://schemas.openxmlformats.org/officeDocument/2006/relationships/hyperlink" Target="mailto:Cody.Knight@va.gov"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hyperlink" Target="https://public.govdelivery.com/accounts/USVHA/subscriber/new?topic_id=USVHA_1952"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7497D-B5FB-8342-B87B-CDFA4F6A0659}"/>
              </a:ext>
            </a:extLst>
          </p:cNvPr>
          <p:cNvSpPr>
            <a:spLocks noGrp="1"/>
          </p:cNvSpPr>
          <p:nvPr>
            <p:ph type="ctrTitle"/>
          </p:nvPr>
        </p:nvSpPr>
        <p:spPr>
          <a:xfrm>
            <a:off x="2474648" y="1887450"/>
            <a:ext cx="9528929" cy="875609"/>
          </a:xfrm>
        </p:spPr>
        <p:txBody>
          <a:bodyPr lIns="91440" tIns="45720" rIns="91440" bIns="45720" anchor="ctr">
            <a:noAutofit/>
          </a:bodyPr>
          <a:lstStyle/>
          <a:p>
            <a:r>
              <a:rPr lang="en-US" sz="4800" dirty="0">
                <a:latin typeface="Calibri"/>
                <a:cs typeface="Calibri"/>
              </a:rPr>
              <a:t>VA Innovation and Research </a:t>
            </a:r>
            <a:br>
              <a:rPr lang="en-US" sz="4800" dirty="0">
                <a:latin typeface="Calibri"/>
                <a:cs typeface="Calibri"/>
              </a:rPr>
            </a:br>
            <a:r>
              <a:rPr lang="en-US" sz="4800" dirty="0">
                <a:latin typeface="Calibri"/>
                <a:cs typeface="Calibri"/>
              </a:rPr>
              <a:t>Review System (VAIRRS) </a:t>
            </a:r>
          </a:p>
        </p:txBody>
      </p:sp>
      <p:sp>
        <p:nvSpPr>
          <p:cNvPr id="3" name="Subtitle 2">
            <a:extLst>
              <a:ext uri="{FF2B5EF4-FFF2-40B4-BE49-F238E27FC236}">
                <a16:creationId xmlns:a16="http://schemas.microsoft.com/office/drawing/2014/main" id="{42E600AA-50D8-B24B-A422-018B17C7CBA9}"/>
              </a:ext>
            </a:extLst>
          </p:cNvPr>
          <p:cNvSpPr>
            <a:spLocks noGrp="1"/>
          </p:cNvSpPr>
          <p:nvPr>
            <p:ph type="subTitle" idx="1"/>
          </p:nvPr>
        </p:nvSpPr>
        <p:spPr>
          <a:xfrm>
            <a:off x="2505338" y="3033908"/>
            <a:ext cx="8382000" cy="433163"/>
          </a:xfrm>
        </p:spPr>
        <p:txBody>
          <a:bodyPr vert="horz" lIns="91440" tIns="45720" rIns="91440" bIns="45720" rtlCol="0" anchor="t">
            <a:noAutofit/>
          </a:bodyPr>
          <a:lstStyle/>
          <a:p>
            <a:r>
              <a:rPr lang="en-US" i="1" dirty="0">
                <a:cs typeface="Calibri"/>
              </a:rPr>
              <a:t>Monthly Webinar</a:t>
            </a:r>
          </a:p>
        </p:txBody>
      </p:sp>
      <p:sp>
        <p:nvSpPr>
          <p:cNvPr id="4" name="Text Placeholder 3">
            <a:extLst>
              <a:ext uri="{FF2B5EF4-FFF2-40B4-BE49-F238E27FC236}">
                <a16:creationId xmlns:a16="http://schemas.microsoft.com/office/drawing/2014/main" id="{EA2AEE29-545C-A54E-8496-691762027199}"/>
              </a:ext>
            </a:extLst>
          </p:cNvPr>
          <p:cNvSpPr>
            <a:spLocks noGrp="1"/>
          </p:cNvSpPr>
          <p:nvPr>
            <p:ph type="body" sz="quarter" idx="10"/>
          </p:nvPr>
        </p:nvSpPr>
        <p:spPr>
          <a:xfrm>
            <a:off x="2505338" y="3429000"/>
            <a:ext cx="8382000" cy="875608"/>
          </a:xfrm>
        </p:spPr>
        <p:txBody>
          <a:bodyPr anchor="b"/>
          <a:lstStyle/>
          <a:p>
            <a:r>
              <a:rPr lang="en-US" dirty="0"/>
              <a:t>November 28, 2022</a:t>
            </a:r>
          </a:p>
        </p:txBody>
      </p:sp>
    </p:spTree>
    <p:extLst>
      <p:ext uri="{BB962C8B-B14F-4D97-AF65-F5344CB8AC3E}">
        <p14:creationId xmlns:p14="http://schemas.microsoft.com/office/powerpoint/2010/main" val="1840507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087CE-C7E3-49AB-0DB2-7F01619ECC57}"/>
              </a:ext>
            </a:extLst>
          </p:cNvPr>
          <p:cNvSpPr>
            <a:spLocks noGrp="1"/>
          </p:cNvSpPr>
          <p:nvPr>
            <p:ph type="title"/>
          </p:nvPr>
        </p:nvSpPr>
        <p:spPr/>
        <p:txBody>
          <a:bodyPr/>
          <a:lstStyle/>
          <a:p>
            <a:r>
              <a:rPr lang="en-US" dirty="0"/>
              <a:t>VA GLA IRB Workflow Cont.</a:t>
            </a:r>
          </a:p>
        </p:txBody>
      </p:sp>
      <p:pic>
        <p:nvPicPr>
          <p:cNvPr id="4" name="Picture 3">
            <a:extLst>
              <a:ext uri="{FF2B5EF4-FFF2-40B4-BE49-F238E27FC236}">
                <a16:creationId xmlns:a16="http://schemas.microsoft.com/office/drawing/2014/main" id="{BF449B11-B79B-15F7-5EAA-9FF65F62BB08}"/>
              </a:ext>
            </a:extLst>
          </p:cNvPr>
          <p:cNvPicPr>
            <a:picLocks noChangeAspect="1"/>
          </p:cNvPicPr>
          <p:nvPr/>
        </p:nvPicPr>
        <p:blipFill>
          <a:blip r:embed="rId2"/>
          <a:stretch>
            <a:fillRect/>
          </a:stretch>
        </p:blipFill>
        <p:spPr>
          <a:xfrm>
            <a:off x="947604" y="904352"/>
            <a:ext cx="10296792" cy="5239254"/>
          </a:xfrm>
          <a:prstGeom prst="rect">
            <a:avLst/>
          </a:prstGeom>
        </p:spPr>
      </p:pic>
    </p:spTree>
    <p:extLst>
      <p:ext uri="{BB962C8B-B14F-4D97-AF65-F5344CB8AC3E}">
        <p14:creationId xmlns:p14="http://schemas.microsoft.com/office/powerpoint/2010/main" val="3850292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015F9-32E7-BFA9-851B-CDBCAC85C95F}"/>
              </a:ext>
            </a:extLst>
          </p:cNvPr>
          <p:cNvSpPr>
            <a:spLocks noGrp="1"/>
          </p:cNvSpPr>
          <p:nvPr>
            <p:ph type="title"/>
          </p:nvPr>
        </p:nvSpPr>
        <p:spPr/>
        <p:txBody>
          <a:bodyPr/>
          <a:lstStyle/>
          <a:p>
            <a:r>
              <a:rPr lang="en-US" dirty="0"/>
              <a:t>VA GLA Tagging Strategy</a:t>
            </a:r>
          </a:p>
        </p:txBody>
      </p:sp>
      <p:grpSp>
        <p:nvGrpSpPr>
          <p:cNvPr id="3" name="Group 2">
            <a:extLst>
              <a:ext uri="{FF2B5EF4-FFF2-40B4-BE49-F238E27FC236}">
                <a16:creationId xmlns:a16="http://schemas.microsoft.com/office/drawing/2014/main" id="{A4957615-0A78-4F55-9269-A8B8C5512BD4}"/>
              </a:ext>
            </a:extLst>
          </p:cNvPr>
          <p:cNvGrpSpPr/>
          <p:nvPr/>
        </p:nvGrpSpPr>
        <p:grpSpPr>
          <a:xfrm>
            <a:off x="268722" y="1500814"/>
            <a:ext cx="1699950" cy="3035173"/>
            <a:chOff x="458415" y="1500814"/>
            <a:chExt cx="1699950" cy="3035173"/>
          </a:xfrm>
        </p:grpSpPr>
        <p:pic>
          <p:nvPicPr>
            <p:cNvPr id="16" name="Graphic 15" descr="Employee badge with solid fill">
              <a:extLst>
                <a:ext uri="{FF2B5EF4-FFF2-40B4-BE49-F238E27FC236}">
                  <a16:creationId xmlns:a16="http://schemas.microsoft.com/office/drawing/2014/main" id="{B96D486D-D089-0296-E450-289C3071180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51190" y="1500814"/>
              <a:ext cx="914400" cy="914400"/>
            </a:xfrm>
            <a:prstGeom prst="rect">
              <a:avLst/>
            </a:prstGeom>
          </p:spPr>
        </p:pic>
        <p:sp>
          <p:nvSpPr>
            <p:cNvPr id="17" name="TextBox 16">
              <a:extLst>
                <a:ext uri="{FF2B5EF4-FFF2-40B4-BE49-F238E27FC236}">
                  <a16:creationId xmlns:a16="http://schemas.microsoft.com/office/drawing/2014/main" id="{11015468-E74E-F15F-A504-F4801385977E}"/>
                </a:ext>
              </a:extLst>
            </p:cNvPr>
            <p:cNvSpPr txBox="1"/>
            <p:nvPr/>
          </p:nvSpPr>
          <p:spPr>
            <a:xfrm>
              <a:off x="458415" y="2504662"/>
              <a:ext cx="1699950" cy="2031325"/>
            </a:xfrm>
            <a:prstGeom prst="rect">
              <a:avLst/>
            </a:prstGeom>
            <a:noFill/>
            <a:ln>
              <a:noFill/>
            </a:ln>
          </p:spPr>
          <p:txBody>
            <a:bodyPr wrap="square" rtlCol="0">
              <a:spAutoFit/>
            </a:bodyPr>
            <a:lstStyle/>
            <a:p>
              <a:pPr algn="ctr"/>
              <a:r>
                <a:rPr lang="en-US" sz="1400" dirty="0">
                  <a:solidFill>
                    <a:srgbClr val="002F56"/>
                  </a:solidFill>
                </a:rPr>
                <a:t>Virtually everything that may need to be reported on or audited in the future gets tagged on the project, unless the data is available through some other reporting system.</a:t>
              </a:r>
            </a:p>
          </p:txBody>
        </p:sp>
      </p:grpSp>
      <p:grpSp>
        <p:nvGrpSpPr>
          <p:cNvPr id="7" name="Group 6">
            <a:extLst>
              <a:ext uri="{FF2B5EF4-FFF2-40B4-BE49-F238E27FC236}">
                <a16:creationId xmlns:a16="http://schemas.microsoft.com/office/drawing/2014/main" id="{66C0FC36-D5DC-4FDF-989D-7D3DDD7413CD}"/>
              </a:ext>
            </a:extLst>
          </p:cNvPr>
          <p:cNvGrpSpPr/>
          <p:nvPr/>
        </p:nvGrpSpPr>
        <p:grpSpPr>
          <a:xfrm>
            <a:off x="6199888" y="1500814"/>
            <a:ext cx="1699950" cy="2604286"/>
            <a:chOff x="6075444" y="1500814"/>
            <a:chExt cx="1699950" cy="2604286"/>
          </a:xfrm>
        </p:grpSpPr>
        <p:pic>
          <p:nvPicPr>
            <p:cNvPr id="10" name="Graphic 9" descr="Repeat with solid fill">
              <a:extLst>
                <a:ext uri="{FF2B5EF4-FFF2-40B4-BE49-F238E27FC236}">
                  <a16:creationId xmlns:a16="http://schemas.microsoft.com/office/drawing/2014/main" id="{28825ADE-C584-BC75-C83D-9E1BAF23825F}"/>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468219" y="1500814"/>
              <a:ext cx="914400" cy="914400"/>
            </a:xfrm>
            <a:prstGeom prst="rect">
              <a:avLst/>
            </a:prstGeom>
          </p:spPr>
        </p:pic>
        <p:sp>
          <p:nvSpPr>
            <p:cNvPr id="20" name="TextBox 19">
              <a:extLst>
                <a:ext uri="{FF2B5EF4-FFF2-40B4-BE49-F238E27FC236}">
                  <a16:creationId xmlns:a16="http://schemas.microsoft.com/office/drawing/2014/main" id="{532B1364-B454-CACF-6F2E-5DA40EAD8084}"/>
                </a:ext>
              </a:extLst>
            </p:cNvPr>
            <p:cNvSpPr txBox="1"/>
            <p:nvPr/>
          </p:nvSpPr>
          <p:spPr>
            <a:xfrm>
              <a:off x="6075444" y="2504662"/>
              <a:ext cx="1699950" cy="1600438"/>
            </a:xfrm>
            <a:prstGeom prst="rect">
              <a:avLst/>
            </a:prstGeom>
            <a:noFill/>
            <a:ln>
              <a:noFill/>
            </a:ln>
          </p:spPr>
          <p:txBody>
            <a:bodyPr wrap="square" rtlCol="0">
              <a:spAutoFit/>
            </a:bodyPr>
            <a:lstStyle/>
            <a:p>
              <a:pPr algn="ctr"/>
              <a:r>
                <a:rPr lang="en-US" sz="1400" dirty="0">
                  <a:solidFill>
                    <a:srgbClr val="002F56"/>
                  </a:solidFill>
                </a:rPr>
                <a:t>Existing tags are reviewed and updated on a regular basis, with weekly discussions during IRBNet meetings. </a:t>
              </a:r>
            </a:p>
            <a:p>
              <a:endParaRPr lang="en-US" sz="1400" dirty="0">
                <a:solidFill>
                  <a:srgbClr val="002F56"/>
                </a:solidFill>
              </a:endParaRPr>
            </a:p>
          </p:txBody>
        </p:sp>
      </p:grpSp>
      <p:grpSp>
        <p:nvGrpSpPr>
          <p:cNvPr id="4" name="Group 3">
            <a:extLst>
              <a:ext uri="{FF2B5EF4-FFF2-40B4-BE49-F238E27FC236}">
                <a16:creationId xmlns:a16="http://schemas.microsoft.com/office/drawing/2014/main" id="{5570B0A2-05A0-45E0-AE04-FE4A8721B386}"/>
              </a:ext>
            </a:extLst>
          </p:cNvPr>
          <p:cNvGrpSpPr/>
          <p:nvPr/>
        </p:nvGrpSpPr>
        <p:grpSpPr>
          <a:xfrm>
            <a:off x="2218219" y="1500814"/>
            <a:ext cx="1699950" cy="4804889"/>
            <a:chOff x="2259990" y="1500814"/>
            <a:chExt cx="1699950" cy="4804889"/>
          </a:xfrm>
        </p:grpSpPr>
        <p:pic>
          <p:nvPicPr>
            <p:cNvPr id="14" name="Graphic 13" descr="Barcode with solid fill">
              <a:extLst>
                <a:ext uri="{FF2B5EF4-FFF2-40B4-BE49-F238E27FC236}">
                  <a16:creationId xmlns:a16="http://schemas.microsoft.com/office/drawing/2014/main" id="{7B840C9B-0972-1F83-3BF9-24B727B5721C}"/>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652765" y="1500814"/>
              <a:ext cx="914400" cy="914400"/>
            </a:xfrm>
            <a:prstGeom prst="rect">
              <a:avLst/>
            </a:prstGeom>
          </p:spPr>
        </p:pic>
        <p:sp>
          <p:nvSpPr>
            <p:cNvPr id="21" name="TextBox 20">
              <a:extLst>
                <a:ext uri="{FF2B5EF4-FFF2-40B4-BE49-F238E27FC236}">
                  <a16:creationId xmlns:a16="http://schemas.microsoft.com/office/drawing/2014/main" id="{87B129F0-6B27-DD9A-E34C-B9C72B2699B7}"/>
                </a:ext>
              </a:extLst>
            </p:cNvPr>
            <p:cNvSpPr txBox="1"/>
            <p:nvPr/>
          </p:nvSpPr>
          <p:spPr>
            <a:xfrm>
              <a:off x="2259990" y="2504662"/>
              <a:ext cx="1699950" cy="3801041"/>
            </a:xfrm>
            <a:prstGeom prst="rect">
              <a:avLst/>
            </a:prstGeom>
            <a:noFill/>
            <a:ln>
              <a:noFill/>
            </a:ln>
          </p:spPr>
          <p:txBody>
            <a:bodyPr wrap="square" rtlCol="0">
              <a:spAutoFit/>
            </a:bodyPr>
            <a:lstStyle/>
            <a:p>
              <a:pPr algn="ctr"/>
              <a:r>
                <a:rPr lang="en-US" sz="1400" dirty="0">
                  <a:solidFill>
                    <a:srgbClr val="002F56"/>
                  </a:solidFill>
                </a:rPr>
                <a:t>Tags are used as a convenience, allowing us to see data about the project from the submission manager screen, instead of needing to open the project and read through it to find that information. </a:t>
              </a:r>
            </a:p>
            <a:p>
              <a:endParaRPr lang="en-US" sz="700" dirty="0">
                <a:solidFill>
                  <a:srgbClr val="002F56"/>
                </a:solidFill>
              </a:endParaRPr>
            </a:p>
            <a:p>
              <a:pPr algn="ctr"/>
              <a:r>
                <a:rPr lang="en-US" sz="1100" b="1" dirty="0">
                  <a:solidFill>
                    <a:srgbClr val="002F56"/>
                  </a:solidFill>
                </a:rPr>
                <a:t>Example:</a:t>
              </a:r>
              <a:r>
                <a:rPr lang="en-US" sz="1100" dirty="0">
                  <a:solidFill>
                    <a:srgbClr val="002F56"/>
                  </a:solidFill>
                </a:rPr>
                <a:t> it was decided by our IRB team that they would like to have the IRB risk level tagged and available on the submission screen.</a:t>
              </a:r>
              <a:endParaRPr lang="en-US" sz="1400" dirty="0">
                <a:solidFill>
                  <a:srgbClr val="002F56"/>
                </a:solidFill>
              </a:endParaRPr>
            </a:p>
            <a:p>
              <a:endParaRPr lang="en-US" sz="1400" dirty="0">
                <a:solidFill>
                  <a:srgbClr val="002F56"/>
                </a:solidFill>
              </a:endParaRPr>
            </a:p>
          </p:txBody>
        </p:sp>
      </p:grpSp>
      <p:grpSp>
        <p:nvGrpSpPr>
          <p:cNvPr id="5" name="Group 4">
            <a:extLst>
              <a:ext uri="{FF2B5EF4-FFF2-40B4-BE49-F238E27FC236}">
                <a16:creationId xmlns:a16="http://schemas.microsoft.com/office/drawing/2014/main" id="{C11CD21F-4459-4066-8C0E-96DD97193DAE}"/>
              </a:ext>
            </a:extLst>
          </p:cNvPr>
          <p:cNvGrpSpPr/>
          <p:nvPr/>
        </p:nvGrpSpPr>
        <p:grpSpPr>
          <a:xfrm>
            <a:off x="4167717" y="1500814"/>
            <a:ext cx="1699950" cy="3035173"/>
            <a:chOff x="4203101" y="1500814"/>
            <a:chExt cx="1699950" cy="3035173"/>
          </a:xfrm>
        </p:grpSpPr>
        <p:pic>
          <p:nvPicPr>
            <p:cNvPr id="12" name="Graphic 11" descr="Document with solid fill">
              <a:extLst>
                <a:ext uri="{FF2B5EF4-FFF2-40B4-BE49-F238E27FC236}">
                  <a16:creationId xmlns:a16="http://schemas.microsoft.com/office/drawing/2014/main" id="{494C4EF2-08D3-DA66-6E39-DF3159F83501}"/>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4595876" y="1500814"/>
              <a:ext cx="914400" cy="914400"/>
            </a:xfrm>
            <a:prstGeom prst="rect">
              <a:avLst/>
            </a:prstGeom>
          </p:spPr>
        </p:pic>
        <p:sp>
          <p:nvSpPr>
            <p:cNvPr id="22" name="TextBox 21">
              <a:extLst>
                <a:ext uri="{FF2B5EF4-FFF2-40B4-BE49-F238E27FC236}">
                  <a16:creationId xmlns:a16="http://schemas.microsoft.com/office/drawing/2014/main" id="{6586D1D2-A7DE-FE8E-6C93-7EEAD80E6D56}"/>
                </a:ext>
              </a:extLst>
            </p:cNvPr>
            <p:cNvSpPr txBox="1"/>
            <p:nvPr/>
          </p:nvSpPr>
          <p:spPr>
            <a:xfrm>
              <a:off x="4203101" y="2504662"/>
              <a:ext cx="1699950" cy="2031325"/>
            </a:xfrm>
            <a:prstGeom prst="rect">
              <a:avLst/>
            </a:prstGeom>
            <a:noFill/>
            <a:ln>
              <a:noFill/>
            </a:ln>
          </p:spPr>
          <p:txBody>
            <a:bodyPr wrap="square" rtlCol="0">
              <a:spAutoFit/>
            </a:bodyPr>
            <a:lstStyle/>
            <a:p>
              <a:pPr algn="ctr"/>
              <a:r>
                <a:rPr lang="en-US" sz="1400" dirty="0">
                  <a:solidFill>
                    <a:srgbClr val="002F56"/>
                  </a:solidFill>
                </a:rPr>
                <a:t>Most tags originated from reports needed over the past few years (i.e., ORO audit, director's report, monthly report for leadership, etc.).  </a:t>
              </a:r>
            </a:p>
            <a:p>
              <a:endParaRPr lang="en-US" sz="1400" dirty="0">
                <a:solidFill>
                  <a:srgbClr val="002F56"/>
                </a:solidFill>
              </a:endParaRPr>
            </a:p>
          </p:txBody>
        </p:sp>
      </p:grpSp>
      <p:grpSp>
        <p:nvGrpSpPr>
          <p:cNvPr id="9" name="Group 8">
            <a:extLst>
              <a:ext uri="{FF2B5EF4-FFF2-40B4-BE49-F238E27FC236}">
                <a16:creationId xmlns:a16="http://schemas.microsoft.com/office/drawing/2014/main" id="{80E6A647-5982-452F-A150-97436C67D11F}"/>
              </a:ext>
            </a:extLst>
          </p:cNvPr>
          <p:cNvGrpSpPr/>
          <p:nvPr/>
        </p:nvGrpSpPr>
        <p:grpSpPr>
          <a:xfrm>
            <a:off x="8232060" y="1500814"/>
            <a:ext cx="1699950" cy="2819730"/>
            <a:chOff x="7947787" y="1500814"/>
            <a:chExt cx="1699950" cy="2819730"/>
          </a:xfrm>
        </p:grpSpPr>
        <p:pic>
          <p:nvPicPr>
            <p:cNvPr id="8" name="Graphic 7" descr="Earth globe: Americas with solid fill">
              <a:extLst>
                <a:ext uri="{FF2B5EF4-FFF2-40B4-BE49-F238E27FC236}">
                  <a16:creationId xmlns:a16="http://schemas.microsoft.com/office/drawing/2014/main" id="{3E0FD864-8AB2-CDFD-8749-F917ED459246}"/>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8340562" y="1500814"/>
              <a:ext cx="914400" cy="914400"/>
            </a:xfrm>
            <a:prstGeom prst="rect">
              <a:avLst/>
            </a:prstGeom>
          </p:spPr>
        </p:pic>
        <p:sp>
          <p:nvSpPr>
            <p:cNvPr id="23" name="TextBox 22">
              <a:extLst>
                <a:ext uri="{FF2B5EF4-FFF2-40B4-BE49-F238E27FC236}">
                  <a16:creationId xmlns:a16="http://schemas.microsoft.com/office/drawing/2014/main" id="{8DBAE466-7D1A-0F1A-D0AF-86776D2E5018}"/>
                </a:ext>
              </a:extLst>
            </p:cNvPr>
            <p:cNvSpPr txBox="1"/>
            <p:nvPr/>
          </p:nvSpPr>
          <p:spPr>
            <a:xfrm>
              <a:off x="7947787" y="2504662"/>
              <a:ext cx="1699950" cy="1815882"/>
            </a:xfrm>
            <a:prstGeom prst="rect">
              <a:avLst/>
            </a:prstGeom>
            <a:noFill/>
            <a:ln>
              <a:noFill/>
            </a:ln>
          </p:spPr>
          <p:txBody>
            <a:bodyPr wrap="square" rtlCol="0">
              <a:spAutoFit/>
            </a:bodyPr>
            <a:lstStyle/>
            <a:p>
              <a:pPr algn="ctr"/>
              <a:r>
                <a:rPr lang="en-US" sz="1400" dirty="0">
                  <a:solidFill>
                    <a:srgbClr val="002F56"/>
                  </a:solidFill>
                </a:rPr>
                <a:t>We use global tags for project-specific data and submission tags for submission-specific or processing-specific data. </a:t>
              </a:r>
            </a:p>
            <a:p>
              <a:endParaRPr lang="en-US" sz="1400" dirty="0">
                <a:solidFill>
                  <a:srgbClr val="002F56"/>
                </a:solidFill>
              </a:endParaRPr>
            </a:p>
          </p:txBody>
        </p:sp>
      </p:grpSp>
      <p:grpSp>
        <p:nvGrpSpPr>
          <p:cNvPr id="11" name="Group 10">
            <a:extLst>
              <a:ext uri="{FF2B5EF4-FFF2-40B4-BE49-F238E27FC236}">
                <a16:creationId xmlns:a16="http://schemas.microsoft.com/office/drawing/2014/main" id="{9B65753C-78C7-4E37-B988-AFC2F4131F28}"/>
              </a:ext>
            </a:extLst>
          </p:cNvPr>
          <p:cNvGrpSpPr/>
          <p:nvPr/>
        </p:nvGrpSpPr>
        <p:grpSpPr>
          <a:xfrm>
            <a:off x="10223328" y="1500814"/>
            <a:ext cx="1699950" cy="3681504"/>
            <a:chOff x="9820130" y="1500814"/>
            <a:chExt cx="1699950" cy="3681504"/>
          </a:xfrm>
        </p:grpSpPr>
        <p:pic>
          <p:nvPicPr>
            <p:cNvPr id="6" name="Graphic 5" descr="Group of men with solid fill">
              <a:extLst>
                <a:ext uri="{FF2B5EF4-FFF2-40B4-BE49-F238E27FC236}">
                  <a16:creationId xmlns:a16="http://schemas.microsoft.com/office/drawing/2014/main" id="{E404103D-1A01-C279-A103-C12584A7E511}"/>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10212905" y="1500814"/>
              <a:ext cx="914400" cy="914400"/>
            </a:xfrm>
            <a:prstGeom prst="rect">
              <a:avLst/>
            </a:prstGeom>
          </p:spPr>
        </p:pic>
        <p:sp>
          <p:nvSpPr>
            <p:cNvPr id="24" name="TextBox 23">
              <a:extLst>
                <a:ext uri="{FF2B5EF4-FFF2-40B4-BE49-F238E27FC236}">
                  <a16:creationId xmlns:a16="http://schemas.microsoft.com/office/drawing/2014/main" id="{43BE5A39-57BD-0D87-75A3-E8F8493EE8B8}"/>
                </a:ext>
              </a:extLst>
            </p:cNvPr>
            <p:cNvSpPr txBox="1"/>
            <p:nvPr/>
          </p:nvSpPr>
          <p:spPr>
            <a:xfrm>
              <a:off x="9820130" y="2504662"/>
              <a:ext cx="1699950" cy="267765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F56"/>
                  </a:solidFill>
                  <a:effectLst/>
                  <a:uLnTx/>
                  <a:uFillTx/>
                  <a:ea typeface="+mn-ea"/>
                  <a:cs typeface="+mn-cs"/>
                </a:rPr>
                <a:t>Since 2-3 different IRB coordinators can work out of the same submission queue, coordinators must tag their name to a submission once they start working on it to prevent any double work or overlap among coordinators. </a:t>
              </a:r>
            </a:p>
          </p:txBody>
        </p:sp>
      </p:grpSp>
    </p:spTree>
    <p:extLst>
      <p:ext uri="{BB962C8B-B14F-4D97-AF65-F5344CB8AC3E}">
        <p14:creationId xmlns:p14="http://schemas.microsoft.com/office/powerpoint/2010/main" val="4061751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3EB04-92FD-6084-C9F2-A76B207B0C00}"/>
              </a:ext>
            </a:extLst>
          </p:cNvPr>
          <p:cNvSpPr>
            <a:spLocks noGrp="1"/>
          </p:cNvSpPr>
          <p:nvPr>
            <p:ph type="title"/>
          </p:nvPr>
        </p:nvSpPr>
        <p:spPr/>
        <p:txBody>
          <a:bodyPr/>
          <a:lstStyle/>
          <a:p>
            <a:r>
              <a:rPr lang="en-US" sz="3600" dirty="0"/>
              <a:t>VA GLA Administration Tags</a:t>
            </a:r>
            <a:endParaRPr lang="en-US" dirty="0"/>
          </a:p>
        </p:txBody>
      </p:sp>
      <p:sp>
        <p:nvSpPr>
          <p:cNvPr id="3" name="Content Placeholder 2">
            <a:extLst>
              <a:ext uri="{FF2B5EF4-FFF2-40B4-BE49-F238E27FC236}">
                <a16:creationId xmlns:a16="http://schemas.microsoft.com/office/drawing/2014/main" id="{7C428818-3DF9-20B6-7AE6-0E05194DAA20}"/>
              </a:ext>
            </a:extLst>
          </p:cNvPr>
          <p:cNvSpPr>
            <a:spLocks noGrp="1"/>
          </p:cNvSpPr>
          <p:nvPr>
            <p:ph idx="1"/>
          </p:nvPr>
        </p:nvSpPr>
        <p:spPr>
          <a:xfrm>
            <a:off x="838200" y="1133857"/>
            <a:ext cx="10515600" cy="4730230"/>
          </a:xfrm>
        </p:spPr>
        <p:txBody>
          <a:bodyPr numCol="3" spcCol="1280160"/>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01-Alissa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01-Cody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01-Daniela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01-Elizabeth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01-John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01-Margaret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02-AnnualRpt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02-Co-Inv-Add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02-Co-Inv-Remove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02-FCOIRev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02-FWD-CIRB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02-ISSOPrelim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02-LSI-CIRB-GLA-Initial-Pkg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02-PI-Transfer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02-PO-Prelim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02-Staff-Req</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02-Sub-Inv-Add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02-T-NCR-AnnRpt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02-TrainRev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03-ExtIRB-Advarra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03-ExtIRB-CDC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03-ExtIRB-Com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03-ExtIRB-NCI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03-ExtIRB-WCG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03-IACUC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03-IRB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03-Non-VA-AD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03-QA-QI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03-RDC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03-SRS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03-VA-CIRB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04-IRB-Exempt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04-IRB-Ex-Ltd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04-NonHSEngage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04-NonHSRes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04-NonRes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04-SRS-Exempt</a:t>
            </a:r>
          </a:p>
          <a:p>
            <a:pPr marL="0" marR="0" lvl="0" indent="0" algn="l" defTabSz="914400" rtl="0" eaLnBrk="1" fontAlgn="auto" latinLnBrk="0" hangingPunct="1">
              <a:lnSpc>
                <a:spcPct val="100000"/>
              </a:lnSpc>
              <a:spcBef>
                <a:spcPts val="0"/>
              </a:spcBef>
              <a:spcAft>
                <a:spcPts val="0"/>
              </a:spcAft>
              <a:buClrTx/>
              <a:buSzTx/>
              <a:buNone/>
              <a:tabLst/>
              <a:defRPr/>
            </a:pPr>
            <a:endPar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05-NoServices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05-Services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05-SuperSign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26-Dispense-N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26-Dispense-NY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26-Dispense-ON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26-Dispense-OY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26-Dispense-Y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26-NO-RxIND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rPr>
              <a:t>26-RxIND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4380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36606-3261-4D6D-8BB7-525CD3469E40}"/>
              </a:ext>
            </a:extLst>
          </p:cNvPr>
          <p:cNvSpPr>
            <a:spLocks noGrp="1"/>
          </p:cNvSpPr>
          <p:nvPr>
            <p:ph type="title"/>
          </p:nvPr>
        </p:nvSpPr>
        <p:spPr/>
        <p:txBody>
          <a:bodyPr/>
          <a:lstStyle/>
          <a:p>
            <a:r>
              <a:rPr lang="en-US" sz="3600" dirty="0"/>
              <a:t>VA GLA SRS Tags</a:t>
            </a:r>
            <a:endParaRPr lang="en-US" dirty="0"/>
          </a:p>
        </p:txBody>
      </p:sp>
      <p:sp>
        <p:nvSpPr>
          <p:cNvPr id="3" name="Content Placeholder 2">
            <a:extLst>
              <a:ext uri="{FF2B5EF4-FFF2-40B4-BE49-F238E27FC236}">
                <a16:creationId xmlns:a16="http://schemas.microsoft.com/office/drawing/2014/main" id="{41843DD4-D876-1CE1-E262-29B4E6B002CC}"/>
              </a:ext>
            </a:extLst>
          </p:cNvPr>
          <p:cNvSpPr>
            <a:spLocks noGrp="1"/>
          </p:cNvSpPr>
          <p:nvPr>
            <p:ph idx="1"/>
          </p:nvPr>
        </p:nvSpPr>
        <p:spPr>
          <a:xfrm>
            <a:off x="838200" y="1133857"/>
            <a:ext cx="10515600" cy="4909134"/>
          </a:xfrm>
        </p:spPr>
        <p:txBody>
          <a:bodyPr numCol="3" spcCol="731520"/>
          <a:lstStyle/>
          <a:p>
            <a:pPr marL="285750" indent="-285750">
              <a:lnSpc>
                <a:spcPct val="100000"/>
              </a:lnSpc>
              <a:spcBef>
                <a:spcPts val="0"/>
              </a:spcBef>
              <a:buFont typeface="Arial" panose="020B0604020202020204" pitchFamily="34" charset="0"/>
              <a:buChar char="•"/>
            </a:pPr>
            <a:r>
              <a:rPr lang="en-US" sz="1500" dirty="0">
                <a:solidFill>
                  <a:srgbClr val="002F56"/>
                </a:solidFill>
              </a:rPr>
              <a:t>01-Cody</a:t>
            </a:r>
          </a:p>
          <a:p>
            <a:pPr marL="285750" indent="-285750">
              <a:lnSpc>
                <a:spcPct val="100000"/>
              </a:lnSpc>
              <a:spcBef>
                <a:spcPts val="0"/>
              </a:spcBef>
              <a:buFont typeface="Arial" panose="020B0604020202020204" pitchFamily="34" charset="0"/>
              <a:buChar char="•"/>
            </a:pPr>
            <a:r>
              <a:rPr lang="en-US" sz="1500" dirty="0">
                <a:solidFill>
                  <a:srgbClr val="002F56"/>
                </a:solidFill>
              </a:rPr>
              <a:t>01-John</a:t>
            </a:r>
          </a:p>
          <a:p>
            <a:pPr marL="285750" indent="-285750">
              <a:lnSpc>
                <a:spcPct val="100000"/>
              </a:lnSpc>
              <a:spcBef>
                <a:spcPts val="0"/>
              </a:spcBef>
              <a:buFont typeface="Arial" panose="020B0604020202020204" pitchFamily="34" charset="0"/>
              <a:buChar char="•"/>
            </a:pPr>
            <a:r>
              <a:rPr lang="en-US" sz="1500" dirty="0">
                <a:solidFill>
                  <a:srgbClr val="002F56"/>
                </a:solidFill>
              </a:rPr>
              <a:t>01-Margaret</a:t>
            </a:r>
          </a:p>
          <a:p>
            <a:pPr marL="285750" indent="-285750">
              <a:lnSpc>
                <a:spcPct val="100000"/>
              </a:lnSpc>
              <a:spcBef>
                <a:spcPts val="0"/>
              </a:spcBef>
              <a:buFont typeface="Arial" panose="020B0604020202020204" pitchFamily="34" charset="0"/>
              <a:buChar char="•"/>
            </a:pPr>
            <a:r>
              <a:rPr lang="en-US" sz="1500" dirty="0">
                <a:solidFill>
                  <a:srgbClr val="002F56"/>
                </a:solidFill>
              </a:rPr>
              <a:t>02-IACUC-Triennial</a:t>
            </a:r>
          </a:p>
          <a:p>
            <a:pPr marL="285750" indent="-285750">
              <a:lnSpc>
                <a:spcPct val="100000"/>
              </a:lnSpc>
              <a:spcBef>
                <a:spcPts val="0"/>
              </a:spcBef>
              <a:buFont typeface="Arial" panose="020B0604020202020204" pitchFamily="34" charset="0"/>
              <a:buChar char="•"/>
            </a:pPr>
            <a:r>
              <a:rPr lang="en-US" sz="1500" dirty="0">
                <a:solidFill>
                  <a:srgbClr val="002F56"/>
                </a:solidFill>
              </a:rPr>
              <a:t>02-Staff Req</a:t>
            </a:r>
          </a:p>
          <a:p>
            <a:pPr marL="285750" indent="-285750">
              <a:lnSpc>
                <a:spcPct val="100000"/>
              </a:lnSpc>
              <a:spcBef>
                <a:spcPts val="0"/>
              </a:spcBef>
              <a:buFont typeface="Arial" panose="020B0604020202020204" pitchFamily="34" charset="0"/>
              <a:buChar char="•"/>
            </a:pPr>
            <a:r>
              <a:rPr lang="en-US" sz="1500" dirty="0">
                <a:solidFill>
                  <a:srgbClr val="002F56"/>
                </a:solidFill>
              </a:rPr>
              <a:t>02-SvcSignoff</a:t>
            </a:r>
          </a:p>
          <a:p>
            <a:pPr marL="285750" indent="-285750">
              <a:lnSpc>
                <a:spcPct val="100000"/>
              </a:lnSpc>
              <a:spcBef>
                <a:spcPts val="0"/>
              </a:spcBef>
              <a:buFont typeface="Arial" panose="020B0604020202020204" pitchFamily="34" charset="0"/>
              <a:buChar char="•"/>
            </a:pPr>
            <a:r>
              <a:rPr lang="en-US" sz="1500" dirty="0">
                <a:solidFill>
                  <a:srgbClr val="002F56"/>
                </a:solidFill>
              </a:rPr>
              <a:t>03-ExtIRB-ADVARRA</a:t>
            </a:r>
          </a:p>
          <a:p>
            <a:pPr marL="285750" indent="-285750">
              <a:lnSpc>
                <a:spcPct val="100000"/>
              </a:lnSpc>
              <a:spcBef>
                <a:spcPts val="0"/>
              </a:spcBef>
              <a:buFont typeface="Arial" panose="020B0604020202020204" pitchFamily="34" charset="0"/>
              <a:buChar char="•"/>
            </a:pPr>
            <a:r>
              <a:rPr lang="en-US" sz="1500" dirty="0">
                <a:solidFill>
                  <a:srgbClr val="002F56"/>
                </a:solidFill>
              </a:rPr>
              <a:t>03-ExtIRB-CDC</a:t>
            </a:r>
          </a:p>
          <a:p>
            <a:pPr marL="285750" indent="-285750">
              <a:lnSpc>
                <a:spcPct val="100000"/>
              </a:lnSpc>
              <a:spcBef>
                <a:spcPts val="0"/>
              </a:spcBef>
              <a:buFont typeface="Arial" panose="020B0604020202020204" pitchFamily="34" charset="0"/>
              <a:buChar char="•"/>
            </a:pPr>
            <a:r>
              <a:rPr lang="en-US" sz="1500" dirty="0">
                <a:solidFill>
                  <a:srgbClr val="002F56"/>
                </a:solidFill>
              </a:rPr>
              <a:t>03-ExtIRB-NCI</a:t>
            </a:r>
          </a:p>
          <a:p>
            <a:pPr marL="285750" indent="-285750">
              <a:lnSpc>
                <a:spcPct val="100000"/>
              </a:lnSpc>
              <a:spcBef>
                <a:spcPts val="0"/>
              </a:spcBef>
              <a:buFont typeface="Arial" panose="020B0604020202020204" pitchFamily="34" charset="0"/>
              <a:buChar char="•"/>
            </a:pPr>
            <a:r>
              <a:rPr lang="en-US" sz="1500" dirty="0">
                <a:solidFill>
                  <a:srgbClr val="002F56"/>
                </a:solidFill>
              </a:rPr>
              <a:t>03-ExtIRB-WCG</a:t>
            </a:r>
          </a:p>
          <a:p>
            <a:pPr marL="285750" indent="-285750">
              <a:lnSpc>
                <a:spcPct val="100000"/>
              </a:lnSpc>
              <a:spcBef>
                <a:spcPts val="0"/>
              </a:spcBef>
              <a:buFont typeface="Arial" panose="020B0604020202020204" pitchFamily="34" charset="0"/>
              <a:buChar char="•"/>
            </a:pPr>
            <a:r>
              <a:rPr lang="en-US" sz="1500" dirty="0">
                <a:solidFill>
                  <a:srgbClr val="002F56"/>
                </a:solidFill>
              </a:rPr>
              <a:t>03-IACUC</a:t>
            </a:r>
          </a:p>
          <a:p>
            <a:pPr marL="285750" indent="-285750">
              <a:lnSpc>
                <a:spcPct val="100000"/>
              </a:lnSpc>
              <a:spcBef>
                <a:spcPts val="0"/>
              </a:spcBef>
              <a:buFont typeface="Arial" panose="020B0604020202020204" pitchFamily="34" charset="0"/>
              <a:buChar char="•"/>
            </a:pPr>
            <a:r>
              <a:rPr lang="en-US" sz="1500" dirty="0">
                <a:solidFill>
                  <a:srgbClr val="002F56"/>
                </a:solidFill>
              </a:rPr>
              <a:t>03-IRB</a:t>
            </a:r>
          </a:p>
          <a:p>
            <a:pPr marL="285750" indent="-285750">
              <a:lnSpc>
                <a:spcPct val="100000"/>
              </a:lnSpc>
              <a:spcBef>
                <a:spcPts val="0"/>
              </a:spcBef>
              <a:buFont typeface="Arial" panose="020B0604020202020204" pitchFamily="34" charset="0"/>
              <a:buChar char="•"/>
            </a:pPr>
            <a:r>
              <a:rPr lang="en-US" sz="1500" dirty="0">
                <a:solidFill>
                  <a:srgbClr val="002F56"/>
                </a:solidFill>
              </a:rPr>
              <a:t>03-IRB-Exempt</a:t>
            </a:r>
          </a:p>
          <a:p>
            <a:pPr marL="285750" indent="-285750">
              <a:lnSpc>
                <a:spcPct val="100000"/>
              </a:lnSpc>
              <a:spcBef>
                <a:spcPts val="0"/>
              </a:spcBef>
              <a:buFont typeface="Arial" panose="020B0604020202020204" pitchFamily="34" charset="0"/>
              <a:buChar char="•"/>
            </a:pPr>
            <a:r>
              <a:rPr lang="en-US" sz="1500" dirty="0">
                <a:solidFill>
                  <a:srgbClr val="002F56"/>
                </a:solidFill>
              </a:rPr>
              <a:t>03-NotHumanSubRes</a:t>
            </a:r>
          </a:p>
          <a:p>
            <a:pPr marL="285750" indent="-285750">
              <a:lnSpc>
                <a:spcPct val="100000"/>
              </a:lnSpc>
              <a:spcBef>
                <a:spcPts val="0"/>
              </a:spcBef>
              <a:buFont typeface="Arial" panose="020B0604020202020204" pitchFamily="34" charset="0"/>
              <a:buChar char="•"/>
            </a:pPr>
            <a:r>
              <a:rPr lang="en-US" sz="1500" dirty="0">
                <a:solidFill>
                  <a:srgbClr val="002F56"/>
                </a:solidFill>
              </a:rPr>
              <a:t>03-RDC</a:t>
            </a:r>
          </a:p>
          <a:p>
            <a:pPr marL="285750" indent="-285750">
              <a:lnSpc>
                <a:spcPct val="100000"/>
              </a:lnSpc>
              <a:spcBef>
                <a:spcPts val="0"/>
              </a:spcBef>
              <a:buFont typeface="Arial" panose="020B0604020202020204" pitchFamily="34" charset="0"/>
              <a:buChar char="•"/>
            </a:pPr>
            <a:r>
              <a:rPr lang="en-US" sz="1500" dirty="0">
                <a:solidFill>
                  <a:srgbClr val="002F56"/>
                </a:solidFill>
              </a:rPr>
              <a:t>03-SRS</a:t>
            </a:r>
          </a:p>
          <a:p>
            <a:pPr marL="285750" indent="-285750">
              <a:lnSpc>
                <a:spcPct val="100000"/>
              </a:lnSpc>
              <a:spcBef>
                <a:spcPts val="0"/>
              </a:spcBef>
              <a:buFont typeface="Arial" panose="020B0604020202020204" pitchFamily="34" charset="0"/>
              <a:buChar char="•"/>
            </a:pPr>
            <a:r>
              <a:rPr lang="en-US" sz="1500" dirty="0">
                <a:solidFill>
                  <a:srgbClr val="002F56"/>
                </a:solidFill>
              </a:rPr>
              <a:t>03-SRS-Exempt</a:t>
            </a:r>
          </a:p>
          <a:p>
            <a:pPr marL="285750" indent="-285750">
              <a:lnSpc>
                <a:spcPct val="100000"/>
              </a:lnSpc>
              <a:spcBef>
                <a:spcPts val="0"/>
              </a:spcBef>
              <a:buFont typeface="Arial" panose="020B0604020202020204" pitchFamily="34" charset="0"/>
              <a:buChar char="•"/>
            </a:pPr>
            <a:r>
              <a:rPr lang="en-US" sz="1500" dirty="0">
                <a:solidFill>
                  <a:srgbClr val="002F56"/>
                </a:solidFill>
              </a:rPr>
              <a:t>03-VA-CIRB</a:t>
            </a:r>
          </a:p>
          <a:p>
            <a:pPr marL="285750" indent="-285750">
              <a:lnSpc>
                <a:spcPct val="100000"/>
              </a:lnSpc>
              <a:spcBef>
                <a:spcPts val="0"/>
              </a:spcBef>
              <a:buFont typeface="Arial" panose="020B0604020202020204" pitchFamily="34" charset="0"/>
              <a:buChar char="•"/>
            </a:pPr>
            <a:r>
              <a:rPr lang="en-US" sz="1500" dirty="0">
                <a:solidFill>
                  <a:srgbClr val="002F56"/>
                </a:solidFill>
              </a:rPr>
              <a:t>03-VA-CIRB-Exempt</a:t>
            </a:r>
          </a:p>
          <a:p>
            <a:pPr marL="0" indent="0">
              <a:lnSpc>
                <a:spcPct val="100000"/>
              </a:lnSpc>
              <a:spcBef>
                <a:spcPts val="0"/>
              </a:spcBef>
              <a:buNone/>
            </a:pPr>
            <a:endParaRPr lang="en-US" sz="1500" dirty="0">
              <a:solidFill>
                <a:srgbClr val="002F56"/>
              </a:solidFill>
            </a:endParaRPr>
          </a:p>
          <a:p>
            <a:pPr marL="0" indent="0">
              <a:lnSpc>
                <a:spcPct val="100000"/>
              </a:lnSpc>
              <a:spcBef>
                <a:spcPts val="0"/>
              </a:spcBef>
              <a:buNone/>
            </a:pPr>
            <a:endParaRPr lang="en-US" sz="1500" dirty="0">
              <a:solidFill>
                <a:srgbClr val="002F56"/>
              </a:solidFill>
            </a:endParaRPr>
          </a:p>
          <a:p>
            <a:pPr marL="285750" indent="-285750">
              <a:lnSpc>
                <a:spcPct val="100000"/>
              </a:lnSpc>
              <a:spcBef>
                <a:spcPts val="0"/>
              </a:spcBef>
              <a:buFont typeface="Arial" panose="020B0604020202020204" pitchFamily="34" charset="0"/>
              <a:buChar char="•"/>
            </a:pPr>
            <a:r>
              <a:rPr lang="en-US" sz="1500" dirty="0">
                <a:solidFill>
                  <a:srgbClr val="002F56"/>
                </a:solidFill>
              </a:rPr>
              <a:t>04-ABSL-1</a:t>
            </a:r>
          </a:p>
          <a:p>
            <a:pPr marL="285750" indent="-285750">
              <a:lnSpc>
                <a:spcPct val="100000"/>
              </a:lnSpc>
              <a:spcBef>
                <a:spcPts val="0"/>
              </a:spcBef>
              <a:buFont typeface="Arial" panose="020B0604020202020204" pitchFamily="34" charset="0"/>
              <a:buChar char="•"/>
            </a:pPr>
            <a:r>
              <a:rPr lang="en-US" sz="1500" dirty="0">
                <a:solidFill>
                  <a:srgbClr val="002F56"/>
                </a:solidFill>
              </a:rPr>
              <a:t>04-ABSL-2</a:t>
            </a:r>
          </a:p>
          <a:p>
            <a:pPr marL="285750" indent="-285750">
              <a:lnSpc>
                <a:spcPct val="100000"/>
              </a:lnSpc>
              <a:spcBef>
                <a:spcPts val="0"/>
              </a:spcBef>
              <a:buFont typeface="Arial" panose="020B0604020202020204" pitchFamily="34" charset="0"/>
              <a:buChar char="•"/>
            </a:pPr>
            <a:r>
              <a:rPr lang="en-US" sz="1500" dirty="0">
                <a:solidFill>
                  <a:srgbClr val="002F56"/>
                </a:solidFill>
              </a:rPr>
              <a:t>04-ABSL-2+</a:t>
            </a:r>
          </a:p>
          <a:p>
            <a:pPr marL="285750" indent="-285750">
              <a:lnSpc>
                <a:spcPct val="100000"/>
              </a:lnSpc>
              <a:spcBef>
                <a:spcPts val="0"/>
              </a:spcBef>
              <a:buFont typeface="Arial" panose="020B0604020202020204" pitchFamily="34" charset="0"/>
              <a:buChar char="•"/>
            </a:pPr>
            <a:r>
              <a:rPr lang="en-US" sz="1500" dirty="0">
                <a:solidFill>
                  <a:srgbClr val="002F56"/>
                </a:solidFill>
              </a:rPr>
              <a:t>04-BSL-1</a:t>
            </a:r>
          </a:p>
          <a:p>
            <a:pPr marL="285750" indent="-285750">
              <a:lnSpc>
                <a:spcPct val="100000"/>
              </a:lnSpc>
              <a:spcBef>
                <a:spcPts val="0"/>
              </a:spcBef>
              <a:buFont typeface="Arial" panose="020B0604020202020204" pitchFamily="34" charset="0"/>
              <a:buChar char="•"/>
            </a:pPr>
            <a:r>
              <a:rPr lang="en-US" sz="1500" dirty="0">
                <a:solidFill>
                  <a:srgbClr val="002F56"/>
                </a:solidFill>
              </a:rPr>
              <a:t>04-BSL-2</a:t>
            </a:r>
          </a:p>
          <a:p>
            <a:pPr marL="285750" indent="-285750">
              <a:lnSpc>
                <a:spcPct val="100000"/>
              </a:lnSpc>
              <a:spcBef>
                <a:spcPts val="0"/>
              </a:spcBef>
              <a:buFont typeface="Arial" panose="020B0604020202020204" pitchFamily="34" charset="0"/>
              <a:buChar char="•"/>
            </a:pPr>
            <a:r>
              <a:rPr lang="en-US" sz="1500" dirty="0">
                <a:solidFill>
                  <a:srgbClr val="002F56"/>
                </a:solidFill>
              </a:rPr>
              <a:t>04-BSL-2+</a:t>
            </a:r>
          </a:p>
          <a:p>
            <a:pPr marL="285750" indent="-285750">
              <a:lnSpc>
                <a:spcPct val="100000"/>
              </a:lnSpc>
              <a:spcBef>
                <a:spcPts val="0"/>
              </a:spcBef>
              <a:buFont typeface="Arial" panose="020B0604020202020204" pitchFamily="34" charset="0"/>
              <a:buChar char="•"/>
            </a:pPr>
            <a:r>
              <a:rPr lang="en-US" sz="1500" dirty="0">
                <a:solidFill>
                  <a:srgbClr val="002F56"/>
                </a:solidFill>
              </a:rPr>
              <a:t>04-BSL-3</a:t>
            </a:r>
          </a:p>
          <a:p>
            <a:pPr marL="285750" indent="-285750">
              <a:lnSpc>
                <a:spcPct val="100000"/>
              </a:lnSpc>
              <a:spcBef>
                <a:spcPts val="0"/>
              </a:spcBef>
              <a:buFont typeface="Arial" panose="020B0604020202020204" pitchFamily="34" charset="0"/>
              <a:buChar char="•"/>
            </a:pPr>
            <a:r>
              <a:rPr lang="en-US" sz="1500" dirty="0">
                <a:solidFill>
                  <a:srgbClr val="002F56"/>
                </a:solidFill>
              </a:rPr>
              <a:t>04-BSL-4</a:t>
            </a:r>
          </a:p>
          <a:p>
            <a:pPr marL="285750" indent="-285750">
              <a:lnSpc>
                <a:spcPct val="100000"/>
              </a:lnSpc>
              <a:spcBef>
                <a:spcPts val="0"/>
              </a:spcBef>
              <a:buFont typeface="Arial" panose="020B0604020202020204" pitchFamily="34" charset="0"/>
              <a:buChar char="•"/>
            </a:pPr>
            <a:r>
              <a:rPr lang="en-US" sz="1500" dirty="0">
                <a:solidFill>
                  <a:srgbClr val="002F56"/>
                </a:solidFill>
              </a:rPr>
              <a:t>05-Chemicals-Requiring-License</a:t>
            </a:r>
          </a:p>
          <a:p>
            <a:pPr marL="285750" indent="-285750">
              <a:lnSpc>
                <a:spcPct val="100000"/>
              </a:lnSpc>
              <a:spcBef>
                <a:spcPts val="0"/>
              </a:spcBef>
              <a:buFont typeface="Arial" panose="020B0604020202020204" pitchFamily="34" charset="0"/>
              <a:buChar char="•"/>
            </a:pPr>
            <a:r>
              <a:rPr lang="en-US" sz="1500" dirty="0">
                <a:solidFill>
                  <a:srgbClr val="002F56"/>
                </a:solidFill>
              </a:rPr>
              <a:t>05-Controlled-Substances</a:t>
            </a:r>
          </a:p>
          <a:p>
            <a:pPr marL="285750" indent="-285750">
              <a:lnSpc>
                <a:spcPct val="100000"/>
              </a:lnSpc>
              <a:spcBef>
                <a:spcPts val="0"/>
              </a:spcBef>
              <a:buFont typeface="Arial" panose="020B0604020202020204" pitchFamily="34" charset="0"/>
              <a:buChar char="•"/>
            </a:pPr>
            <a:r>
              <a:rPr lang="en-US" sz="1500" dirty="0">
                <a:solidFill>
                  <a:srgbClr val="002F56"/>
                </a:solidFill>
              </a:rPr>
              <a:t>05-Dual-Use-Research-of-Concern</a:t>
            </a:r>
          </a:p>
          <a:p>
            <a:pPr marL="285750" indent="-285750">
              <a:lnSpc>
                <a:spcPct val="100000"/>
              </a:lnSpc>
              <a:spcBef>
                <a:spcPts val="0"/>
              </a:spcBef>
              <a:buFont typeface="Arial" panose="020B0604020202020204" pitchFamily="34" charset="0"/>
              <a:buChar char="•"/>
            </a:pPr>
            <a:r>
              <a:rPr lang="en-US" sz="1500" dirty="0">
                <a:solidFill>
                  <a:srgbClr val="002F56"/>
                </a:solidFill>
              </a:rPr>
              <a:t>05-Human-Specimens/Cell-Lines</a:t>
            </a:r>
          </a:p>
          <a:p>
            <a:pPr marL="285750" indent="-285750">
              <a:lnSpc>
                <a:spcPct val="100000"/>
              </a:lnSpc>
              <a:spcBef>
                <a:spcPts val="0"/>
              </a:spcBef>
              <a:buFont typeface="Arial" panose="020B0604020202020204" pitchFamily="34" charset="0"/>
              <a:buChar char="•"/>
            </a:pPr>
            <a:r>
              <a:rPr lang="en-US" sz="1500" dirty="0">
                <a:solidFill>
                  <a:srgbClr val="002F56"/>
                </a:solidFill>
              </a:rPr>
              <a:t>05-Ionizing-Radiation/Radioisotopes</a:t>
            </a:r>
          </a:p>
          <a:p>
            <a:pPr marL="285750" indent="-285750">
              <a:lnSpc>
                <a:spcPct val="100000"/>
              </a:lnSpc>
              <a:spcBef>
                <a:spcPts val="0"/>
              </a:spcBef>
              <a:buFont typeface="Arial" panose="020B0604020202020204" pitchFamily="34" charset="0"/>
              <a:buChar char="•"/>
            </a:pPr>
            <a:r>
              <a:rPr lang="en-US" sz="1500" dirty="0">
                <a:solidFill>
                  <a:srgbClr val="002F56"/>
                </a:solidFill>
              </a:rPr>
              <a:t>05-Isoflurane</a:t>
            </a:r>
          </a:p>
          <a:p>
            <a:pPr marL="285750" indent="-285750">
              <a:lnSpc>
                <a:spcPct val="100000"/>
              </a:lnSpc>
              <a:spcBef>
                <a:spcPts val="0"/>
              </a:spcBef>
              <a:buFont typeface="Arial" panose="020B0604020202020204" pitchFamily="34" charset="0"/>
              <a:buChar char="•"/>
            </a:pPr>
            <a:r>
              <a:rPr lang="en-US" sz="1500" dirty="0">
                <a:solidFill>
                  <a:srgbClr val="002F56"/>
                </a:solidFill>
              </a:rPr>
              <a:t>05-NIOSH-List-Chemicals</a:t>
            </a:r>
          </a:p>
          <a:p>
            <a:pPr marL="285750" indent="-285750">
              <a:lnSpc>
                <a:spcPct val="100000"/>
              </a:lnSpc>
              <a:spcBef>
                <a:spcPts val="0"/>
              </a:spcBef>
              <a:buFont typeface="Arial" panose="020B0604020202020204" pitchFamily="34" charset="0"/>
              <a:buChar char="•"/>
            </a:pPr>
            <a:r>
              <a:rPr lang="en-US" sz="1500" dirty="0">
                <a:solidFill>
                  <a:srgbClr val="002F56"/>
                </a:solidFill>
              </a:rPr>
              <a:t>05-Other-Infectious-Agents</a:t>
            </a:r>
          </a:p>
          <a:p>
            <a:pPr marL="285750" indent="-285750">
              <a:lnSpc>
                <a:spcPct val="100000"/>
              </a:lnSpc>
              <a:spcBef>
                <a:spcPts val="0"/>
              </a:spcBef>
              <a:buFont typeface="Arial" panose="020B0604020202020204" pitchFamily="34" charset="0"/>
              <a:buChar char="•"/>
            </a:pPr>
            <a:r>
              <a:rPr lang="en-US" sz="1500" dirty="0">
                <a:solidFill>
                  <a:srgbClr val="002F56"/>
                </a:solidFill>
              </a:rPr>
              <a:t>05-Physical-Hazards</a:t>
            </a:r>
          </a:p>
          <a:p>
            <a:pPr marL="285750" indent="-285750">
              <a:lnSpc>
                <a:spcPct val="100000"/>
              </a:lnSpc>
              <a:spcBef>
                <a:spcPts val="0"/>
              </a:spcBef>
              <a:buFont typeface="Arial" panose="020B0604020202020204" pitchFamily="34" charset="0"/>
              <a:buChar char="•"/>
            </a:pPr>
            <a:r>
              <a:rPr lang="en-US" sz="1500" dirty="0">
                <a:solidFill>
                  <a:srgbClr val="002F56"/>
                </a:solidFill>
              </a:rPr>
              <a:t>05-Recombinant-Nucleic-Acids</a:t>
            </a:r>
          </a:p>
          <a:p>
            <a:pPr marL="285750" indent="-285750">
              <a:lnSpc>
                <a:spcPct val="100000"/>
              </a:lnSpc>
              <a:spcBef>
                <a:spcPts val="0"/>
              </a:spcBef>
              <a:buFont typeface="Arial" panose="020B0604020202020204" pitchFamily="34" charset="0"/>
              <a:buChar char="•"/>
            </a:pPr>
            <a:r>
              <a:rPr lang="en-US" sz="1500" dirty="0">
                <a:solidFill>
                  <a:srgbClr val="002F56"/>
                </a:solidFill>
              </a:rPr>
              <a:t>05-Transport-of-Infectious-Items</a:t>
            </a:r>
          </a:p>
          <a:p>
            <a:pPr marL="285750" indent="-285750">
              <a:lnSpc>
                <a:spcPct val="100000"/>
              </a:lnSpc>
              <a:spcBef>
                <a:spcPts val="0"/>
              </a:spcBef>
              <a:buFont typeface="Arial" panose="020B0604020202020204" pitchFamily="34" charset="0"/>
              <a:buChar char="•"/>
            </a:pPr>
            <a:r>
              <a:rPr lang="en-US" sz="1500" dirty="0">
                <a:solidFill>
                  <a:srgbClr val="002F56"/>
                </a:solidFill>
              </a:rPr>
              <a:t>05-Viral-Vectors</a:t>
            </a:r>
          </a:p>
          <a:p>
            <a:pPr marL="285750" indent="-285750">
              <a:lnSpc>
                <a:spcPct val="100000"/>
              </a:lnSpc>
              <a:spcBef>
                <a:spcPts val="0"/>
              </a:spcBef>
              <a:buFont typeface="Arial" panose="020B0604020202020204" pitchFamily="34" charset="0"/>
              <a:buChar char="•"/>
            </a:pPr>
            <a:r>
              <a:rPr lang="en-US" sz="1500" dirty="0">
                <a:solidFill>
                  <a:srgbClr val="002F56"/>
                </a:solidFill>
              </a:rPr>
              <a:t>08-CRC</a:t>
            </a:r>
          </a:p>
          <a:p>
            <a:pPr marL="285750" indent="-285750">
              <a:lnSpc>
                <a:spcPct val="100000"/>
              </a:lnSpc>
              <a:spcBef>
                <a:spcPts val="0"/>
              </a:spcBef>
              <a:buFont typeface="Arial" panose="020B0604020202020204" pitchFamily="34" charset="0"/>
              <a:buChar char="•"/>
            </a:pPr>
            <a:r>
              <a:rPr lang="en-US" sz="1500" dirty="0">
                <a:solidFill>
                  <a:srgbClr val="002F56"/>
                </a:solidFill>
              </a:rPr>
              <a:t>08-NoSvcs</a:t>
            </a:r>
          </a:p>
          <a:p>
            <a:pPr marL="285750" indent="-285750">
              <a:lnSpc>
                <a:spcPct val="100000"/>
              </a:lnSpc>
              <a:spcBef>
                <a:spcPts val="0"/>
              </a:spcBef>
              <a:buFont typeface="Arial" panose="020B0604020202020204" pitchFamily="34" charset="0"/>
              <a:buChar char="•"/>
            </a:pPr>
            <a:r>
              <a:rPr lang="en-US" sz="1500" dirty="0">
                <a:solidFill>
                  <a:srgbClr val="002F56"/>
                </a:solidFill>
              </a:rPr>
              <a:t>08-NucMed</a:t>
            </a:r>
          </a:p>
          <a:p>
            <a:pPr marL="285750" indent="-285750">
              <a:lnSpc>
                <a:spcPct val="100000"/>
              </a:lnSpc>
              <a:spcBef>
                <a:spcPts val="0"/>
              </a:spcBef>
              <a:buFont typeface="Arial" panose="020B0604020202020204" pitchFamily="34" charset="0"/>
              <a:buChar char="•"/>
            </a:pPr>
            <a:r>
              <a:rPr lang="en-US" sz="1500" dirty="0">
                <a:solidFill>
                  <a:srgbClr val="002F56"/>
                </a:solidFill>
              </a:rPr>
              <a:t>08-PALMS</a:t>
            </a:r>
          </a:p>
          <a:p>
            <a:pPr marL="285750" indent="-285750">
              <a:lnSpc>
                <a:spcPct val="100000"/>
              </a:lnSpc>
              <a:spcBef>
                <a:spcPts val="0"/>
              </a:spcBef>
              <a:buFont typeface="Arial" panose="020B0604020202020204" pitchFamily="34" charset="0"/>
              <a:buChar char="•"/>
            </a:pPr>
            <a:r>
              <a:rPr lang="en-US" sz="1500" dirty="0">
                <a:solidFill>
                  <a:srgbClr val="002F56"/>
                </a:solidFill>
              </a:rPr>
              <a:t>08-Pharmacy</a:t>
            </a:r>
          </a:p>
          <a:p>
            <a:pPr marL="285750" indent="-285750">
              <a:lnSpc>
                <a:spcPct val="100000"/>
              </a:lnSpc>
              <a:spcBef>
                <a:spcPts val="0"/>
              </a:spcBef>
              <a:buFont typeface="Arial" panose="020B0604020202020204" pitchFamily="34" charset="0"/>
              <a:buChar char="•"/>
            </a:pPr>
            <a:r>
              <a:rPr lang="en-US" sz="1500" dirty="0">
                <a:solidFill>
                  <a:srgbClr val="002F56"/>
                </a:solidFill>
              </a:rPr>
              <a:t>08-Radiology</a:t>
            </a:r>
          </a:p>
          <a:p>
            <a:pPr marL="285750" indent="-285750">
              <a:lnSpc>
                <a:spcPct val="100000"/>
              </a:lnSpc>
              <a:spcBef>
                <a:spcPts val="0"/>
              </a:spcBef>
              <a:buFont typeface="Arial" panose="020B0604020202020204" pitchFamily="34" charset="0"/>
              <a:buChar char="•"/>
            </a:pPr>
            <a:r>
              <a:rPr lang="en-US" sz="1500" dirty="0">
                <a:solidFill>
                  <a:srgbClr val="002F56"/>
                </a:solidFill>
              </a:rPr>
              <a:t>08-SuperSign</a:t>
            </a:r>
          </a:p>
          <a:p>
            <a:pPr marL="285750" indent="-285750">
              <a:lnSpc>
                <a:spcPct val="100000"/>
              </a:lnSpc>
              <a:spcBef>
                <a:spcPts val="0"/>
              </a:spcBef>
              <a:buFont typeface="Arial" panose="020B0604020202020204" pitchFamily="34" charset="0"/>
              <a:buChar char="•"/>
            </a:pPr>
            <a:endParaRPr lang="en-US" sz="1500" dirty="0">
              <a:solidFill>
                <a:srgbClr val="002F56"/>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002F5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382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36606-3261-4D6D-8BB7-525CD3469E40}"/>
              </a:ext>
            </a:extLst>
          </p:cNvPr>
          <p:cNvSpPr>
            <a:spLocks noGrp="1"/>
          </p:cNvSpPr>
          <p:nvPr>
            <p:ph type="title"/>
          </p:nvPr>
        </p:nvSpPr>
        <p:spPr/>
        <p:txBody>
          <a:bodyPr/>
          <a:lstStyle/>
          <a:p>
            <a:r>
              <a:rPr lang="en-US" sz="3600" dirty="0"/>
              <a:t>VA GLA IACUC Tags</a:t>
            </a:r>
            <a:endParaRPr lang="en-US" dirty="0"/>
          </a:p>
        </p:txBody>
      </p:sp>
      <p:sp>
        <p:nvSpPr>
          <p:cNvPr id="3" name="Content Placeholder 2">
            <a:extLst>
              <a:ext uri="{FF2B5EF4-FFF2-40B4-BE49-F238E27FC236}">
                <a16:creationId xmlns:a16="http://schemas.microsoft.com/office/drawing/2014/main" id="{41843DD4-D876-1CE1-E262-29B4E6B002CC}"/>
              </a:ext>
            </a:extLst>
          </p:cNvPr>
          <p:cNvSpPr>
            <a:spLocks noGrp="1"/>
          </p:cNvSpPr>
          <p:nvPr>
            <p:ph idx="1"/>
          </p:nvPr>
        </p:nvSpPr>
        <p:spPr>
          <a:xfrm>
            <a:off x="838200" y="1133857"/>
            <a:ext cx="10515600" cy="4889256"/>
          </a:xfrm>
        </p:spPr>
        <p:txBody>
          <a:bodyPr numCol="2" spcCol="457200"/>
          <a:lstStyle/>
          <a:p>
            <a:pPr marL="285750" indent="-285750">
              <a:lnSpc>
                <a:spcPct val="100000"/>
              </a:lnSpc>
              <a:spcBef>
                <a:spcPts val="0"/>
              </a:spcBef>
              <a:buFont typeface="Arial" panose="020B0604020202020204" pitchFamily="34" charset="0"/>
              <a:buChar char="•"/>
            </a:pPr>
            <a:r>
              <a:rPr lang="en-US" sz="1800" dirty="0">
                <a:solidFill>
                  <a:srgbClr val="002F56"/>
                </a:solidFill>
              </a:rPr>
              <a:t>01-Cody</a:t>
            </a:r>
          </a:p>
          <a:p>
            <a:pPr marL="285750" indent="-285750">
              <a:lnSpc>
                <a:spcPct val="100000"/>
              </a:lnSpc>
              <a:spcBef>
                <a:spcPts val="0"/>
              </a:spcBef>
              <a:buFont typeface="Arial" panose="020B0604020202020204" pitchFamily="34" charset="0"/>
              <a:buChar char="•"/>
            </a:pPr>
            <a:r>
              <a:rPr lang="en-US" sz="1800" dirty="0">
                <a:solidFill>
                  <a:srgbClr val="002F56"/>
                </a:solidFill>
              </a:rPr>
              <a:t>01-John</a:t>
            </a:r>
          </a:p>
          <a:p>
            <a:pPr marL="285750" indent="-285750">
              <a:lnSpc>
                <a:spcPct val="100000"/>
              </a:lnSpc>
              <a:spcBef>
                <a:spcPts val="0"/>
              </a:spcBef>
              <a:buFont typeface="Arial" panose="020B0604020202020204" pitchFamily="34" charset="0"/>
              <a:buChar char="•"/>
            </a:pPr>
            <a:r>
              <a:rPr lang="en-US" sz="1800" dirty="0">
                <a:solidFill>
                  <a:srgbClr val="002F56"/>
                </a:solidFill>
              </a:rPr>
              <a:t>02-Process-TBD</a:t>
            </a:r>
          </a:p>
          <a:p>
            <a:pPr marL="285750" indent="-285750">
              <a:lnSpc>
                <a:spcPct val="100000"/>
              </a:lnSpc>
              <a:spcBef>
                <a:spcPts val="0"/>
              </a:spcBef>
              <a:buFont typeface="Arial" panose="020B0604020202020204" pitchFamily="34" charset="0"/>
              <a:buChar char="•"/>
            </a:pPr>
            <a:r>
              <a:rPr lang="en-US" sz="1800" dirty="0">
                <a:solidFill>
                  <a:srgbClr val="002F56"/>
                </a:solidFill>
              </a:rPr>
              <a:t>03-Cat</a:t>
            </a:r>
          </a:p>
          <a:p>
            <a:pPr marL="285750" indent="-285750">
              <a:lnSpc>
                <a:spcPct val="100000"/>
              </a:lnSpc>
              <a:spcBef>
                <a:spcPts val="0"/>
              </a:spcBef>
              <a:buFont typeface="Arial" panose="020B0604020202020204" pitchFamily="34" charset="0"/>
              <a:buChar char="•"/>
            </a:pPr>
            <a:r>
              <a:rPr lang="en-US" sz="1800" dirty="0">
                <a:solidFill>
                  <a:srgbClr val="002F56"/>
                </a:solidFill>
              </a:rPr>
              <a:t>03-Chinchilla</a:t>
            </a:r>
          </a:p>
          <a:p>
            <a:pPr marL="285750" indent="-285750">
              <a:lnSpc>
                <a:spcPct val="100000"/>
              </a:lnSpc>
              <a:spcBef>
                <a:spcPts val="0"/>
              </a:spcBef>
              <a:buFont typeface="Arial" panose="020B0604020202020204" pitchFamily="34" charset="0"/>
              <a:buChar char="•"/>
            </a:pPr>
            <a:r>
              <a:rPr lang="en-US" sz="1800" dirty="0">
                <a:solidFill>
                  <a:srgbClr val="002F56"/>
                </a:solidFill>
              </a:rPr>
              <a:t>03-Gerbil</a:t>
            </a:r>
          </a:p>
          <a:p>
            <a:pPr marL="285750" indent="-285750">
              <a:lnSpc>
                <a:spcPct val="100000"/>
              </a:lnSpc>
              <a:spcBef>
                <a:spcPts val="0"/>
              </a:spcBef>
              <a:buFont typeface="Arial" panose="020B0604020202020204" pitchFamily="34" charset="0"/>
              <a:buChar char="•"/>
            </a:pPr>
            <a:r>
              <a:rPr lang="en-US" sz="1800" dirty="0">
                <a:solidFill>
                  <a:srgbClr val="002F56"/>
                </a:solidFill>
              </a:rPr>
              <a:t>03-Hamster</a:t>
            </a:r>
          </a:p>
          <a:p>
            <a:pPr marL="285750" indent="-285750">
              <a:lnSpc>
                <a:spcPct val="100000"/>
              </a:lnSpc>
              <a:spcBef>
                <a:spcPts val="0"/>
              </a:spcBef>
              <a:buFont typeface="Arial" panose="020B0604020202020204" pitchFamily="34" charset="0"/>
              <a:buChar char="•"/>
            </a:pPr>
            <a:r>
              <a:rPr lang="en-US" sz="1800" dirty="0">
                <a:solidFill>
                  <a:srgbClr val="002F56"/>
                </a:solidFill>
              </a:rPr>
              <a:t>03-Mouse</a:t>
            </a:r>
          </a:p>
          <a:p>
            <a:pPr marL="285750" indent="-285750">
              <a:lnSpc>
                <a:spcPct val="100000"/>
              </a:lnSpc>
              <a:spcBef>
                <a:spcPts val="0"/>
              </a:spcBef>
              <a:buFont typeface="Arial" panose="020B0604020202020204" pitchFamily="34" charset="0"/>
              <a:buChar char="•"/>
            </a:pPr>
            <a:r>
              <a:rPr lang="en-US" sz="1800" dirty="0">
                <a:solidFill>
                  <a:srgbClr val="002F56"/>
                </a:solidFill>
              </a:rPr>
              <a:t>03-Pig</a:t>
            </a:r>
          </a:p>
          <a:p>
            <a:pPr marL="285750" indent="-285750">
              <a:lnSpc>
                <a:spcPct val="100000"/>
              </a:lnSpc>
              <a:spcBef>
                <a:spcPts val="0"/>
              </a:spcBef>
              <a:buFont typeface="Arial" panose="020B0604020202020204" pitchFamily="34" charset="0"/>
              <a:buChar char="•"/>
            </a:pPr>
            <a:r>
              <a:rPr lang="en-US" sz="1800" dirty="0">
                <a:solidFill>
                  <a:srgbClr val="002F56"/>
                </a:solidFill>
              </a:rPr>
              <a:t>03-Rabbit</a:t>
            </a:r>
          </a:p>
          <a:p>
            <a:pPr marL="285750" indent="-285750">
              <a:lnSpc>
                <a:spcPct val="100000"/>
              </a:lnSpc>
              <a:spcBef>
                <a:spcPts val="0"/>
              </a:spcBef>
              <a:buFont typeface="Arial" panose="020B0604020202020204" pitchFamily="34" charset="0"/>
              <a:buChar char="•"/>
            </a:pPr>
            <a:r>
              <a:rPr lang="en-US" sz="1800" dirty="0">
                <a:solidFill>
                  <a:srgbClr val="002F56"/>
                </a:solidFill>
              </a:rPr>
              <a:t>03-Rat</a:t>
            </a:r>
          </a:p>
          <a:p>
            <a:pPr marL="285750" indent="-285750">
              <a:lnSpc>
                <a:spcPct val="100000"/>
              </a:lnSpc>
              <a:spcBef>
                <a:spcPts val="0"/>
              </a:spcBef>
              <a:buFont typeface="Arial" panose="020B0604020202020204" pitchFamily="34" charset="0"/>
              <a:buChar char="•"/>
            </a:pPr>
            <a:r>
              <a:rPr lang="en-US" sz="1800" dirty="0">
                <a:solidFill>
                  <a:srgbClr val="002F56"/>
                </a:solidFill>
              </a:rPr>
              <a:t>04-PainCat:B</a:t>
            </a:r>
          </a:p>
          <a:p>
            <a:pPr marL="285750" indent="-285750">
              <a:lnSpc>
                <a:spcPct val="100000"/>
              </a:lnSpc>
              <a:spcBef>
                <a:spcPts val="0"/>
              </a:spcBef>
              <a:buFont typeface="Arial" panose="020B0604020202020204" pitchFamily="34" charset="0"/>
              <a:buChar char="•"/>
            </a:pPr>
            <a:r>
              <a:rPr lang="en-US" sz="1800" dirty="0">
                <a:solidFill>
                  <a:srgbClr val="002F56"/>
                </a:solidFill>
              </a:rPr>
              <a:t>04-PainCat:C</a:t>
            </a:r>
          </a:p>
          <a:p>
            <a:pPr marL="285750" indent="-285750">
              <a:lnSpc>
                <a:spcPct val="100000"/>
              </a:lnSpc>
              <a:spcBef>
                <a:spcPts val="0"/>
              </a:spcBef>
              <a:buFont typeface="Arial" panose="020B0604020202020204" pitchFamily="34" charset="0"/>
              <a:buChar char="•"/>
            </a:pPr>
            <a:r>
              <a:rPr lang="en-US" sz="1800" dirty="0">
                <a:solidFill>
                  <a:srgbClr val="002F56"/>
                </a:solidFill>
              </a:rPr>
              <a:t>04-PainCat:D</a:t>
            </a:r>
          </a:p>
          <a:p>
            <a:pPr marL="285750" indent="-285750">
              <a:lnSpc>
                <a:spcPct val="100000"/>
              </a:lnSpc>
              <a:spcBef>
                <a:spcPts val="0"/>
              </a:spcBef>
              <a:buFont typeface="Arial" panose="020B0604020202020204" pitchFamily="34" charset="0"/>
              <a:buChar char="•"/>
            </a:pPr>
            <a:r>
              <a:rPr lang="en-US" sz="1800" dirty="0">
                <a:solidFill>
                  <a:srgbClr val="002F56"/>
                </a:solidFill>
              </a:rPr>
              <a:t>04-PainCat:E</a:t>
            </a:r>
          </a:p>
          <a:p>
            <a:pPr marL="285750" indent="-285750">
              <a:lnSpc>
                <a:spcPct val="100000"/>
              </a:lnSpc>
              <a:spcBef>
                <a:spcPts val="0"/>
              </a:spcBef>
              <a:buFont typeface="Arial" panose="020B0604020202020204" pitchFamily="34" charset="0"/>
              <a:buChar char="•"/>
            </a:pPr>
            <a:r>
              <a:rPr lang="en-US" sz="1800" dirty="0">
                <a:solidFill>
                  <a:srgbClr val="002F56"/>
                </a:solidFill>
              </a:rPr>
              <a:t>05-Appendix-9</a:t>
            </a:r>
          </a:p>
          <a:p>
            <a:pPr marL="0" indent="0">
              <a:lnSpc>
                <a:spcPct val="100000"/>
              </a:lnSpc>
              <a:spcBef>
                <a:spcPts val="0"/>
              </a:spcBef>
              <a:buNone/>
            </a:pPr>
            <a:endParaRPr lang="en-US" sz="1800" dirty="0">
              <a:solidFill>
                <a:srgbClr val="002F56"/>
              </a:solidFill>
            </a:endParaRPr>
          </a:p>
          <a:p>
            <a:pPr marL="285750" indent="-285750">
              <a:lnSpc>
                <a:spcPct val="100000"/>
              </a:lnSpc>
              <a:spcBef>
                <a:spcPts val="0"/>
              </a:spcBef>
              <a:buFont typeface="Arial" panose="020B0604020202020204" pitchFamily="34" charset="0"/>
              <a:buChar char="•"/>
            </a:pPr>
            <a:r>
              <a:rPr lang="en-US" sz="1800" dirty="0">
                <a:solidFill>
                  <a:srgbClr val="002F56"/>
                </a:solidFill>
              </a:rPr>
              <a:t>06-Multi-Survival-Surgery</a:t>
            </a:r>
          </a:p>
          <a:p>
            <a:pPr marL="285750" indent="-285750">
              <a:lnSpc>
                <a:spcPct val="100000"/>
              </a:lnSpc>
              <a:spcBef>
                <a:spcPts val="0"/>
              </a:spcBef>
              <a:buFont typeface="Arial" panose="020B0604020202020204" pitchFamily="34" charset="0"/>
              <a:buChar char="•"/>
            </a:pPr>
            <a:r>
              <a:rPr lang="en-US" sz="1800" dirty="0">
                <a:solidFill>
                  <a:srgbClr val="002F56"/>
                </a:solidFill>
              </a:rPr>
              <a:t>06-Non-Survival-Surgery</a:t>
            </a:r>
          </a:p>
          <a:p>
            <a:pPr marL="285750" indent="-285750">
              <a:lnSpc>
                <a:spcPct val="100000"/>
              </a:lnSpc>
              <a:spcBef>
                <a:spcPts val="0"/>
              </a:spcBef>
              <a:buFont typeface="Arial" panose="020B0604020202020204" pitchFamily="34" charset="0"/>
              <a:buChar char="•"/>
            </a:pPr>
            <a:r>
              <a:rPr lang="en-US" sz="1800" dirty="0">
                <a:solidFill>
                  <a:srgbClr val="002F56"/>
                </a:solidFill>
              </a:rPr>
              <a:t>06-Survival-Surgery</a:t>
            </a:r>
          </a:p>
          <a:p>
            <a:pPr marL="285750" indent="-285750">
              <a:lnSpc>
                <a:spcPct val="100000"/>
              </a:lnSpc>
              <a:spcBef>
                <a:spcPts val="0"/>
              </a:spcBef>
              <a:buFont typeface="Arial" panose="020B0604020202020204" pitchFamily="34" charset="0"/>
              <a:buChar char="•"/>
            </a:pPr>
            <a:r>
              <a:rPr lang="en-US" sz="1800" dirty="0">
                <a:solidFill>
                  <a:srgbClr val="002F56"/>
                </a:solidFill>
              </a:rPr>
              <a:t>07-Sepulveda</a:t>
            </a:r>
          </a:p>
          <a:p>
            <a:pPr marL="285750" indent="-285750">
              <a:lnSpc>
                <a:spcPct val="100000"/>
              </a:lnSpc>
              <a:spcBef>
                <a:spcPts val="0"/>
              </a:spcBef>
              <a:buFont typeface="Arial" panose="020B0604020202020204" pitchFamily="34" charset="0"/>
              <a:buChar char="•"/>
            </a:pPr>
            <a:r>
              <a:rPr lang="en-US" sz="1800" dirty="0">
                <a:solidFill>
                  <a:srgbClr val="002F56"/>
                </a:solidFill>
              </a:rPr>
              <a:t>07-UCLA</a:t>
            </a:r>
          </a:p>
          <a:p>
            <a:pPr marL="285750" indent="-285750">
              <a:lnSpc>
                <a:spcPct val="100000"/>
              </a:lnSpc>
              <a:spcBef>
                <a:spcPts val="0"/>
              </a:spcBef>
              <a:buFont typeface="Arial" panose="020B0604020202020204" pitchFamily="34" charset="0"/>
              <a:buChar char="•"/>
            </a:pPr>
            <a:r>
              <a:rPr lang="en-US" sz="1800" dirty="0">
                <a:solidFill>
                  <a:srgbClr val="002F56"/>
                </a:solidFill>
              </a:rPr>
              <a:t>07-USC</a:t>
            </a:r>
          </a:p>
          <a:p>
            <a:pPr marL="285750" indent="-285750">
              <a:lnSpc>
                <a:spcPct val="100000"/>
              </a:lnSpc>
              <a:spcBef>
                <a:spcPts val="0"/>
              </a:spcBef>
              <a:buFont typeface="Arial" panose="020B0604020202020204" pitchFamily="34" charset="0"/>
              <a:buChar char="•"/>
            </a:pPr>
            <a:r>
              <a:rPr lang="en-US" sz="1800" dirty="0">
                <a:solidFill>
                  <a:srgbClr val="002F56"/>
                </a:solidFill>
              </a:rPr>
              <a:t>07-WLA</a:t>
            </a:r>
          </a:p>
          <a:p>
            <a:pPr marL="285750" indent="-285750">
              <a:lnSpc>
                <a:spcPct val="100000"/>
              </a:lnSpc>
              <a:spcBef>
                <a:spcPts val="0"/>
              </a:spcBef>
              <a:buFont typeface="Arial" panose="020B0604020202020204" pitchFamily="34" charset="0"/>
              <a:buChar char="•"/>
            </a:pPr>
            <a:r>
              <a:rPr lang="en-US" sz="1800" dirty="0">
                <a:solidFill>
                  <a:srgbClr val="002F56"/>
                </a:solidFill>
              </a:rPr>
              <a:t>08-Animal-Cancer-Cells/Cell-Lines</a:t>
            </a:r>
          </a:p>
          <a:p>
            <a:pPr marL="285750" indent="-285750">
              <a:lnSpc>
                <a:spcPct val="100000"/>
              </a:lnSpc>
              <a:spcBef>
                <a:spcPts val="0"/>
              </a:spcBef>
              <a:buFont typeface="Arial" panose="020B0604020202020204" pitchFamily="34" charset="0"/>
              <a:buChar char="•"/>
            </a:pPr>
            <a:r>
              <a:rPr lang="en-US" sz="1800" dirty="0">
                <a:solidFill>
                  <a:srgbClr val="002F56"/>
                </a:solidFill>
              </a:rPr>
              <a:t>08-Animal-Use-Terminated</a:t>
            </a:r>
          </a:p>
          <a:p>
            <a:pPr marL="285750" indent="-285750">
              <a:lnSpc>
                <a:spcPct val="100000"/>
              </a:lnSpc>
              <a:spcBef>
                <a:spcPts val="0"/>
              </a:spcBef>
              <a:buFont typeface="Arial" panose="020B0604020202020204" pitchFamily="34" charset="0"/>
              <a:buChar char="•"/>
            </a:pPr>
            <a:r>
              <a:rPr lang="en-US" sz="1800" dirty="0">
                <a:solidFill>
                  <a:srgbClr val="002F56"/>
                </a:solidFill>
              </a:rPr>
              <a:t>08-Food/Fluid-Restriction</a:t>
            </a:r>
          </a:p>
          <a:p>
            <a:pPr marL="285750" indent="-285750">
              <a:lnSpc>
                <a:spcPct val="100000"/>
              </a:lnSpc>
              <a:spcBef>
                <a:spcPts val="0"/>
              </a:spcBef>
              <a:buFont typeface="Arial" panose="020B0604020202020204" pitchFamily="34" charset="0"/>
              <a:buChar char="•"/>
            </a:pPr>
            <a:r>
              <a:rPr lang="en-US" sz="1800" dirty="0">
                <a:solidFill>
                  <a:srgbClr val="002F56"/>
                </a:solidFill>
              </a:rPr>
              <a:t>08-Hazardous-Agents</a:t>
            </a:r>
          </a:p>
          <a:p>
            <a:pPr marL="285750" indent="-285750">
              <a:lnSpc>
                <a:spcPct val="100000"/>
              </a:lnSpc>
              <a:spcBef>
                <a:spcPts val="0"/>
              </a:spcBef>
              <a:buFont typeface="Arial" panose="020B0604020202020204" pitchFamily="34" charset="0"/>
              <a:buChar char="•"/>
            </a:pPr>
            <a:r>
              <a:rPr lang="en-US" sz="1800" dirty="0">
                <a:solidFill>
                  <a:srgbClr val="002F56"/>
                </a:solidFill>
              </a:rPr>
              <a:t>08-Housed-in-Lab</a:t>
            </a:r>
          </a:p>
          <a:p>
            <a:pPr marL="285750" indent="-285750">
              <a:lnSpc>
                <a:spcPct val="100000"/>
              </a:lnSpc>
              <a:spcBef>
                <a:spcPts val="0"/>
              </a:spcBef>
              <a:buFont typeface="Arial" panose="020B0604020202020204" pitchFamily="34" charset="0"/>
              <a:buChar char="•"/>
            </a:pPr>
            <a:r>
              <a:rPr lang="en-US" sz="1800" dirty="0">
                <a:solidFill>
                  <a:srgbClr val="002F56"/>
                </a:solidFill>
              </a:rPr>
              <a:t>08-Non-VA-Controlled-Substances</a:t>
            </a:r>
          </a:p>
          <a:p>
            <a:pPr marL="285750" indent="-285750">
              <a:lnSpc>
                <a:spcPct val="100000"/>
              </a:lnSpc>
              <a:spcBef>
                <a:spcPts val="0"/>
              </a:spcBef>
              <a:buFont typeface="Arial" panose="020B0604020202020204" pitchFamily="34" charset="0"/>
              <a:buChar char="•"/>
            </a:pPr>
            <a:r>
              <a:rPr lang="en-US" sz="1800" dirty="0">
                <a:solidFill>
                  <a:srgbClr val="002F56"/>
                </a:solidFill>
              </a:rPr>
              <a:t>08-Prolonged-Restraint</a:t>
            </a:r>
          </a:p>
          <a:p>
            <a:pPr marL="285750" indent="-285750">
              <a:lnSpc>
                <a:spcPct val="100000"/>
              </a:lnSpc>
              <a:spcBef>
                <a:spcPts val="0"/>
              </a:spcBef>
              <a:buFont typeface="Arial" panose="020B0604020202020204" pitchFamily="34" charset="0"/>
              <a:buChar char="•"/>
            </a:pPr>
            <a:r>
              <a:rPr lang="en-US" sz="1800" dirty="0">
                <a:solidFill>
                  <a:srgbClr val="002F56"/>
                </a:solidFill>
              </a:rPr>
              <a:t>08-VA-Controlled-Substances</a:t>
            </a:r>
          </a:p>
          <a:p>
            <a:pPr marL="285750" indent="-285750">
              <a:lnSpc>
                <a:spcPct val="100000"/>
              </a:lnSpc>
              <a:spcBef>
                <a:spcPts val="0"/>
              </a:spcBef>
              <a:buFont typeface="Arial" panose="020B0604020202020204" pitchFamily="34" charset="0"/>
              <a:buChar char="•"/>
            </a:pPr>
            <a:endParaRPr lang="en-US" sz="1800" dirty="0">
              <a:solidFill>
                <a:srgbClr val="002F56"/>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2F5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2970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36606-3261-4D6D-8BB7-525CD3469E40}"/>
              </a:ext>
            </a:extLst>
          </p:cNvPr>
          <p:cNvSpPr>
            <a:spLocks noGrp="1"/>
          </p:cNvSpPr>
          <p:nvPr>
            <p:ph type="title"/>
          </p:nvPr>
        </p:nvSpPr>
        <p:spPr/>
        <p:txBody>
          <a:bodyPr/>
          <a:lstStyle/>
          <a:p>
            <a:r>
              <a:rPr lang="en-US" sz="3600" dirty="0"/>
              <a:t>VA GLA IRB Tags</a:t>
            </a:r>
            <a:endParaRPr lang="en-US" dirty="0"/>
          </a:p>
        </p:txBody>
      </p:sp>
      <p:sp>
        <p:nvSpPr>
          <p:cNvPr id="3" name="Content Placeholder 2">
            <a:extLst>
              <a:ext uri="{FF2B5EF4-FFF2-40B4-BE49-F238E27FC236}">
                <a16:creationId xmlns:a16="http://schemas.microsoft.com/office/drawing/2014/main" id="{41843DD4-D876-1CE1-E262-29B4E6B002CC}"/>
              </a:ext>
            </a:extLst>
          </p:cNvPr>
          <p:cNvSpPr>
            <a:spLocks noGrp="1"/>
          </p:cNvSpPr>
          <p:nvPr>
            <p:ph idx="1"/>
          </p:nvPr>
        </p:nvSpPr>
        <p:spPr>
          <a:xfrm>
            <a:off x="838200" y="1016894"/>
            <a:ext cx="10515600" cy="4958830"/>
          </a:xfrm>
        </p:spPr>
        <p:txBody>
          <a:bodyPr numCol="4" spcCol="640080"/>
          <a:lstStyle/>
          <a:p>
            <a:pPr marL="285750" indent="-285750">
              <a:lnSpc>
                <a:spcPct val="100000"/>
              </a:lnSpc>
              <a:spcBef>
                <a:spcPts val="0"/>
              </a:spcBef>
              <a:buFont typeface="Arial" panose="020B0604020202020204" pitchFamily="34" charset="0"/>
              <a:buChar char="•"/>
            </a:pPr>
            <a:r>
              <a:rPr lang="en-US" sz="1450" dirty="0">
                <a:solidFill>
                  <a:srgbClr val="002F56"/>
                </a:solidFill>
              </a:rPr>
              <a:t>01-Alissa</a:t>
            </a:r>
          </a:p>
          <a:p>
            <a:pPr marL="285750" indent="-285750">
              <a:lnSpc>
                <a:spcPct val="100000"/>
              </a:lnSpc>
              <a:spcBef>
                <a:spcPts val="0"/>
              </a:spcBef>
              <a:buFont typeface="Arial" panose="020B0604020202020204" pitchFamily="34" charset="0"/>
              <a:buChar char="•"/>
            </a:pPr>
            <a:r>
              <a:rPr lang="en-US" sz="1450" dirty="0">
                <a:solidFill>
                  <a:srgbClr val="002F56"/>
                </a:solidFill>
              </a:rPr>
              <a:t>01-Cody</a:t>
            </a:r>
          </a:p>
          <a:p>
            <a:pPr marL="285750" indent="-285750">
              <a:lnSpc>
                <a:spcPct val="100000"/>
              </a:lnSpc>
              <a:spcBef>
                <a:spcPts val="0"/>
              </a:spcBef>
              <a:buFont typeface="Arial" panose="020B0604020202020204" pitchFamily="34" charset="0"/>
              <a:buChar char="•"/>
            </a:pPr>
            <a:r>
              <a:rPr lang="en-US" sz="1450" dirty="0">
                <a:solidFill>
                  <a:srgbClr val="002F56"/>
                </a:solidFill>
              </a:rPr>
              <a:t>01-Daniela</a:t>
            </a:r>
          </a:p>
          <a:p>
            <a:pPr marL="285750" indent="-285750">
              <a:lnSpc>
                <a:spcPct val="100000"/>
              </a:lnSpc>
              <a:spcBef>
                <a:spcPts val="0"/>
              </a:spcBef>
              <a:buFont typeface="Arial" panose="020B0604020202020204" pitchFamily="34" charset="0"/>
              <a:buChar char="•"/>
            </a:pPr>
            <a:r>
              <a:rPr lang="en-US" sz="1450" dirty="0">
                <a:solidFill>
                  <a:srgbClr val="002F56"/>
                </a:solidFill>
              </a:rPr>
              <a:t>01-Elizabeth</a:t>
            </a:r>
          </a:p>
          <a:p>
            <a:pPr marL="285750" indent="-285750">
              <a:lnSpc>
                <a:spcPct val="100000"/>
              </a:lnSpc>
              <a:spcBef>
                <a:spcPts val="0"/>
              </a:spcBef>
              <a:buFont typeface="Arial" panose="020B0604020202020204" pitchFamily="34" charset="0"/>
              <a:buChar char="•"/>
            </a:pPr>
            <a:r>
              <a:rPr lang="en-US" sz="1450" dirty="0">
                <a:solidFill>
                  <a:srgbClr val="002F56"/>
                </a:solidFill>
              </a:rPr>
              <a:t>01-Margaret</a:t>
            </a:r>
          </a:p>
          <a:p>
            <a:pPr marL="285750" indent="-285750">
              <a:lnSpc>
                <a:spcPct val="100000"/>
              </a:lnSpc>
              <a:spcBef>
                <a:spcPts val="0"/>
              </a:spcBef>
              <a:buFont typeface="Arial" panose="020B0604020202020204" pitchFamily="34" charset="0"/>
              <a:buChar char="•"/>
            </a:pPr>
            <a:r>
              <a:rPr lang="en-US" sz="1450" dirty="0">
                <a:solidFill>
                  <a:srgbClr val="002F56"/>
                </a:solidFill>
              </a:rPr>
              <a:t>02-AnnualRpt</a:t>
            </a:r>
          </a:p>
          <a:p>
            <a:pPr marL="285750" indent="-285750">
              <a:lnSpc>
                <a:spcPct val="100000"/>
              </a:lnSpc>
              <a:spcBef>
                <a:spcPts val="0"/>
              </a:spcBef>
              <a:buFont typeface="Arial" panose="020B0604020202020204" pitchFamily="34" charset="0"/>
              <a:buChar char="•"/>
            </a:pPr>
            <a:r>
              <a:rPr lang="en-US" sz="1450" dirty="0">
                <a:solidFill>
                  <a:srgbClr val="002F56"/>
                </a:solidFill>
              </a:rPr>
              <a:t>02-Co-I-Staff-Req</a:t>
            </a:r>
          </a:p>
          <a:p>
            <a:pPr marL="285750" indent="-285750">
              <a:lnSpc>
                <a:spcPct val="100000"/>
              </a:lnSpc>
              <a:spcBef>
                <a:spcPts val="0"/>
              </a:spcBef>
              <a:buFont typeface="Arial" panose="020B0604020202020204" pitchFamily="34" charset="0"/>
              <a:buChar char="•"/>
            </a:pPr>
            <a:r>
              <a:rPr lang="en-US" sz="1450" dirty="0">
                <a:solidFill>
                  <a:srgbClr val="002F56"/>
                </a:solidFill>
              </a:rPr>
              <a:t>02-LAPSE</a:t>
            </a:r>
          </a:p>
          <a:p>
            <a:pPr marL="285750" indent="-285750">
              <a:lnSpc>
                <a:spcPct val="100000"/>
              </a:lnSpc>
              <a:spcBef>
                <a:spcPts val="0"/>
              </a:spcBef>
              <a:buFont typeface="Arial" panose="020B0604020202020204" pitchFamily="34" charset="0"/>
              <a:buChar char="•"/>
            </a:pPr>
            <a:r>
              <a:rPr lang="en-US" sz="1450" dirty="0">
                <a:solidFill>
                  <a:srgbClr val="002F56"/>
                </a:solidFill>
              </a:rPr>
              <a:t>02-PI-Transfer</a:t>
            </a:r>
          </a:p>
          <a:p>
            <a:pPr marL="285750" indent="-285750">
              <a:lnSpc>
                <a:spcPct val="100000"/>
              </a:lnSpc>
              <a:spcBef>
                <a:spcPts val="0"/>
              </a:spcBef>
              <a:buFont typeface="Arial" panose="020B0604020202020204" pitchFamily="34" charset="0"/>
              <a:buChar char="•"/>
            </a:pPr>
            <a:r>
              <a:rPr lang="en-US" sz="1450" dirty="0">
                <a:solidFill>
                  <a:srgbClr val="002F56"/>
                </a:solidFill>
              </a:rPr>
              <a:t>02-Prelim-ISSO</a:t>
            </a:r>
          </a:p>
          <a:p>
            <a:pPr marL="285750" indent="-285750">
              <a:lnSpc>
                <a:spcPct val="100000"/>
              </a:lnSpc>
              <a:spcBef>
                <a:spcPts val="0"/>
              </a:spcBef>
              <a:buFont typeface="Arial" panose="020B0604020202020204" pitchFamily="34" charset="0"/>
              <a:buChar char="•"/>
            </a:pPr>
            <a:r>
              <a:rPr lang="en-US" sz="1450" dirty="0">
                <a:solidFill>
                  <a:srgbClr val="002F56"/>
                </a:solidFill>
              </a:rPr>
              <a:t>02-Prelim-PO</a:t>
            </a:r>
          </a:p>
          <a:p>
            <a:pPr marL="285750" indent="-285750">
              <a:lnSpc>
                <a:spcPct val="100000"/>
              </a:lnSpc>
              <a:spcBef>
                <a:spcPts val="0"/>
              </a:spcBef>
              <a:buFont typeface="Arial" panose="020B0604020202020204" pitchFamily="34" charset="0"/>
              <a:buChar char="•"/>
            </a:pPr>
            <a:r>
              <a:rPr lang="en-US" sz="1450" dirty="0">
                <a:solidFill>
                  <a:srgbClr val="002F56"/>
                </a:solidFill>
              </a:rPr>
              <a:t>02-SvcSignOff</a:t>
            </a:r>
          </a:p>
          <a:p>
            <a:pPr marL="285750" indent="-285750">
              <a:lnSpc>
                <a:spcPct val="100000"/>
              </a:lnSpc>
              <a:spcBef>
                <a:spcPts val="0"/>
              </a:spcBef>
              <a:buFont typeface="Arial" panose="020B0604020202020204" pitchFamily="34" charset="0"/>
              <a:buChar char="•"/>
            </a:pPr>
            <a:r>
              <a:rPr lang="en-US" sz="1450" dirty="0">
                <a:solidFill>
                  <a:srgbClr val="002F56"/>
                </a:solidFill>
              </a:rPr>
              <a:t>02-Train-Rev</a:t>
            </a:r>
          </a:p>
          <a:p>
            <a:pPr marL="285750" indent="-285750">
              <a:lnSpc>
                <a:spcPct val="100000"/>
              </a:lnSpc>
              <a:spcBef>
                <a:spcPts val="0"/>
              </a:spcBef>
              <a:buFont typeface="Arial" panose="020B0604020202020204" pitchFamily="34" charset="0"/>
              <a:buChar char="•"/>
            </a:pPr>
            <a:r>
              <a:rPr lang="en-US" sz="1450" dirty="0">
                <a:solidFill>
                  <a:srgbClr val="002F56"/>
                </a:solidFill>
              </a:rPr>
              <a:t>03-IACUC</a:t>
            </a:r>
          </a:p>
          <a:p>
            <a:pPr marL="285750" indent="-285750">
              <a:lnSpc>
                <a:spcPct val="100000"/>
              </a:lnSpc>
              <a:spcBef>
                <a:spcPts val="0"/>
              </a:spcBef>
              <a:buFont typeface="Arial" panose="020B0604020202020204" pitchFamily="34" charset="0"/>
              <a:buChar char="•"/>
            </a:pPr>
            <a:r>
              <a:rPr lang="en-US" sz="1450" dirty="0">
                <a:solidFill>
                  <a:srgbClr val="002F56"/>
                </a:solidFill>
              </a:rPr>
              <a:t>03-IRB-A</a:t>
            </a:r>
          </a:p>
          <a:p>
            <a:pPr marL="285750" indent="-285750">
              <a:lnSpc>
                <a:spcPct val="100000"/>
              </a:lnSpc>
              <a:spcBef>
                <a:spcPts val="0"/>
              </a:spcBef>
              <a:buFont typeface="Arial" panose="020B0604020202020204" pitchFamily="34" charset="0"/>
              <a:buChar char="•"/>
            </a:pPr>
            <a:r>
              <a:rPr lang="en-US" sz="1450" dirty="0">
                <a:solidFill>
                  <a:srgbClr val="002F56"/>
                </a:solidFill>
              </a:rPr>
              <a:t>03-IRB-B</a:t>
            </a:r>
          </a:p>
          <a:p>
            <a:pPr marL="285750" indent="-285750">
              <a:lnSpc>
                <a:spcPct val="100000"/>
              </a:lnSpc>
              <a:spcBef>
                <a:spcPts val="0"/>
              </a:spcBef>
              <a:buFont typeface="Arial" panose="020B0604020202020204" pitchFamily="34" charset="0"/>
              <a:buChar char="•"/>
            </a:pPr>
            <a:r>
              <a:rPr lang="en-US" sz="1450" dirty="0">
                <a:solidFill>
                  <a:srgbClr val="002F56"/>
                </a:solidFill>
              </a:rPr>
              <a:t>03-RDC</a:t>
            </a:r>
          </a:p>
          <a:p>
            <a:pPr marL="285750" indent="-285750">
              <a:lnSpc>
                <a:spcPct val="100000"/>
              </a:lnSpc>
              <a:spcBef>
                <a:spcPts val="0"/>
              </a:spcBef>
              <a:buFont typeface="Arial" panose="020B0604020202020204" pitchFamily="34" charset="0"/>
              <a:buChar char="•"/>
            </a:pPr>
            <a:r>
              <a:rPr lang="en-US" sz="1450" dirty="0">
                <a:solidFill>
                  <a:srgbClr val="002F56"/>
                </a:solidFill>
              </a:rPr>
              <a:t>04-SRS</a:t>
            </a:r>
          </a:p>
          <a:p>
            <a:pPr marL="285750" indent="-285750">
              <a:lnSpc>
                <a:spcPct val="100000"/>
              </a:lnSpc>
              <a:spcBef>
                <a:spcPts val="0"/>
              </a:spcBef>
              <a:buFont typeface="Arial" panose="020B0604020202020204" pitchFamily="34" charset="0"/>
              <a:buChar char="•"/>
            </a:pPr>
            <a:r>
              <a:rPr lang="en-US" sz="1450" dirty="0">
                <a:solidFill>
                  <a:srgbClr val="002F56"/>
                </a:solidFill>
              </a:rPr>
              <a:t>04-SRS-Exempt</a:t>
            </a:r>
          </a:p>
          <a:p>
            <a:pPr marL="285750" indent="-285750">
              <a:lnSpc>
                <a:spcPct val="100000"/>
              </a:lnSpc>
              <a:spcBef>
                <a:spcPts val="0"/>
              </a:spcBef>
              <a:buFont typeface="Arial" panose="020B0604020202020204" pitchFamily="34" charset="0"/>
              <a:buChar char="•"/>
            </a:pPr>
            <a:r>
              <a:rPr lang="en-US" sz="1450" dirty="0">
                <a:solidFill>
                  <a:srgbClr val="002F56"/>
                </a:solidFill>
              </a:rPr>
              <a:t>05-NCR</a:t>
            </a:r>
          </a:p>
          <a:p>
            <a:pPr marL="285750" indent="-285750">
              <a:lnSpc>
                <a:spcPct val="100000"/>
              </a:lnSpc>
              <a:spcBef>
                <a:spcPts val="0"/>
              </a:spcBef>
              <a:buFont typeface="Arial" panose="020B0604020202020204" pitchFamily="34" charset="0"/>
              <a:buChar char="•"/>
            </a:pPr>
            <a:r>
              <a:rPr lang="en-US" sz="1450" dirty="0">
                <a:solidFill>
                  <a:srgbClr val="002F56"/>
                </a:solidFill>
              </a:rPr>
              <a:t>05-OCR</a:t>
            </a:r>
          </a:p>
          <a:p>
            <a:pPr marL="285750" indent="-285750">
              <a:lnSpc>
                <a:spcPct val="100000"/>
              </a:lnSpc>
              <a:spcBef>
                <a:spcPts val="0"/>
              </a:spcBef>
              <a:buFont typeface="Arial" panose="020B0604020202020204" pitchFamily="34" charset="0"/>
              <a:buChar char="•"/>
            </a:pPr>
            <a:r>
              <a:rPr lang="en-US" sz="1450" dirty="0">
                <a:solidFill>
                  <a:srgbClr val="002F56"/>
                </a:solidFill>
              </a:rPr>
              <a:t>05-TNCR</a:t>
            </a:r>
          </a:p>
          <a:p>
            <a:pPr marL="285750" indent="-285750">
              <a:lnSpc>
                <a:spcPct val="100000"/>
              </a:lnSpc>
              <a:spcBef>
                <a:spcPts val="0"/>
              </a:spcBef>
              <a:buFont typeface="Arial" panose="020B0604020202020204" pitchFamily="34" charset="0"/>
              <a:buChar char="•"/>
            </a:pPr>
            <a:r>
              <a:rPr lang="en-US" sz="1450" dirty="0">
                <a:solidFill>
                  <a:srgbClr val="002F56"/>
                </a:solidFill>
              </a:rPr>
              <a:t>06-ExceptionReq</a:t>
            </a:r>
          </a:p>
          <a:p>
            <a:pPr marL="285750" indent="-285750">
              <a:lnSpc>
                <a:spcPct val="100000"/>
              </a:lnSpc>
              <a:spcBef>
                <a:spcPts val="0"/>
              </a:spcBef>
              <a:buFont typeface="Arial" panose="020B0604020202020204" pitchFamily="34" charset="0"/>
              <a:buChar char="•"/>
            </a:pPr>
            <a:r>
              <a:rPr lang="en-US" sz="1450" dirty="0">
                <a:solidFill>
                  <a:srgbClr val="002F56"/>
                </a:solidFill>
              </a:rPr>
              <a:t>06-Exempt-Ltd</a:t>
            </a:r>
          </a:p>
          <a:p>
            <a:pPr marL="285750" indent="-285750">
              <a:lnSpc>
                <a:spcPct val="100000"/>
              </a:lnSpc>
              <a:spcBef>
                <a:spcPts val="0"/>
              </a:spcBef>
              <a:buFont typeface="Arial" panose="020B0604020202020204" pitchFamily="34" charset="0"/>
              <a:buChar char="•"/>
            </a:pPr>
            <a:r>
              <a:rPr lang="en-US" sz="1450" dirty="0">
                <a:solidFill>
                  <a:srgbClr val="002F56"/>
                </a:solidFill>
              </a:rPr>
              <a:t>06-Initial-Exp</a:t>
            </a:r>
          </a:p>
          <a:p>
            <a:pPr marL="285750" indent="-285750">
              <a:lnSpc>
                <a:spcPct val="100000"/>
              </a:lnSpc>
              <a:spcBef>
                <a:spcPts val="0"/>
              </a:spcBef>
              <a:buFont typeface="Arial" panose="020B0604020202020204" pitchFamily="34" charset="0"/>
              <a:buChar char="•"/>
            </a:pPr>
            <a:r>
              <a:rPr lang="en-US" sz="1450" dirty="0">
                <a:solidFill>
                  <a:srgbClr val="002F56"/>
                </a:solidFill>
              </a:rPr>
              <a:t>06-Initial-FB</a:t>
            </a:r>
          </a:p>
          <a:p>
            <a:pPr marL="285750" indent="-285750">
              <a:lnSpc>
                <a:spcPct val="100000"/>
              </a:lnSpc>
              <a:spcBef>
                <a:spcPts val="0"/>
              </a:spcBef>
              <a:buFont typeface="Arial" panose="020B0604020202020204" pitchFamily="34" charset="0"/>
              <a:buChar char="•"/>
            </a:pPr>
            <a:r>
              <a:rPr lang="en-US" sz="1450" dirty="0">
                <a:solidFill>
                  <a:srgbClr val="002F56"/>
                </a:solidFill>
              </a:rPr>
              <a:t>07-GTM</a:t>
            </a:r>
          </a:p>
          <a:p>
            <a:pPr marL="285750" indent="-285750">
              <a:lnSpc>
                <a:spcPct val="100000"/>
              </a:lnSpc>
              <a:spcBef>
                <a:spcPts val="0"/>
              </a:spcBef>
              <a:buFont typeface="Arial" panose="020B0604020202020204" pitchFamily="34" charset="0"/>
              <a:buChar char="•"/>
            </a:pPr>
            <a:r>
              <a:rPr lang="en-US" sz="1450" dirty="0">
                <a:solidFill>
                  <a:srgbClr val="002F56"/>
                </a:solidFill>
              </a:rPr>
              <a:t>07-Min</a:t>
            </a:r>
          </a:p>
          <a:p>
            <a:pPr marL="285750" indent="-285750">
              <a:lnSpc>
                <a:spcPct val="100000"/>
              </a:lnSpc>
              <a:spcBef>
                <a:spcPts val="0"/>
              </a:spcBef>
              <a:buFont typeface="Arial" panose="020B0604020202020204" pitchFamily="34" charset="0"/>
              <a:buChar char="•"/>
            </a:pPr>
            <a:r>
              <a:rPr lang="en-US" sz="1450" dirty="0">
                <a:solidFill>
                  <a:srgbClr val="002F56"/>
                </a:solidFill>
              </a:rPr>
              <a:t>08-Device</a:t>
            </a:r>
          </a:p>
          <a:p>
            <a:pPr marL="285750" indent="-285750">
              <a:lnSpc>
                <a:spcPct val="100000"/>
              </a:lnSpc>
              <a:spcBef>
                <a:spcPts val="0"/>
              </a:spcBef>
              <a:buFont typeface="Arial" panose="020B0604020202020204" pitchFamily="34" charset="0"/>
              <a:buChar char="•"/>
            </a:pPr>
            <a:r>
              <a:rPr lang="en-US" sz="1450" dirty="0">
                <a:solidFill>
                  <a:srgbClr val="002F56"/>
                </a:solidFill>
              </a:rPr>
              <a:t>08-Drug</a:t>
            </a:r>
          </a:p>
          <a:p>
            <a:pPr marL="285750" indent="-285750">
              <a:lnSpc>
                <a:spcPct val="100000"/>
              </a:lnSpc>
              <a:spcBef>
                <a:spcPts val="0"/>
              </a:spcBef>
              <a:buFont typeface="Arial" panose="020B0604020202020204" pitchFamily="34" charset="0"/>
              <a:buChar char="•"/>
            </a:pPr>
            <a:r>
              <a:rPr lang="en-US" sz="1450" dirty="0">
                <a:solidFill>
                  <a:srgbClr val="002F56"/>
                </a:solidFill>
              </a:rPr>
              <a:t>09-Broad-IFC</a:t>
            </a:r>
          </a:p>
          <a:p>
            <a:pPr marL="285750" indent="-285750">
              <a:lnSpc>
                <a:spcPct val="100000"/>
              </a:lnSpc>
              <a:spcBef>
                <a:spcPts val="0"/>
              </a:spcBef>
              <a:buFont typeface="Arial" panose="020B0604020202020204" pitchFamily="34" charset="0"/>
              <a:buChar char="•"/>
            </a:pPr>
            <a:r>
              <a:rPr lang="en-US" sz="1450" dirty="0">
                <a:solidFill>
                  <a:srgbClr val="002F56"/>
                </a:solidFill>
              </a:rPr>
              <a:t>09-ICF</a:t>
            </a:r>
          </a:p>
          <a:p>
            <a:pPr marL="285750" indent="-285750">
              <a:lnSpc>
                <a:spcPct val="100000"/>
              </a:lnSpc>
              <a:spcBef>
                <a:spcPts val="0"/>
              </a:spcBef>
              <a:buFont typeface="Arial" panose="020B0604020202020204" pitchFamily="34" charset="0"/>
              <a:buChar char="•"/>
            </a:pPr>
            <a:r>
              <a:rPr lang="en-US" sz="1450" dirty="0">
                <a:solidFill>
                  <a:srgbClr val="002F56"/>
                </a:solidFill>
              </a:rPr>
              <a:t>09-WDC-Partial</a:t>
            </a:r>
          </a:p>
          <a:p>
            <a:pPr marL="285750" indent="-285750">
              <a:lnSpc>
                <a:spcPct val="100000"/>
              </a:lnSpc>
              <a:spcBef>
                <a:spcPts val="0"/>
              </a:spcBef>
              <a:buFont typeface="Arial" panose="020B0604020202020204" pitchFamily="34" charset="0"/>
              <a:buChar char="•"/>
            </a:pPr>
            <a:r>
              <a:rPr lang="en-US" sz="1450" dirty="0">
                <a:solidFill>
                  <a:srgbClr val="002F56"/>
                </a:solidFill>
              </a:rPr>
              <a:t>09-WDC-Whole</a:t>
            </a:r>
          </a:p>
          <a:p>
            <a:pPr marL="285750" indent="-285750">
              <a:lnSpc>
                <a:spcPct val="100000"/>
              </a:lnSpc>
              <a:spcBef>
                <a:spcPts val="0"/>
              </a:spcBef>
              <a:buFont typeface="Arial" panose="020B0604020202020204" pitchFamily="34" charset="0"/>
              <a:buChar char="•"/>
            </a:pPr>
            <a:r>
              <a:rPr lang="en-US" sz="1450" dirty="0">
                <a:solidFill>
                  <a:srgbClr val="002F56"/>
                </a:solidFill>
              </a:rPr>
              <a:t>09-WIC-Partial</a:t>
            </a:r>
          </a:p>
          <a:p>
            <a:pPr marL="285750" indent="-285750">
              <a:lnSpc>
                <a:spcPct val="100000"/>
              </a:lnSpc>
              <a:spcBef>
                <a:spcPts val="0"/>
              </a:spcBef>
              <a:buFont typeface="Arial" panose="020B0604020202020204" pitchFamily="34" charset="0"/>
              <a:buChar char="•"/>
            </a:pPr>
            <a:r>
              <a:rPr lang="en-US" sz="1450" dirty="0">
                <a:solidFill>
                  <a:srgbClr val="002F56"/>
                </a:solidFill>
              </a:rPr>
              <a:t>09-WIC-Screen</a:t>
            </a:r>
          </a:p>
          <a:p>
            <a:pPr marL="285750" indent="-285750">
              <a:lnSpc>
                <a:spcPct val="100000"/>
              </a:lnSpc>
              <a:spcBef>
                <a:spcPts val="0"/>
              </a:spcBef>
              <a:buFont typeface="Arial" panose="020B0604020202020204" pitchFamily="34" charset="0"/>
              <a:buChar char="•"/>
            </a:pPr>
            <a:r>
              <a:rPr lang="en-US" sz="1450" dirty="0">
                <a:solidFill>
                  <a:srgbClr val="002F56"/>
                </a:solidFill>
              </a:rPr>
              <a:t>09-WIC-Whole</a:t>
            </a:r>
          </a:p>
          <a:p>
            <a:pPr marL="285750" indent="-285750">
              <a:lnSpc>
                <a:spcPct val="100000"/>
              </a:lnSpc>
              <a:spcBef>
                <a:spcPts val="0"/>
              </a:spcBef>
              <a:buFont typeface="Arial" panose="020B0604020202020204" pitchFamily="34" charset="0"/>
              <a:buChar char="•"/>
            </a:pPr>
            <a:r>
              <a:rPr lang="en-US" sz="1450" dirty="0">
                <a:solidFill>
                  <a:srgbClr val="002F56"/>
                </a:solidFill>
              </a:rPr>
              <a:t>10-HIPAA-Auth</a:t>
            </a:r>
          </a:p>
          <a:p>
            <a:pPr marL="285750" indent="-285750">
              <a:lnSpc>
                <a:spcPct val="100000"/>
              </a:lnSpc>
              <a:spcBef>
                <a:spcPts val="0"/>
              </a:spcBef>
              <a:buFont typeface="Arial" panose="020B0604020202020204" pitchFamily="34" charset="0"/>
              <a:buChar char="•"/>
            </a:pPr>
            <a:r>
              <a:rPr lang="en-US" sz="1450" dirty="0">
                <a:solidFill>
                  <a:srgbClr val="002F56"/>
                </a:solidFill>
              </a:rPr>
              <a:t>10-HIPAA-N/A</a:t>
            </a:r>
          </a:p>
          <a:p>
            <a:pPr marL="285750" indent="-285750">
              <a:lnSpc>
                <a:spcPct val="100000"/>
              </a:lnSpc>
              <a:spcBef>
                <a:spcPts val="0"/>
              </a:spcBef>
              <a:buFont typeface="Arial" panose="020B0604020202020204" pitchFamily="34" charset="0"/>
              <a:buChar char="•"/>
            </a:pPr>
            <a:r>
              <a:rPr lang="en-US" sz="1450" dirty="0">
                <a:solidFill>
                  <a:srgbClr val="002F56"/>
                </a:solidFill>
              </a:rPr>
              <a:t>10-WHIPAA-Partial</a:t>
            </a:r>
          </a:p>
          <a:p>
            <a:pPr marL="285750" indent="-285750">
              <a:lnSpc>
                <a:spcPct val="100000"/>
              </a:lnSpc>
              <a:spcBef>
                <a:spcPts val="0"/>
              </a:spcBef>
              <a:buFont typeface="Arial" panose="020B0604020202020204" pitchFamily="34" charset="0"/>
              <a:buChar char="•"/>
            </a:pPr>
            <a:r>
              <a:rPr lang="en-US" sz="1450" dirty="0">
                <a:solidFill>
                  <a:srgbClr val="002F56"/>
                </a:solidFill>
              </a:rPr>
              <a:t>10-WHIPAA-Screen</a:t>
            </a:r>
          </a:p>
          <a:p>
            <a:pPr marL="285750" indent="-285750">
              <a:lnSpc>
                <a:spcPct val="100000"/>
              </a:lnSpc>
              <a:spcBef>
                <a:spcPts val="0"/>
              </a:spcBef>
              <a:buFont typeface="Arial" panose="020B0604020202020204" pitchFamily="34" charset="0"/>
              <a:buChar char="•"/>
            </a:pPr>
            <a:r>
              <a:rPr lang="en-US" sz="1450" dirty="0">
                <a:solidFill>
                  <a:srgbClr val="002F56"/>
                </a:solidFill>
              </a:rPr>
              <a:t>10-WHIPPA-Whole</a:t>
            </a:r>
          </a:p>
          <a:p>
            <a:pPr marL="0" indent="0">
              <a:lnSpc>
                <a:spcPct val="100000"/>
              </a:lnSpc>
              <a:spcBef>
                <a:spcPts val="0"/>
              </a:spcBef>
              <a:buNone/>
            </a:pPr>
            <a:endParaRPr lang="en-US" sz="1450" dirty="0">
              <a:solidFill>
                <a:srgbClr val="002F56"/>
              </a:solidFill>
            </a:endParaRPr>
          </a:p>
          <a:p>
            <a:pPr marL="285750" indent="-285750">
              <a:lnSpc>
                <a:spcPct val="100000"/>
              </a:lnSpc>
              <a:spcBef>
                <a:spcPts val="0"/>
              </a:spcBef>
              <a:buFont typeface="Arial" panose="020B0604020202020204" pitchFamily="34" charset="0"/>
              <a:buChar char="•"/>
            </a:pPr>
            <a:endParaRPr lang="en-US" sz="1450" dirty="0">
              <a:solidFill>
                <a:srgbClr val="002F56"/>
              </a:solidFill>
            </a:endParaRPr>
          </a:p>
          <a:p>
            <a:pPr marL="285750" indent="-285750">
              <a:lnSpc>
                <a:spcPct val="100000"/>
              </a:lnSpc>
              <a:spcBef>
                <a:spcPts val="0"/>
              </a:spcBef>
              <a:buFont typeface="Arial" panose="020B0604020202020204" pitchFamily="34" charset="0"/>
              <a:buChar char="•"/>
            </a:pPr>
            <a:r>
              <a:rPr lang="en-US" sz="1450" dirty="0">
                <a:solidFill>
                  <a:srgbClr val="002F56"/>
                </a:solidFill>
              </a:rPr>
              <a:t>11-Contract</a:t>
            </a:r>
          </a:p>
          <a:p>
            <a:pPr marL="285750" indent="-285750">
              <a:lnSpc>
                <a:spcPct val="100000"/>
              </a:lnSpc>
              <a:spcBef>
                <a:spcPts val="0"/>
              </a:spcBef>
              <a:buFont typeface="Arial" panose="020B0604020202020204" pitchFamily="34" charset="0"/>
              <a:buChar char="•"/>
            </a:pPr>
            <a:r>
              <a:rPr lang="en-US" sz="1450" dirty="0">
                <a:solidFill>
                  <a:srgbClr val="002F56"/>
                </a:solidFill>
              </a:rPr>
              <a:t>11-CRADA</a:t>
            </a:r>
          </a:p>
          <a:p>
            <a:pPr marL="285750" indent="-285750">
              <a:lnSpc>
                <a:spcPct val="100000"/>
              </a:lnSpc>
              <a:spcBef>
                <a:spcPts val="0"/>
              </a:spcBef>
              <a:buFont typeface="Arial" panose="020B0604020202020204" pitchFamily="34" charset="0"/>
              <a:buChar char="•"/>
            </a:pPr>
            <a:r>
              <a:rPr lang="en-US" sz="1450" dirty="0">
                <a:solidFill>
                  <a:srgbClr val="002F56"/>
                </a:solidFill>
              </a:rPr>
              <a:t>11-DUA</a:t>
            </a:r>
          </a:p>
          <a:p>
            <a:pPr marL="285750" indent="-285750">
              <a:lnSpc>
                <a:spcPct val="100000"/>
              </a:lnSpc>
              <a:spcBef>
                <a:spcPts val="0"/>
              </a:spcBef>
              <a:buFont typeface="Arial" panose="020B0604020202020204" pitchFamily="34" charset="0"/>
              <a:buChar char="•"/>
            </a:pPr>
            <a:r>
              <a:rPr lang="en-US" sz="1450" dirty="0">
                <a:solidFill>
                  <a:srgbClr val="002F56"/>
                </a:solidFill>
              </a:rPr>
              <a:t>11-LOU</a:t>
            </a:r>
          </a:p>
          <a:p>
            <a:pPr marL="285750" indent="-285750">
              <a:lnSpc>
                <a:spcPct val="100000"/>
              </a:lnSpc>
              <a:spcBef>
                <a:spcPts val="0"/>
              </a:spcBef>
              <a:buFont typeface="Arial" panose="020B0604020202020204" pitchFamily="34" charset="0"/>
              <a:buChar char="•"/>
            </a:pPr>
            <a:r>
              <a:rPr lang="en-US" sz="1450" dirty="0">
                <a:solidFill>
                  <a:srgbClr val="002F56"/>
                </a:solidFill>
              </a:rPr>
              <a:t>11-MOU</a:t>
            </a:r>
          </a:p>
          <a:p>
            <a:pPr marL="285750" indent="-285750">
              <a:lnSpc>
                <a:spcPct val="100000"/>
              </a:lnSpc>
              <a:spcBef>
                <a:spcPts val="0"/>
              </a:spcBef>
              <a:buFont typeface="Arial" panose="020B0604020202020204" pitchFamily="34" charset="0"/>
              <a:buChar char="•"/>
            </a:pPr>
            <a:r>
              <a:rPr lang="en-US" sz="1450" dirty="0">
                <a:solidFill>
                  <a:srgbClr val="002F56"/>
                </a:solidFill>
              </a:rPr>
              <a:t>11-MTA</a:t>
            </a:r>
          </a:p>
          <a:p>
            <a:pPr marL="285750" indent="-285750">
              <a:lnSpc>
                <a:spcPct val="100000"/>
              </a:lnSpc>
              <a:spcBef>
                <a:spcPts val="0"/>
              </a:spcBef>
              <a:buFont typeface="Arial" panose="020B0604020202020204" pitchFamily="34" charset="0"/>
              <a:buChar char="•"/>
            </a:pPr>
            <a:r>
              <a:rPr lang="en-US" sz="1450" dirty="0">
                <a:solidFill>
                  <a:srgbClr val="002F56"/>
                </a:solidFill>
              </a:rPr>
              <a:t>12-Children</a:t>
            </a:r>
          </a:p>
          <a:p>
            <a:pPr marL="285750" indent="-285750">
              <a:lnSpc>
                <a:spcPct val="100000"/>
              </a:lnSpc>
              <a:spcBef>
                <a:spcPts val="0"/>
              </a:spcBef>
              <a:buFont typeface="Arial" panose="020B0604020202020204" pitchFamily="34" charset="0"/>
              <a:buChar char="•"/>
            </a:pPr>
            <a:r>
              <a:rPr lang="en-US" sz="1450" dirty="0">
                <a:solidFill>
                  <a:srgbClr val="002F56"/>
                </a:solidFill>
              </a:rPr>
              <a:t>12-Cog-Impaired</a:t>
            </a:r>
          </a:p>
          <a:p>
            <a:pPr marL="285750" indent="-285750">
              <a:lnSpc>
                <a:spcPct val="100000"/>
              </a:lnSpc>
              <a:spcBef>
                <a:spcPts val="0"/>
              </a:spcBef>
              <a:buFont typeface="Arial" panose="020B0604020202020204" pitchFamily="34" charset="0"/>
              <a:buChar char="•"/>
            </a:pPr>
            <a:r>
              <a:rPr lang="en-US" sz="1450" dirty="0">
                <a:solidFill>
                  <a:srgbClr val="002F56"/>
                </a:solidFill>
              </a:rPr>
              <a:t>12-Employees</a:t>
            </a:r>
          </a:p>
          <a:p>
            <a:pPr marL="285750" indent="-285750">
              <a:lnSpc>
                <a:spcPct val="100000"/>
              </a:lnSpc>
              <a:spcBef>
                <a:spcPts val="0"/>
              </a:spcBef>
              <a:buFont typeface="Arial" panose="020B0604020202020204" pitchFamily="34" charset="0"/>
              <a:buChar char="•"/>
            </a:pPr>
            <a:r>
              <a:rPr lang="en-US" sz="1450" dirty="0">
                <a:solidFill>
                  <a:srgbClr val="002F56"/>
                </a:solidFill>
              </a:rPr>
              <a:t>12-Int-Sites</a:t>
            </a:r>
          </a:p>
          <a:p>
            <a:pPr marL="285750" indent="-285750">
              <a:lnSpc>
                <a:spcPct val="100000"/>
              </a:lnSpc>
              <a:spcBef>
                <a:spcPts val="0"/>
              </a:spcBef>
              <a:buFont typeface="Arial" panose="020B0604020202020204" pitchFamily="34" charset="0"/>
              <a:buChar char="•"/>
            </a:pPr>
            <a:r>
              <a:rPr lang="en-US" sz="1450" dirty="0">
                <a:solidFill>
                  <a:srgbClr val="002F56"/>
                </a:solidFill>
              </a:rPr>
              <a:t>12-Non-Vets</a:t>
            </a:r>
          </a:p>
          <a:p>
            <a:pPr marL="285750" indent="-285750">
              <a:lnSpc>
                <a:spcPct val="100000"/>
              </a:lnSpc>
              <a:spcBef>
                <a:spcPts val="0"/>
              </a:spcBef>
              <a:buFont typeface="Arial" panose="020B0604020202020204" pitchFamily="34" charset="0"/>
              <a:buChar char="•"/>
            </a:pPr>
            <a:r>
              <a:rPr lang="en-US" sz="1450" dirty="0">
                <a:solidFill>
                  <a:srgbClr val="002F56"/>
                </a:solidFill>
              </a:rPr>
              <a:t>12-Prisoners</a:t>
            </a:r>
          </a:p>
          <a:p>
            <a:pPr marL="285750" indent="-285750">
              <a:lnSpc>
                <a:spcPct val="100000"/>
              </a:lnSpc>
              <a:spcBef>
                <a:spcPts val="0"/>
              </a:spcBef>
              <a:buFont typeface="Arial" panose="020B0604020202020204" pitchFamily="34" charset="0"/>
              <a:buChar char="•"/>
            </a:pPr>
            <a:r>
              <a:rPr lang="en-US" sz="1450" dirty="0">
                <a:solidFill>
                  <a:srgbClr val="002F56"/>
                </a:solidFill>
              </a:rPr>
              <a:t>12-Surrogate-Involved</a:t>
            </a:r>
          </a:p>
          <a:p>
            <a:pPr marL="285750" indent="-285750">
              <a:lnSpc>
                <a:spcPct val="100000"/>
              </a:lnSpc>
              <a:spcBef>
                <a:spcPts val="0"/>
              </a:spcBef>
              <a:buFont typeface="Arial" panose="020B0604020202020204" pitchFamily="34" charset="0"/>
              <a:buChar char="•"/>
            </a:pPr>
            <a:r>
              <a:rPr lang="en-US" sz="1450" dirty="0">
                <a:solidFill>
                  <a:srgbClr val="002F56"/>
                </a:solidFill>
              </a:rPr>
              <a:t>13-Chart-Review-Only</a:t>
            </a:r>
          </a:p>
          <a:p>
            <a:pPr marL="285750" indent="-285750">
              <a:lnSpc>
                <a:spcPct val="100000"/>
              </a:lnSpc>
              <a:spcBef>
                <a:spcPts val="0"/>
              </a:spcBef>
              <a:buFont typeface="Arial" panose="020B0604020202020204" pitchFamily="34" charset="0"/>
              <a:buChar char="•"/>
            </a:pPr>
            <a:r>
              <a:rPr lang="en-US" sz="1450" dirty="0">
                <a:solidFill>
                  <a:srgbClr val="002F56"/>
                </a:solidFill>
              </a:rPr>
              <a:t>13-Ex-Access</a:t>
            </a:r>
          </a:p>
          <a:p>
            <a:pPr marL="285750" indent="-285750">
              <a:lnSpc>
                <a:spcPct val="100000"/>
              </a:lnSpc>
              <a:spcBef>
                <a:spcPts val="0"/>
              </a:spcBef>
              <a:buFont typeface="Arial" panose="020B0604020202020204" pitchFamily="34" charset="0"/>
              <a:buChar char="•"/>
            </a:pPr>
            <a:r>
              <a:rPr lang="en-US" sz="1450" dirty="0">
                <a:solidFill>
                  <a:srgbClr val="002F56"/>
                </a:solidFill>
              </a:rPr>
              <a:t>13-Flagging</a:t>
            </a:r>
          </a:p>
          <a:p>
            <a:pPr marL="285750" indent="-285750">
              <a:lnSpc>
                <a:spcPct val="100000"/>
              </a:lnSpc>
              <a:spcBef>
                <a:spcPts val="0"/>
              </a:spcBef>
              <a:buFont typeface="Arial" panose="020B0604020202020204" pitchFamily="34" charset="0"/>
              <a:buChar char="•"/>
            </a:pPr>
            <a:r>
              <a:rPr lang="en-US" sz="1450" dirty="0">
                <a:solidFill>
                  <a:srgbClr val="002F56"/>
                </a:solidFill>
              </a:rPr>
              <a:t>13-HUD/HDE</a:t>
            </a:r>
          </a:p>
          <a:p>
            <a:pPr marL="285750" indent="-285750">
              <a:lnSpc>
                <a:spcPct val="100000"/>
              </a:lnSpc>
              <a:spcBef>
                <a:spcPts val="0"/>
              </a:spcBef>
              <a:buFont typeface="Arial" panose="020B0604020202020204" pitchFamily="34" charset="0"/>
              <a:buChar char="•"/>
            </a:pPr>
            <a:r>
              <a:rPr lang="en-US" sz="1450" dirty="0">
                <a:solidFill>
                  <a:srgbClr val="002F56"/>
                </a:solidFill>
              </a:rPr>
              <a:t>13-REPO-add</a:t>
            </a:r>
          </a:p>
          <a:p>
            <a:pPr marL="285750" indent="-285750">
              <a:lnSpc>
                <a:spcPct val="100000"/>
              </a:lnSpc>
              <a:spcBef>
                <a:spcPts val="0"/>
              </a:spcBef>
              <a:buFont typeface="Arial" panose="020B0604020202020204" pitchFamily="34" charset="0"/>
              <a:buChar char="•"/>
            </a:pPr>
            <a:r>
              <a:rPr lang="en-US" sz="1450" dirty="0">
                <a:solidFill>
                  <a:srgbClr val="002F56"/>
                </a:solidFill>
              </a:rPr>
              <a:t>13-Repository/Registry</a:t>
            </a:r>
          </a:p>
          <a:p>
            <a:pPr marL="285750" indent="-285750">
              <a:lnSpc>
                <a:spcPct val="100000"/>
              </a:lnSpc>
              <a:spcBef>
                <a:spcPts val="0"/>
              </a:spcBef>
              <a:buFont typeface="Arial" panose="020B0604020202020204" pitchFamily="34" charset="0"/>
              <a:buChar char="•"/>
            </a:pPr>
            <a:r>
              <a:rPr lang="en-US" sz="1450" dirty="0">
                <a:solidFill>
                  <a:srgbClr val="002F56"/>
                </a:solidFill>
              </a:rPr>
              <a:t>13-Specimen</a:t>
            </a:r>
          </a:p>
          <a:p>
            <a:pPr marL="285750" indent="-285750">
              <a:lnSpc>
                <a:spcPct val="100000"/>
              </a:lnSpc>
              <a:spcBef>
                <a:spcPts val="0"/>
              </a:spcBef>
              <a:buFont typeface="Arial" panose="020B0604020202020204" pitchFamily="34" charset="0"/>
              <a:buChar char="•"/>
            </a:pPr>
            <a:r>
              <a:rPr lang="en-US" sz="1450" dirty="0">
                <a:solidFill>
                  <a:srgbClr val="002F56"/>
                </a:solidFill>
              </a:rPr>
              <a:t>13-Sponsored</a:t>
            </a:r>
          </a:p>
          <a:p>
            <a:pPr marL="285750" indent="-285750">
              <a:lnSpc>
                <a:spcPct val="100000"/>
              </a:lnSpc>
              <a:spcBef>
                <a:spcPts val="0"/>
              </a:spcBef>
              <a:buFont typeface="Arial" panose="020B0604020202020204" pitchFamily="34" charset="0"/>
              <a:buChar char="•"/>
            </a:pPr>
            <a:r>
              <a:rPr lang="en-US" sz="1450" dirty="0">
                <a:solidFill>
                  <a:srgbClr val="002F56"/>
                </a:solidFill>
              </a:rPr>
              <a:t>13-Unfunded</a:t>
            </a:r>
          </a:p>
          <a:p>
            <a:pPr marL="285750" indent="-285750">
              <a:lnSpc>
                <a:spcPct val="100000"/>
              </a:lnSpc>
              <a:spcBef>
                <a:spcPts val="0"/>
              </a:spcBef>
              <a:buFont typeface="Arial" panose="020B0604020202020204" pitchFamily="34" charset="0"/>
              <a:buChar char="•"/>
            </a:pPr>
            <a:r>
              <a:rPr lang="en-US" sz="1450" dirty="0">
                <a:solidFill>
                  <a:srgbClr val="002F56"/>
                </a:solidFill>
              </a:rPr>
              <a:t>14-Colab-Procedures</a:t>
            </a:r>
          </a:p>
          <a:p>
            <a:pPr marL="285750" indent="-285750">
              <a:lnSpc>
                <a:spcPct val="100000"/>
              </a:lnSpc>
              <a:spcBef>
                <a:spcPts val="0"/>
              </a:spcBef>
              <a:buFont typeface="Arial" panose="020B0604020202020204" pitchFamily="34" charset="0"/>
              <a:buChar char="•"/>
            </a:pPr>
            <a:r>
              <a:rPr lang="en-US" sz="1450" dirty="0">
                <a:solidFill>
                  <a:srgbClr val="002F56"/>
                </a:solidFill>
              </a:rPr>
              <a:t>14-DOD</a:t>
            </a:r>
          </a:p>
          <a:p>
            <a:pPr marL="285750" indent="-285750">
              <a:lnSpc>
                <a:spcPct val="100000"/>
              </a:lnSpc>
              <a:spcBef>
                <a:spcPts val="0"/>
              </a:spcBef>
              <a:buFont typeface="Arial" panose="020B0604020202020204" pitchFamily="34" charset="0"/>
              <a:buChar char="•"/>
            </a:pPr>
            <a:r>
              <a:rPr lang="en-US" sz="1450" dirty="0">
                <a:solidFill>
                  <a:srgbClr val="002F56"/>
                </a:solidFill>
              </a:rPr>
              <a:t>14-Multi-Federal</a:t>
            </a:r>
          </a:p>
          <a:p>
            <a:pPr marL="285750" indent="-285750">
              <a:lnSpc>
                <a:spcPct val="100000"/>
              </a:lnSpc>
              <a:spcBef>
                <a:spcPts val="0"/>
              </a:spcBef>
              <a:buFont typeface="Arial" panose="020B0604020202020204" pitchFamily="34" charset="0"/>
              <a:buChar char="•"/>
            </a:pPr>
            <a:r>
              <a:rPr lang="en-US" sz="1450" dirty="0">
                <a:solidFill>
                  <a:srgbClr val="002F56"/>
                </a:solidFill>
              </a:rPr>
              <a:t>14-Multi-Non-Federal</a:t>
            </a:r>
          </a:p>
          <a:p>
            <a:pPr marL="285750" indent="-285750">
              <a:lnSpc>
                <a:spcPct val="100000"/>
              </a:lnSpc>
              <a:spcBef>
                <a:spcPts val="0"/>
              </a:spcBef>
              <a:buFont typeface="Arial" panose="020B0604020202020204" pitchFamily="34" charset="0"/>
              <a:buChar char="•"/>
            </a:pPr>
            <a:r>
              <a:rPr lang="en-US" sz="1450" dirty="0">
                <a:solidFill>
                  <a:srgbClr val="002F56"/>
                </a:solidFill>
              </a:rPr>
              <a:t>14-sIRB-Exception</a:t>
            </a:r>
          </a:p>
          <a:p>
            <a:pPr marL="285750" indent="-285750">
              <a:lnSpc>
                <a:spcPct val="100000"/>
              </a:lnSpc>
              <a:spcBef>
                <a:spcPts val="0"/>
              </a:spcBef>
              <a:buFont typeface="Arial" panose="020B0604020202020204" pitchFamily="34" charset="0"/>
              <a:buChar char="•"/>
            </a:pPr>
            <a:r>
              <a:rPr lang="en-US" sz="1450" dirty="0">
                <a:solidFill>
                  <a:srgbClr val="002F56"/>
                </a:solidFill>
              </a:rPr>
              <a:t>14-sIRB-Rely</a:t>
            </a:r>
          </a:p>
          <a:p>
            <a:pPr marL="285750" indent="-285750">
              <a:lnSpc>
                <a:spcPct val="100000"/>
              </a:lnSpc>
              <a:spcBef>
                <a:spcPts val="0"/>
              </a:spcBef>
              <a:buFont typeface="Arial" panose="020B0604020202020204" pitchFamily="34" charset="0"/>
              <a:buChar char="•"/>
            </a:pPr>
            <a:r>
              <a:rPr lang="en-US" sz="1450" dirty="0">
                <a:solidFill>
                  <a:srgbClr val="002F56"/>
                </a:solidFill>
              </a:rPr>
              <a:t>15-CRC</a:t>
            </a:r>
          </a:p>
          <a:p>
            <a:pPr marL="285750" indent="-285750">
              <a:lnSpc>
                <a:spcPct val="100000"/>
              </a:lnSpc>
              <a:spcBef>
                <a:spcPts val="0"/>
              </a:spcBef>
              <a:buFont typeface="Arial" panose="020B0604020202020204" pitchFamily="34" charset="0"/>
              <a:buChar char="•"/>
            </a:pPr>
            <a:r>
              <a:rPr lang="en-US" sz="1450" dirty="0">
                <a:solidFill>
                  <a:srgbClr val="002F56"/>
                </a:solidFill>
              </a:rPr>
              <a:t>15-No-Services</a:t>
            </a:r>
          </a:p>
          <a:p>
            <a:pPr marL="285750" indent="-285750">
              <a:lnSpc>
                <a:spcPct val="100000"/>
              </a:lnSpc>
              <a:spcBef>
                <a:spcPts val="0"/>
              </a:spcBef>
              <a:buFont typeface="Arial" panose="020B0604020202020204" pitchFamily="34" charset="0"/>
              <a:buChar char="•"/>
            </a:pPr>
            <a:r>
              <a:rPr lang="en-US" sz="1450" dirty="0">
                <a:solidFill>
                  <a:srgbClr val="002F56"/>
                </a:solidFill>
              </a:rPr>
              <a:t>15-Nuclear-Medicine</a:t>
            </a:r>
          </a:p>
          <a:p>
            <a:pPr marL="285750" indent="-285750">
              <a:lnSpc>
                <a:spcPct val="100000"/>
              </a:lnSpc>
              <a:spcBef>
                <a:spcPts val="0"/>
              </a:spcBef>
              <a:buFont typeface="Arial" panose="020B0604020202020204" pitchFamily="34" charset="0"/>
              <a:buChar char="•"/>
            </a:pPr>
            <a:r>
              <a:rPr lang="en-US" sz="1450" dirty="0">
                <a:solidFill>
                  <a:srgbClr val="002F56"/>
                </a:solidFill>
              </a:rPr>
              <a:t>15-Path/Lab</a:t>
            </a:r>
          </a:p>
          <a:p>
            <a:pPr marL="285750" indent="-285750">
              <a:lnSpc>
                <a:spcPct val="100000"/>
              </a:lnSpc>
              <a:spcBef>
                <a:spcPts val="0"/>
              </a:spcBef>
              <a:buFont typeface="Arial" panose="020B0604020202020204" pitchFamily="34" charset="0"/>
              <a:buChar char="•"/>
            </a:pPr>
            <a:r>
              <a:rPr lang="en-US" sz="1450" dirty="0">
                <a:solidFill>
                  <a:srgbClr val="002F56"/>
                </a:solidFill>
              </a:rPr>
              <a:t>15-Pharmacy</a:t>
            </a:r>
          </a:p>
          <a:p>
            <a:pPr marL="285750" indent="-285750">
              <a:lnSpc>
                <a:spcPct val="100000"/>
              </a:lnSpc>
              <a:spcBef>
                <a:spcPts val="0"/>
              </a:spcBef>
              <a:buFont typeface="Arial" panose="020B0604020202020204" pitchFamily="34" charset="0"/>
              <a:buChar char="•"/>
            </a:pPr>
            <a:r>
              <a:rPr lang="en-US" sz="1450" dirty="0">
                <a:solidFill>
                  <a:srgbClr val="002F56"/>
                </a:solidFill>
              </a:rPr>
              <a:t>15-Pumonary</a:t>
            </a:r>
          </a:p>
          <a:p>
            <a:pPr marL="285750" indent="-285750">
              <a:lnSpc>
                <a:spcPct val="100000"/>
              </a:lnSpc>
              <a:spcBef>
                <a:spcPts val="0"/>
              </a:spcBef>
              <a:buFont typeface="Arial" panose="020B0604020202020204" pitchFamily="34" charset="0"/>
              <a:buChar char="•"/>
            </a:pPr>
            <a:r>
              <a:rPr lang="en-US" sz="1450" dirty="0">
                <a:solidFill>
                  <a:srgbClr val="002F56"/>
                </a:solidFill>
              </a:rPr>
              <a:t>15-Radiology/Imaging</a:t>
            </a:r>
          </a:p>
          <a:p>
            <a:pPr marL="285750" indent="-285750">
              <a:lnSpc>
                <a:spcPct val="100000"/>
              </a:lnSpc>
              <a:spcBef>
                <a:spcPts val="0"/>
              </a:spcBef>
              <a:buFont typeface="Arial" panose="020B0604020202020204" pitchFamily="34" charset="0"/>
              <a:buChar char="•"/>
            </a:pPr>
            <a:r>
              <a:rPr lang="en-US" sz="1450" dirty="0">
                <a:solidFill>
                  <a:srgbClr val="002F56"/>
                </a:solidFill>
              </a:rPr>
              <a:t>15-SuperSign</a:t>
            </a:r>
          </a:p>
          <a:p>
            <a:pPr marL="285750" indent="-285750">
              <a:lnSpc>
                <a:spcPct val="100000"/>
              </a:lnSpc>
              <a:spcBef>
                <a:spcPts val="0"/>
              </a:spcBef>
              <a:buFont typeface="Arial" panose="020B0604020202020204" pitchFamily="34" charset="0"/>
              <a:buChar char="•"/>
            </a:pPr>
            <a:endParaRPr lang="en-US" sz="1450" dirty="0">
              <a:solidFill>
                <a:srgbClr val="002F56"/>
              </a:solidFill>
            </a:endParaRPr>
          </a:p>
          <a:p>
            <a:pPr marL="285750" indent="-285750">
              <a:lnSpc>
                <a:spcPct val="100000"/>
              </a:lnSpc>
              <a:spcBef>
                <a:spcPts val="0"/>
              </a:spcBef>
              <a:buFont typeface="Arial" panose="020B0604020202020204" pitchFamily="34" charset="0"/>
              <a:buChar char="•"/>
            </a:pPr>
            <a:endParaRPr lang="en-US" sz="1450" dirty="0">
              <a:solidFill>
                <a:srgbClr val="002F56"/>
              </a:solidFill>
            </a:endParaRPr>
          </a:p>
          <a:p>
            <a:pPr marL="285750" indent="-285750">
              <a:lnSpc>
                <a:spcPct val="100000"/>
              </a:lnSpc>
              <a:spcBef>
                <a:spcPts val="0"/>
              </a:spcBef>
              <a:buFont typeface="Arial" panose="020B0604020202020204" pitchFamily="34" charset="0"/>
              <a:buChar char="•"/>
            </a:pPr>
            <a:endParaRPr lang="en-US" sz="1450" dirty="0">
              <a:solidFill>
                <a:srgbClr val="002F56"/>
              </a:solidFill>
            </a:endParaRPr>
          </a:p>
        </p:txBody>
      </p:sp>
    </p:spTree>
    <p:extLst>
      <p:ext uri="{BB962C8B-B14F-4D97-AF65-F5344CB8AC3E}">
        <p14:creationId xmlns:p14="http://schemas.microsoft.com/office/powerpoint/2010/main" val="2708209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36606-3261-4D6D-8BB7-525CD3469E40}"/>
              </a:ext>
            </a:extLst>
          </p:cNvPr>
          <p:cNvSpPr>
            <a:spLocks noGrp="1"/>
          </p:cNvSpPr>
          <p:nvPr>
            <p:ph type="title"/>
          </p:nvPr>
        </p:nvSpPr>
        <p:spPr/>
        <p:txBody>
          <a:bodyPr/>
          <a:lstStyle/>
          <a:p>
            <a:r>
              <a:rPr lang="en-US" sz="3600" dirty="0"/>
              <a:t>VA GLA IRB Tags Continued…</a:t>
            </a:r>
            <a:endParaRPr lang="en-US" dirty="0"/>
          </a:p>
        </p:txBody>
      </p:sp>
      <p:sp>
        <p:nvSpPr>
          <p:cNvPr id="3" name="Content Placeholder 2">
            <a:extLst>
              <a:ext uri="{FF2B5EF4-FFF2-40B4-BE49-F238E27FC236}">
                <a16:creationId xmlns:a16="http://schemas.microsoft.com/office/drawing/2014/main" id="{41843DD4-D876-1CE1-E262-29B4E6B002CC}"/>
              </a:ext>
            </a:extLst>
          </p:cNvPr>
          <p:cNvSpPr>
            <a:spLocks noGrp="1"/>
          </p:cNvSpPr>
          <p:nvPr>
            <p:ph idx="1"/>
          </p:nvPr>
        </p:nvSpPr>
        <p:spPr>
          <a:xfrm>
            <a:off x="838200" y="1133857"/>
            <a:ext cx="10515600" cy="4958830"/>
          </a:xfrm>
        </p:spPr>
        <p:txBody>
          <a:bodyPr numCol="2" spcCol="640080"/>
          <a:lstStyle/>
          <a:p>
            <a:pPr marL="285750" indent="-285750">
              <a:lnSpc>
                <a:spcPct val="100000"/>
              </a:lnSpc>
              <a:spcBef>
                <a:spcPts val="0"/>
              </a:spcBef>
              <a:buFont typeface="Arial" panose="020B0604020202020204" pitchFamily="34" charset="0"/>
              <a:buChar char="•"/>
            </a:pPr>
            <a:r>
              <a:rPr lang="en-US" sz="1600" dirty="0">
                <a:solidFill>
                  <a:srgbClr val="002F56"/>
                </a:solidFill>
              </a:rPr>
              <a:t>16-Exp-Cat1a</a:t>
            </a:r>
          </a:p>
          <a:p>
            <a:pPr marL="285750" indent="-285750">
              <a:lnSpc>
                <a:spcPct val="100000"/>
              </a:lnSpc>
              <a:spcBef>
                <a:spcPts val="0"/>
              </a:spcBef>
              <a:buFont typeface="Arial" panose="020B0604020202020204" pitchFamily="34" charset="0"/>
              <a:buChar char="•"/>
            </a:pPr>
            <a:r>
              <a:rPr lang="en-US" sz="1600" dirty="0">
                <a:solidFill>
                  <a:srgbClr val="002F56"/>
                </a:solidFill>
              </a:rPr>
              <a:t>16-Exp-Cat1b</a:t>
            </a:r>
          </a:p>
          <a:p>
            <a:pPr marL="285750" indent="-285750">
              <a:lnSpc>
                <a:spcPct val="100000"/>
              </a:lnSpc>
              <a:spcBef>
                <a:spcPts val="0"/>
              </a:spcBef>
              <a:buFont typeface="Arial" panose="020B0604020202020204" pitchFamily="34" charset="0"/>
              <a:buChar char="•"/>
            </a:pPr>
            <a:r>
              <a:rPr lang="en-US" sz="1600" dirty="0">
                <a:solidFill>
                  <a:srgbClr val="002F56"/>
                </a:solidFill>
              </a:rPr>
              <a:t>16-Exp-Cat2</a:t>
            </a:r>
          </a:p>
          <a:p>
            <a:pPr marL="285750" indent="-285750">
              <a:lnSpc>
                <a:spcPct val="100000"/>
              </a:lnSpc>
              <a:spcBef>
                <a:spcPts val="0"/>
              </a:spcBef>
              <a:buFont typeface="Arial" panose="020B0604020202020204" pitchFamily="34" charset="0"/>
              <a:buChar char="•"/>
            </a:pPr>
            <a:r>
              <a:rPr lang="en-US" sz="1600" dirty="0">
                <a:solidFill>
                  <a:srgbClr val="002F56"/>
                </a:solidFill>
              </a:rPr>
              <a:t>16-Exp-Cat3</a:t>
            </a:r>
          </a:p>
          <a:p>
            <a:pPr marL="285750" indent="-285750">
              <a:lnSpc>
                <a:spcPct val="100000"/>
              </a:lnSpc>
              <a:spcBef>
                <a:spcPts val="0"/>
              </a:spcBef>
              <a:buFont typeface="Arial" panose="020B0604020202020204" pitchFamily="34" charset="0"/>
              <a:buChar char="•"/>
            </a:pPr>
            <a:r>
              <a:rPr lang="en-US" sz="1600" dirty="0">
                <a:solidFill>
                  <a:srgbClr val="002F56"/>
                </a:solidFill>
              </a:rPr>
              <a:t>16-Exp-Cat4</a:t>
            </a:r>
          </a:p>
          <a:p>
            <a:pPr marL="285750" indent="-285750">
              <a:lnSpc>
                <a:spcPct val="100000"/>
              </a:lnSpc>
              <a:spcBef>
                <a:spcPts val="0"/>
              </a:spcBef>
              <a:buFont typeface="Arial" panose="020B0604020202020204" pitchFamily="34" charset="0"/>
              <a:buChar char="•"/>
            </a:pPr>
            <a:r>
              <a:rPr lang="en-US" sz="1600" dirty="0">
                <a:solidFill>
                  <a:srgbClr val="002F56"/>
                </a:solidFill>
              </a:rPr>
              <a:t>16-Exp-Cat5</a:t>
            </a:r>
          </a:p>
          <a:p>
            <a:pPr marL="285750" indent="-285750">
              <a:lnSpc>
                <a:spcPct val="100000"/>
              </a:lnSpc>
              <a:spcBef>
                <a:spcPts val="0"/>
              </a:spcBef>
              <a:buFont typeface="Arial" panose="020B0604020202020204" pitchFamily="34" charset="0"/>
              <a:buChar char="•"/>
            </a:pPr>
            <a:r>
              <a:rPr lang="en-US" sz="1600" dirty="0">
                <a:solidFill>
                  <a:srgbClr val="002F56"/>
                </a:solidFill>
              </a:rPr>
              <a:t>16-Exp-Cat6</a:t>
            </a:r>
          </a:p>
          <a:p>
            <a:pPr marL="285750" indent="-285750">
              <a:lnSpc>
                <a:spcPct val="100000"/>
              </a:lnSpc>
              <a:spcBef>
                <a:spcPts val="0"/>
              </a:spcBef>
              <a:buFont typeface="Arial" panose="020B0604020202020204" pitchFamily="34" charset="0"/>
              <a:buChar char="•"/>
            </a:pPr>
            <a:r>
              <a:rPr lang="en-US" sz="1600" dirty="0">
                <a:solidFill>
                  <a:srgbClr val="002F56"/>
                </a:solidFill>
              </a:rPr>
              <a:t>16-Exp-Cat7</a:t>
            </a:r>
          </a:p>
          <a:p>
            <a:pPr marL="285750" indent="-285750">
              <a:lnSpc>
                <a:spcPct val="100000"/>
              </a:lnSpc>
              <a:spcBef>
                <a:spcPts val="0"/>
              </a:spcBef>
              <a:buFont typeface="Arial" panose="020B0604020202020204" pitchFamily="34" charset="0"/>
              <a:buChar char="•"/>
            </a:pPr>
            <a:r>
              <a:rPr lang="en-US" sz="1600" dirty="0">
                <a:solidFill>
                  <a:srgbClr val="002F56"/>
                </a:solidFill>
              </a:rPr>
              <a:t>16-Exp-Cat8a</a:t>
            </a:r>
          </a:p>
          <a:p>
            <a:pPr marL="285750" indent="-285750">
              <a:lnSpc>
                <a:spcPct val="100000"/>
              </a:lnSpc>
              <a:spcBef>
                <a:spcPts val="0"/>
              </a:spcBef>
              <a:buFont typeface="Arial" panose="020B0604020202020204" pitchFamily="34" charset="0"/>
              <a:buChar char="•"/>
            </a:pPr>
            <a:r>
              <a:rPr lang="en-US" sz="1600" dirty="0">
                <a:solidFill>
                  <a:srgbClr val="002F56"/>
                </a:solidFill>
              </a:rPr>
              <a:t>16-Exp-Cat8b</a:t>
            </a:r>
          </a:p>
          <a:p>
            <a:pPr marL="285750" indent="-285750">
              <a:lnSpc>
                <a:spcPct val="100000"/>
              </a:lnSpc>
              <a:spcBef>
                <a:spcPts val="0"/>
              </a:spcBef>
              <a:buFont typeface="Arial" panose="020B0604020202020204" pitchFamily="34" charset="0"/>
              <a:buChar char="•"/>
            </a:pPr>
            <a:r>
              <a:rPr lang="en-US" sz="1600" dirty="0">
                <a:solidFill>
                  <a:srgbClr val="002F56"/>
                </a:solidFill>
              </a:rPr>
              <a:t>16-Exp-Cat8c</a:t>
            </a:r>
          </a:p>
          <a:p>
            <a:pPr marL="285750" indent="-285750">
              <a:lnSpc>
                <a:spcPct val="100000"/>
              </a:lnSpc>
              <a:spcBef>
                <a:spcPts val="0"/>
              </a:spcBef>
              <a:buFont typeface="Arial" panose="020B0604020202020204" pitchFamily="34" charset="0"/>
              <a:buChar char="•"/>
            </a:pPr>
            <a:r>
              <a:rPr lang="en-US" sz="1600" dirty="0">
                <a:solidFill>
                  <a:srgbClr val="002F56"/>
                </a:solidFill>
              </a:rPr>
              <a:t>16-Exp-Cat9</a:t>
            </a:r>
          </a:p>
          <a:p>
            <a:pPr marL="285750" indent="-285750">
              <a:lnSpc>
                <a:spcPct val="100000"/>
              </a:lnSpc>
              <a:spcBef>
                <a:spcPts val="0"/>
              </a:spcBef>
              <a:buFont typeface="Arial" panose="020B0604020202020204" pitchFamily="34" charset="0"/>
              <a:buChar char="•"/>
            </a:pPr>
            <a:r>
              <a:rPr lang="en-US" sz="1600" dirty="0">
                <a:solidFill>
                  <a:srgbClr val="002F56"/>
                </a:solidFill>
              </a:rPr>
              <a:t>16-Exp-MinorChg</a:t>
            </a:r>
          </a:p>
          <a:p>
            <a:pPr marL="285750" indent="-285750">
              <a:lnSpc>
                <a:spcPct val="100000"/>
              </a:lnSpc>
              <a:spcBef>
                <a:spcPts val="0"/>
              </a:spcBef>
              <a:buFont typeface="Arial" panose="020B0604020202020204" pitchFamily="34" charset="0"/>
              <a:buChar char="•"/>
            </a:pPr>
            <a:endParaRPr lang="en-US" sz="1600" dirty="0">
              <a:solidFill>
                <a:srgbClr val="002F56"/>
              </a:solidFill>
            </a:endParaRPr>
          </a:p>
          <a:p>
            <a:pPr marL="285750" indent="-285750">
              <a:lnSpc>
                <a:spcPct val="100000"/>
              </a:lnSpc>
              <a:spcBef>
                <a:spcPts val="0"/>
              </a:spcBef>
              <a:buFont typeface="Arial" panose="020B0604020202020204" pitchFamily="34" charset="0"/>
              <a:buChar char="•"/>
            </a:pPr>
            <a:endParaRPr lang="en-US" sz="1600" dirty="0">
              <a:solidFill>
                <a:srgbClr val="002F56"/>
              </a:solidFill>
            </a:endParaRPr>
          </a:p>
          <a:p>
            <a:pPr marL="285750" indent="-285750">
              <a:lnSpc>
                <a:spcPct val="100000"/>
              </a:lnSpc>
              <a:spcBef>
                <a:spcPts val="0"/>
              </a:spcBef>
              <a:buFont typeface="Arial" panose="020B0604020202020204" pitchFamily="34" charset="0"/>
              <a:buChar char="•"/>
            </a:pPr>
            <a:endParaRPr lang="en-US" sz="1600" dirty="0">
              <a:solidFill>
                <a:srgbClr val="002F56"/>
              </a:solidFill>
            </a:endParaRPr>
          </a:p>
          <a:p>
            <a:pPr marL="285750" indent="-285750">
              <a:lnSpc>
                <a:spcPct val="100000"/>
              </a:lnSpc>
              <a:spcBef>
                <a:spcPts val="0"/>
              </a:spcBef>
              <a:buFont typeface="Arial" panose="020B0604020202020204" pitchFamily="34" charset="0"/>
              <a:buChar char="•"/>
            </a:pPr>
            <a:endParaRPr lang="en-US" sz="1600" dirty="0">
              <a:solidFill>
                <a:srgbClr val="002F56"/>
              </a:solidFill>
            </a:endParaRPr>
          </a:p>
          <a:p>
            <a:pPr marL="285750" indent="-285750">
              <a:lnSpc>
                <a:spcPct val="100000"/>
              </a:lnSpc>
              <a:spcBef>
                <a:spcPts val="0"/>
              </a:spcBef>
              <a:buFont typeface="Arial" panose="020B0604020202020204" pitchFamily="34" charset="0"/>
              <a:buChar char="•"/>
            </a:pPr>
            <a:endParaRPr lang="en-US" sz="1600" dirty="0">
              <a:solidFill>
                <a:srgbClr val="002F56"/>
              </a:solidFill>
            </a:endParaRPr>
          </a:p>
          <a:p>
            <a:pPr marL="0" indent="0">
              <a:lnSpc>
                <a:spcPct val="100000"/>
              </a:lnSpc>
              <a:spcBef>
                <a:spcPts val="0"/>
              </a:spcBef>
              <a:buNone/>
            </a:pPr>
            <a:endParaRPr lang="en-US" sz="1600" dirty="0">
              <a:solidFill>
                <a:srgbClr val="002F56"/>
              </a:solidFill>
            </a:endParaRPr>
          </a:p>
          <a:p>
            <a:pPr marL="285750" indent="-285750">
              <a:lnSpc>
                <a:spcPct val="100000"/>
              </a:lnSpc>
              <a:spcBef>
                <a:spcPts val="0"/>
              </a:spcBef>
              <a:buFont typeface="Arial" panose="020B0604020202020204" pitchFamily="34" charset="0"/>
              <a:buChar char="•"/>
            </a:pPr>
            <a:r>
              <a:rPr lang="en-US" sz="1600" dirty="0">
                <a:solidFill>
                  <a:srgbClr val="002F56"/>
                </a:solidFill>
              </a:rPr>
              <a:t>17-NExe-Cat1</a:t>
            </a:r>
          </a:p>
          <a:p>
            <a:pPr marL="285750" indent="-285750">
              <a:lnSpc>
                <a:spcPct val="100000"/>
              </a:lnSpc>
              <a:spcBef>
                <a:spcPts val="0"/>
              </a:spcBef>
              <a:buFont typeface="Arial" panose="020B0604020202020204" pitchFamily="34" charset="0"/>
              <a:buChar char="•"/>
            </a:pPr>
            <a:r>
              <a:rPr lang="en-US" sz="1600" dirty="0">
                <a:solidFill>
                  <a:srgbClr val="002F56"/>
                </a:solidFill>
              </a:rPr>
              <a:t>17-NExe-Cat2</a:t>
            </a:r>
          </a:p>
          <a:p>
            <a:pPr marL="285750" indent="-285750">
              <a:lnSpc>
                <a:spcPct val="100000"/>
              </a:lnSpc>
              <a:spcBef>
                <a:spcPts val="0"/>
              </a:spcBef>
              <a:buFont typeface="Arial" panose="020B0604020202020204" pitchFamily="34" charset="0"/>
              <a:buChar char="•"/>
            </a:pPr>
            <a:r>
              <a:rPr lang="en-US" sz="1600" dirty="0">
                <a:solidFill>
                  <a:srgbClr val="002F56"/>
                </a:solidFill>
              </a:rPr>
              <a:t>17-NExe-Cat3</a:t>
            </a:r>
          </a:p>
          <a:p>
            <a:pPr marL="285750" indent="-285750">
              <a:lnSpc>
                <a:spcPct val="100000"/>
              </a:lnSpc>
              <a:spcBef>
                <a:spcPts val="0"/>
              </a:spcBef>
              <a:buFont typeface="Arial" panose="020B0604020202020204" pitchFamily="34" charset="0"/>
              <a:buChar char="•"/>
            </a:pPr>
            <a:r>
              <a:rPr lang="en-US" sz="1600" dirty="0">
                <a:solidFill>
                  <a:srgbClr val="002F56"/>
                </a:solidFill>
              </a:rPr>
              <a:t>17-NExe-Cat4</a:t>
            </a:r>
          </a:p>
          <a:p>
            <a:pPr marL="285750" indent="-285750">
              <a:lnSpc>
                <a:spcPct val="100000"/>
              </a:lnSpc>
              <a:spcBef>
                <a:spcPts val="0"/>
              </a:spcBef>
              <a:buFont typeface="Arial" panose="020B0604020202020204" pitchFamily="34" charset="0"/>
              <a:buChar char="•"/>
            </a:pPr>
            <a:r>
              <a:rPr lang="en-US" sz="1600" dirty="0">
                <a:solidFill>
                  <a:srgbClr val="002F56"/>
                </a:solidFill>
              </a:rPr>
              <a:t>17-NExe-Cat5</a:t>
            </a:r>
          </a:p>
          <a:p>
            <a:pPr marL="285750" indent="-285750">
              <a:lnSpc>
                <a:spcPct val="100000"/>
              </a:lnSpc>
              <a:spcBef>
                <a:spcPts val="0"/>
              </a:spcBef>
              <a:buFont typeface="Arial" panose="020B0604020202020204" pitchFamily="34" charset="0"/>
              <a:buChar char="•"/>
            </a:pPr>
            <a:r>
              <a:rPr lang="en-US" sz="1600" dirty="0">
                <a:solidFill>
                  <a:srgbClr val="002F56"/>
                </a:solidFill>
              </a:rPr>
              <a:t>17-NExe-Cat6</a:t>
            </a:r>
          </a:p>
          <a:p>
            <a:pPr marL="285750" indent="-285750">
              <a:lnSpc>
                <a:spcPct val="100000"/>
              </a:lnSpc>
              <a:spcBef>
                <a:spcPts val="0"/>
              </a:spcBef>
              <a:buFont typeface="Arial" panose="020B0604020202020204" pitchFamily="34" charset="0"/>
              <a:buChar char="•"/>
            </a:pPr>
            <a:r>
              <a:rPr lang="en-US" sz="1600" dirty="0">
                <a:solidFill>
                  <a:srgbClr val="002F56"/>
                </a:solidFill>
              </a:rPr>
              <a:t>17-NExe-Cat8</a:t>
            </a:r>
          </a:p>
          <a:p>
            <a:pPr marL="285750" indent="-285750">
              <a:lnSpc>
                <a:spcPct val="100000"/>
              </a:lnSpc>
              <a:spcBef>
                <a:spcPts val="0"/>
              </a:spcBef>
              <a:buFont typeface="Arial" panose="020B0604020202020204" pitchFamily="34" charset="0"/>
              <a:buChar char="•"/>
            </a:pPr>
            <a:r>
              <a:rPr lang="en-US" sz="1600" dirty="0">
                <a:solidFill>
                  <a:srgbClr val="002F56"/>
                </a:solidFill>
              </a:rPr>
              <a:t>17-OExe-Cat4</a:t>
            </a:r>
          </a:p>
          <a:p>
            <a:pPr marL="285750" indent="-285750">
              <a:lnSpc>
                <a:spcPct val="100000"/>
              </a:lnSpc>
              <a:spcBef>
                <a:spcPts val="0"/>
              </a:spcBef>
              <a:buFont typeface="Arial" panose="020B0604020202020204" pitchFamily="34" charset="0"/>
              <a:buChar char="•"/>
            </a:pPr>
            <a:r>
              <a:rPr lang="en-US" sz="1600" dirty="0">
                <a:solidFill>
                  <a:srgbClr val="002F56"/>
                </a:solidFill>
              </a:rPr>
              <a:t>19-DoNotProcess</a:t>
            </a:r>
          </a:p>
        </p:txBody>
      </p:sp>
    </p:spTree>
    <p:extLst>
      <p:ext uri="{BB962C8B-B14F-4D97-AF65-F5344CB8AC3E}">
        <p14:creationId xmlns:p14="http://schemas.microsoft.com/office/powerpoint/2010/main" val="1688749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E1D70-59D3-73CD-EB74-1594388FF11F}"/>
              </a:ext>
            </a:extLst>
          </p:cNvPr>
          <p:cNvSpPr>
            <a:spLocks noGrp="1"/>
          </p:cNvSpPr>
          <p:nvPr>
            <p:ph type="title"/>
          </p:nvPr>
        </p:nvSpPr>
        <p:spPr/>
        <p:txBody>
          <a:bodyPr/>
          <a:lstStyle/>
          <a:p>
            <a:r>
              <a:rPr lang="en-US" dirty="0"/>
              <a:t>IRB Tagging Example</a:t>
            </a:r>
          </a:p>
        </p:txBody>
      </p:sp>
      <p:pic>
        <p:nvPicPr>
          <p:cNvPr id="3" name="Picture 2">
            <a:extLst>
              <a:ext uri="{FF2B5EF4-FFF2-40B4-BE49-F238E27FC236}">
                <a16:creationId xmlns:a16="http://schemas.microsoft.com/office/drawing/2014/main" id="{6E485E03-F21F-32AB-1E79-F1406977A98A}"/>
              </a:ext>
            </a:extLst>
          </p:cNvPr>
          <p:cNvPicPr>
            <a:picLocks noChangeAspect="1"/>
          </p:cNvPicPr>
          <p:nvPr/>
        </p:nvPicPr>
        <p:blipFill>
          <a:blip r:embed="rId2"/>
          <a:stretch>
            <a:fillRect/>
          </a:stretch>
        </p:blipFill>
        <p:spPr>
          <a:xfrm>
            <a:off x="2317603" y="889150"/>
            <a:ext cx="7556795" cy="5242212"/>
          </a:xfrm>
          <a:prstGeom prst="rect">
            <a:avLst/>
          </a:prstGeom>
        </p:spPr>
      </p:pic>
    </p:spTree>
    <p:extLst>
      <p:ext uri="{BB962C8B-B14F-4D97-AF65-F5344CB8AC3E}">
        <p14:creationId xmlns:p14="http://schemas.microsoft.com/office/powerpoint/2010/main" val="2180640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51CCF-2FAB-40A6-BB2B-5A293D3E4F29}"/>
              </a:ext>
            </a:extLst>
          </p:cNvPr>
          <p:cNvSpPr>
            <a:spLocks noGrp="1"/>
          </p:cNvSpPr>
          <p:nvPr>
            <p:ph type="title"/>
          </p:nvPr>
        </p:nvSpPr>
        <p:spPr/>
        <p:txBody>
          <a:bodyPr/>
          <a:lstStyle/>
          <a:p>
            <a:r>
              <a:rPr lang="en-US" sz="3600" dirty="0"/>
              <a:t>Post Go-Live Weekly Meeting</a:t>
            </a:r>
            <a:endParaRPr lang="en-US" dirty="0"/>
          </a:p>
        </p:txBody>
      </p:sp>
      <p:sp>
        <p:nvSpPr>
          <p:cNvPr id="3" name="Content Placeholder 2">
            <a:extLst>
              <a:ext uri="{FF2B5EF4-FFF2-40B4-BE49-F238E27FC236}">
                <a16:creationId xmlns:a16="http://schemas.microsoft.com/office/drawing/2014/main" id="{9D1886DE-91C8-412A-BC2C-FDBA6913AF9C}"/>
              </a:ext>
            </a:extLst>
          </p:cNvPr>
          <p:cNvSpPr>
            <a:spLocks noGrp="1"/>
          </p:cNvSpPr>
          <p:nvPr>
            <p:ph idx="1"/>
          </p:nvPr>
        </p:nvSpPr>
        <p:spPr/>
        <p:txBody>
          <a:bodyPr>
            <a:normAutofit/>
          </a:bodyPr>
          <a:lstStyle/>
          <a:p>
            <a:pPr marL="285750" indent="-285750">
              <a:buFont typeface="Arial" panose="020B0604020202020204" pitchFamily="34" charset="0"/>
              <a:buChar char="•"/>
            </a:pPr>
            <a:r>
              <a:rPr lang="en-US" sz="1800" dirty="0"/>
              <a:t>Weekly team meeting with all the committee coordinators and system admins to discuss:</a:t>
            </a:r>
          </a:p>
          <a:p>
            <a:pPr lvl="1">
              <a:buFont typeface="Courier New" panose="02070309020205020404" pitchFamily="49" charset="0"/>
              <a:buChar char="o"/>
            </a:pPr>
            <a:r>
              <a:rPr lang="en-US" sz="1600" dirty="0"/>
              <a:t>Submission processing strategies</a:t>
            </a:r>
          </a:p>
          <a:p>
            <a:pPr lvl="2">
              <a:buFont typeface="Wingdings" panose="05000000000000000000" pitchFamily="2" charset="2"/>
              <a:buChar char="§"/>
            </a:pPr>
            <a:r>
              <a:rPr lang="en-US" sz="1600" dirty="0"/>
              <a:t>When to do parallel reviews v. sequential reviews</a:t>
            </a:r>
          </a:p>
          <a:p>
            <a:pPr lvl="2">
              <a:buFont typeface="Wingdings" panose="05000000000000000000" pitchFamily="2" charset="2"/>
              <a:buChar char="§"/>
            </a:pPr>
            <a:r>
              <a:rPr lang="en-US" sz="1600" dirty="0"/>
              <a:t>When to do ISSO/PO preliminary reviews for different types of projects</a:t>
            </a:r>
          </a:p>
          <a:p>
            <a:pPr lvl="2">
              <a:buFont typeface="Wingdings" panose="05000000000000000000" pitchFamily="2" charset="2"/>
              <a:buChar char="§"/>
            </a:pPr>
            <a:r>
              <a:rPr lang="en-US" sz="1600" dirty="0"/>
              <a:t>When to do the COI review for different types of projects</a:t>
            </a:r>
          </a:p>
          <a:p>
            <a:pPr lvl="2">
              <a:buFont typeface="Wingdings" panose="05000000000000000000" pitchFamily="2" charset="2"/>
              <a:buChar char="§"/>
            </a:pPr>
            <a:r>
              <a:rPr lang="en-US" sz="1600" dirty="0"/>
              <a:t>What should be a published board document</a:t>
            </a:r>
          </a:p>
          <a:p>
            <a:pPr lvl="2">
              <a:buFont typeface="Wingdings" panose="05000000000000000000" pitchFamily="2" charset="2"/>
              <a:buChar char="§"/>
            </a:pPr>
            <a:r>
              <a:rPr lang="en-US" sz="1600" dirty="0"/>
              <a:t>When to use various types of tags – what committee workspaces to tag in</a:t>
            </a:r>
          </a:p>
          <a:p>
            <a:pPr lvl="1">
              <a:buFont typeface="Courier New" panose="02070309020205020404" pitchFamily="49" charset="0"/>
              <a:buChar char="o"/>
            </a:pPr>
            <a:r>
              <a:rPr lang="en-US" sz="1600" dirty="0"/>
              <a:t>Any updates to our local supplemental documents</a:t>
            </a:r>
          </a:p>
          <a:p>
            <a:pPr lvl="1">
              <a:buFont typeface="Courier New" panose="02070309020205020404" pitchFamily="49" charset="0"/>
              <a:buChar char="o"/>
            </a:pPr>
            <a:r>
              <a:rPr lang="en-US" sz="1600" dirty="0"/>
              <a:t>Any updates to our committee reviewer checklists</a:t>
            </a:r>
          </a:p>
          <a:p>
            <a:pPr lvl="1">
              <a:buFont typeface="Courier New" panose="02070309020205020404" pitchFamily="49" charset="0"/>
              <a:buChar char="o"/>
            </a:pPr>
            <a:r>
              <a:rPr lang="en-US" sz="1600" dirty="0"/>
              <a:t>Any staffing changes to our administration team and what training they need</a:t>
            </a:r>
          </a:p>
          <a:p>
            <a:pPr lvl="1">
              <a:buFont typeface="Courier New" panose="02070309020205020404" pitchFamily="49" charset="0"/>
              <a:buChar char="o"/>
            </a:pPr>
            <a:r>
              <a:rPr lang="en-US" sz="1600" dirty="0"/>
              <a:t>Any updates to regulations and/or news from ORPP&amp;E, OGC, ORD, etc.</a:t>
            </a:r>
          </a:p>
          <a:p>
            <a:pPr lvl="1">
              <a:buFont typeface="Courier New" panose="02070309020205020404" pitchFamily="49" charset="0"/>
              <a:buChar char="o"/>
            </a:pPr>
            <a:r>
              <a:rPr lang="en-US" sz="1600" dirty="0"/>
              <a:t>Talk about any edge cases and how to handle them moving forward</a:t>
            </a:r>
          </a:p>
          <a:p>
            <a:r>
              <a:rPr lang="en-US" sz="1800" dirty="0"/>
              <a:t>This weekly meeting has been key to our post go-live success. The meeting keeps everyone on staff in the loop and provides an open forum to discuss any technical issues or questions related to IRBNet. </a:t>
            </a:r>
            <a:endParaRPr lang="en-US" sz="2400" dirty="0"/>
          </a:p>
        </p:txBody>
      </p:sp>
    </p:spTree>
    <p:extLst>
      <p:ext uri="{BB962C8B-B14F-4D97-AF65-F5344CB8AC3E}">
        <p14:creationId xmlns:p14="http://schemas.microsoft.com/office/powerpoint/2010/main" val="3135349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5BE2D-F592-4EB4-A515-F165E14B120F}"/>
              </a:ext>
            </a:extLst>
          </p:cNvPr>
          <p:cNvSpPr>
            <a:spLocks noGrp="1"/>
          </p:cNvSpPr>
          <p:nvPr>
            <p:ph type="title"/>
          </p:nvPr>
        </p:nvSpPr>
        <p:spPr/>
        <p:txBody>
          <a:bodyPr/>
          <a:lstStyle/>
          <a:p>
            <a:r>
              <a:rPr lang="en-US" dirty="0"/>
              <a:t>Reporting Strategy</a:t>
            </a:r>
          </a:p>
        </p:txBody>
      </p:sp>
      <p:sp>
        <p:nvSpPr>
          <p:cNvPr id="3" name="Content Placeholder 2">
            <a:extLst>
              <a:ext uri="{FF2B5EF4-FFF2-40B4-BE49-F238E27FC236}">
                <a16:creationId xmlns:a16="http://schemas.microsoft.com/office/drawing/2014/main" id="{D3D9EEBB-1224-4CDF-8C31-A8EE4501AC19}"/>
              </a:ext>
            </a:extLst>
          </p:cNvPr>
          <p:cNvSpPr>
            <a:spLocks noGrp="1"/>
          </p:cNvSpPr>
          <p:nvPr>
            <p:ph idx="1"/>
          </p:nvPr>
        </p:nvSpPr>
        <p:spPr/>
        <p:txBody>
          <a:bodyPr>
            <a:normAutofit/>
          </a:bodyPr>
          <a:lstStyle/>
          <a:p>
            <a:pPr marL="285750" indent="-285750">
              <a:buFont typeface="Arial" panose="020B0604020202020204" pitchFamily="34" charset="0"/>
              <a:buChar char="•"/>
            </a:pPr>
            <a:r>
              <a:rPr lang="en-US" sz="1600" dirty="0"/>
              <a:t>An SQL database was created on a local SQL server.</a:t>
            </a:r>
          </a:p>
          <a:p>
            <a:pPr marL="285750" indent="-285750">
              <a:buFont typeface="Arial" panose="020B0604020202020204" pitchFamily="34" charset="0"/>
              <a:buChar char="•"/>
            </a:pPr>
            <a:r>
              <a:rPr lang="en-US" sz="1600" dirty="0"/>
              <a:t>The database closely resembles all the insight reports that IRBNet sends us daily.</a:t>
            </a:r>
          </a:p>
          <a:p>
            <a:pPr marL="285750" indent="-285750">
              <a:buFont typeface="Arial" panose="020B0604020202020204" pitchFamily="34" charset="0"/>
              <a:buChar char="•"/>
            </a:pPr>
            <a:r>
              <a:rPr lang="en-US" sz="1600" dirty="0"/>
              <a:t>Weekly import brings about 50 insight reports into the database, as well as all TMS training data and CITI training data.</a:t>
            </a:r>
          </a:p>
          <a:p>
            <a:pPr marL="285750" indent="-285750">
              <a:buFont typeface="Arial" panose="020B0604020202020204" pitchFamily="34" charset="0"/>
              <a:buChar char="•"/>
            </a:pPr>
            <a:r>
              <a:rPr lang="en-US" sz="1600" dirty="0"/>
              <a:t>After the import occurs, a series of scripts are run against the data to organize it and output it in a readable format with all necessary data into a handful of reports.</a:t>
            </a:r>
          </a:p>
          <a:p>
            <a:pPr lvl="1">
              <a:buFont typeface="Courier New" panose="02070309020205020404" pitchFamily="49" charset="0"/>
              <a:buChar char="o"/>
            </a:pPr>
            <a:r>
              <a:rPr lang="en-US" sz="1600" b="1" dirty="0"/>
              <a:t>Example 1: </a:t>
            </a:r>
            <a:r>
              <a:rPr lang="en-US" sz="1600" dirty="0"/>
              <a:t>“All Project Statuses Report” combines all the data from the project status insight reports, allowing an individual to see all projects statuses for a particular project across all committee workspaces, as well as all the report due dates and expiration dates for all committees in one </a:t>
            </a:r>
            <a:r>
              <a:rPr lang="en-US" sz="1600"/>
              <a:t>report output. </a:t>
            </a:r>
            <a:endParaRPr lang="en-US" sz="1600" dirty="0"/>
          </a:p>
          <a:p>
            <a:pPr lvl="1">
              <a:buFont typeface="Courier New" panose="02070309020205020404" pitchFamily="49" charset="0"/>
              <a:buChar char="o"/>
            </a:pPr>
            <a:r>
              <a:rPr lang="en-US" sz="1600" b="1" dirty="0"/>
              <a:t>Example 2: </a:t>
            </a:r>
            <a:r>
              <a:rPr lang="en-US" sz="1600" dirty="0"/>
              <a:t>“IRB Tags Report” will take all global tags used in the IRB workspace and combine it with the IRB project status data.</a:t>
            </a:r>
          </a:p>
          <a:p>
            <a:pPr lvl="1">
              <a:buFont typeface="Courier New" panose="02070309020205020404" pitchFamily="49" charset="0"/>
              <a:buChar char="o"/>
            </a:pPr>
            <a:r>
              <a:rPr lang="en-US" sz="1600" b="1" dirty="0"/>
              <a:t>Example 3: </a:t>
            </a:r>
            <a:r>
              <a:rPr lang="en-US" sz="1600" dirty="0"/>
              <a:t>“CITI/TMS Training Output Report” tracks all users linked to active projects within IRBNet and ensures they have the minimum training requirements needed for a particular project.</a:t>
            </a:r>
          </a:p>
          <a:p>
            <a:r>
              <a:rPr lang="en-US" sz="1600" dirty="0"/>
              <a:t>These reports are distributed via email to various stakeholders on a weekly or monthly basis, depending on the needs of those members. They are reviewed by system admin to find inconsistencies in the data and processing to ensure high quality maintenance of data.</a:t>
            </a:r>
          </a:p>
          <a:p>
            <a:endParaRPr lang="en-US" dirty="0"/>
          </a:p>
        </p:txBody>
      </p:sp>
    </p:spTree>
    <p:extLst>
      <p:ext uri="{BB962C8B-B14F-4D97-AF65-F5344CB8AC3E}">
        <p14:creationId xmlns:p14="http://schemas.microsoft.com/office/powerpoint/2010/main" val="1896939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4E96-D75E-43BE-87C1-D720B6A995BF}"/>
              </a:ext>
            </a:extLst>
          </p:cNvPr>
          <p:cNvSpPr>
            <a:spLocks noGrp="1"/>
          </p:cNvSpPr>
          <p:nvPr>
            <p:ph type="title"/>
          </p:nvPr>
        </p:nvSpPr>
        <p:spPr/>
        <p:txBody>
          <a:bodyPr/>
          <a:lstStyle/>
          <a:p>
            <a:r>
              <a:rPr lang="en-US" dirty="0">
                <a:latin typeface="+mn-lt"/>
              </a:rPr>
              <a:t>Webinar Housekeeping</a:t>
            </a:r>
          </a:p>
        </p:txBody>
      </p:sp>
      <p:pic>
        <p:nvPicPr>
          <p:cNvPr id="4" name="Picture 3">
            <a:extLst>
              <a:ext uri="{FF2B5EF4-FFF2-40B4-BE49-F238E27FC236}">
                <a16:creationId xmlns:a16="http://schemas.microsoft.com/office/drawing/2014/main" id="{14B2984B-CB31-47C7-AD3B-A39C9166CA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287"/>
          <a:stretch/>
        </p:blipFill>
        <p:spPr>
          <a:xfrm>
            <a:off x="4798474" y="904126"/>
            <a:ext cx="2595053" cy="1656670"/>
          </a:xfrm>
          <a:prstGeom prst="rect">
            <a:avLst/>
          </a:prstGeom>
        </p:spPr>
      </p:pic>
      <p:sp>
        <p:nvSpPr>
          <p:cNvPr id="6" name="Content Placeholder 2">
            <a:extLst>
              <a:ext uri="{FF2B5EF4-FFF2-40B4-BE49-F238E27FC236}">
                <a16:creationId xmlns:a16="http://schemas.microsoft.com/office/drawing/2014/main" id="{99C948FE-873A-4396-AD92-FC9DEBAA8E20}"/>
              </a:ext>
            </a:extLst>
          </p:cNvPr>
          <p:cNvSpPr txBox="1">
            <a:spLocks/>
          </p:cNvSpPr>
          <p:nvPr/>
        </p:nvSpPr>
        <p:spPr>
          <a:xfrm>
            <a:off x="757572" y="2598986"/>
            <a:ext cx="4443383" cy="32627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Recording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This session is recorded, and the associated handouts will be available on ORPP&amp;E’s Education and Training website within a week after the webinar.</a:t>
            </a:r>
          </a:p>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Close Captioning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Now available in the new Webex platform. Click the “CC” button at the bottom left of the Webex screen.</a:t>
            </a:r>
          </a:p>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Experiencing Sound Issues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Call in using the number in your Webex chat box or in your registration confirmation email.</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176D54A4-5B54-4112-ACC6-B635EFB16713}"/>
              </a:ext>
            </a:extLst>
          </p:cNvPr>
          <p:cNvSpPr txBox="1">
            <a:spLocks/>
          </p:cNvSpPr>
          <p:nvPr/>
        </p:nvSpPr>
        <p:spPr>
          <a:xfrm>
            <a:off x="6239755" y="2598986"/>
            <a:ext cx="5308973" cy="3440347"/>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Q&amp;A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Please use the Q&amp;A feature to submit questions.  </a:t>
            </a:r>
          </a:p>
          <a:p>
            <a:pPr marL="685800" marR="0" lvl="1"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Be sure to send questions to “All panelists”</a:t>
            </a:r>
          </a:p>
          <a:p>
            <a:pPr marL="685800" marR="0" lvl="1"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Questions will be addressed at the end of the webinar</a:t>
            </a:r>
          </a:p>
          <a:p>
            <a:pPr marL="128588" marR="0" lvl="0" indent="-128588" algn="l" defTabSz="51435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Webinar Archive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Most ORPP&amp;E webinars can be found here:  </a:t>
            </a:r>
            <a:r>
              <a:rPr kumimoji="0" lang="en-US" sz="1600" b="0" i="0" u="none" strike="noStrike" kern="1200" cap="none" spc="0" normalizeH="0" baseline="0" noProof="0" dirty="0">
                <a:ln>
                  <a:noFill/>
                </a:ln>
                <a:solidFill>
                  <a:srgbClr val="0071C0"/>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https://www.research.va.gov/programs/orppe/education/webinars/archives.cfm</a:t>
            </a:r>
            <a:endParaRPr kumimoji="0" lang="en-US" sz="1600" b="0" i="0" u="none" strike="noStrike" kern="1200" cap="none" spc="0" normalizeH="0" baseline="0" noProof="0" dirty="0">
              <a:ln>
                <a:noFill/>
              </a:ln>
              <a:solidFill>
                <a:srgbClr val="0071C0"/>
              </a:solidFill>
              <a:effectLst/>
              <a:uLnTx/>
              <a:uFillTx/>
              <a:latin typeface="Calibri" panose="020F0502020204030204"/>
              <a:ea typeface="+mn-ea"/>
              <a:cs typeface="+mn-cs"/>
            </a:endParaRPr>
          </a:p>
          <a:p>
            <a:pPr marL="128588" marR="0" lvl="0" indent="-128588" algn="l" defTabSz="51435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Post-Webinar Evaluation Survey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We are grateful to everyone </a:t>
            </a:r>
            <a:r>
              <a:rPr lang="en-US" sz="1600" dirty="0">
                <a:solidFill>
                  <a:prstClr val="black"/>
                </a:solidFill>
                <a:latin typeface="Calibri" panose="020F0502020204030204"/>
              </a:rPr>
              <a:t>who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completes the post-webinar evaluation survey</a:t>
            </a:r>
            <a:r>
              <a:rPr lang="en-US" sz="1600" dirty="0">
                <a:solidFill>
                  <a:prstClr val="black"/>
                </a:solidFill>
                <a:latin typeface="Calibri" panose="020F0502020204030204"/>
              </a:rPr>
              <a:t>, which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will automatically pop up once the webinar is exited. </a:t>
            </a: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ooter Placeholder 4">
            <a:extLst>
              <a:ext uri="{FF2B5EF4-FFF2-40B4-BE49-F238E27FC236}">
                <a16:creationId xmlns:a16="http://schemas.microsoft.com/office/drawing/2014/main" id="{045F7CF9-5134-4BA7-BF10-0BDF794C6DC3}"/>
              </a:ext>
            </a:extLst>
          </p:cNvPr>
          <p:cNvSpPr txBox="1">
            <a:spLocks/>
          </p:cNvSpPr>
          <p:nvPr/>
        </p:nvSpPr>
        <p:spPr>
          <a:xfrm>
            <a:off x="1171161" y="5824330"/>
            <a:ext cx="9849678" cy="25319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1" u="none" strike="noStrike" kern="1200" cap="none" spc="0" normalizeH="0" baseline="0" noProof="0" dirty="0">
                <a:ln>
                  <a:noFill/>
                </a:ln>
                <a:solidFill>
                  <a:srgbClr val="002F56"/>
                </a:solidFill>
                <a:effectLst/>
                <a:uLnTx/>
                <a:uFillTx/>
                <a:latin typeface="Calibri" panose="020F0502020204030204"/>
                <a:ea typeface="+mn-ea"/>
                <a:cs typeface="+mn-cs"/>
              </a:rPr>
              <a:t>For questions, please use the Q&amp;A box and address to “All Panelists.” All webinars will be recorded and posted within one week.</a:t>
            </a:r>
          </a:p>
        </p:txBody>
      </p:sp>
      <p:sp>
        <p:nvSpPr>
          <p:cNvPr id="10" name="Title 1">
            <a:extLst>
              <a:ext uri="{FF2B5EF4-FFF2-40B4-BE49-F238E27FC236}">
                <a16:creationId xmlns:a16="http://schemas.microsoft.com/office/drawing/2014/main" id="{3E662F65-850D-4631-AD6A-04DDDD8F7309}"/>
              </a:ext>
            </a:extLst>
          </p:cNvPr>
          <p:cNvSpPr txBox="1">
            <a:spLocks/>
          </p:cNvSpPr>
          <p:nvPr/>
        </p:nvSpPr>
        <p:spPr>
          <a:xfrm>
            <a:off x="4961183" y="1829466"/>
            <a:ext cx="1633919" cy="199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Webinar </a:t>
            </a:r>
            <a:b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br>
            <a: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Housekeeping</a:t>
            </a:r>
          </a:p>
        </p:txBody>
      </p:sp>
    </p:spTree>
    <p:extLst>
      <p:ext uri="{BB962C8B-B14F-4D97-AF65-F5344CB8AC3E}">
        <p14:creationId xmlns:p14="http://schemas.microsoft.com/office/powerpoint/2010/main" val="1303812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20C87-CD83-410F-B777-D0EF82F441FC}"/>
              </a:ext>
            </a:extLst>
          </p:cNvPr>
          <p:cNvSpPr>
            <a:spLocks noGrp="1"/>
          </p:cNvSpPr>
          <p:nvPr>
            <p:ph type="title"/>
          </p:nvPr>
        </p:nvSpPr>
        <p:spPr>
          <a:xfrm>
            <a:off x="285750" y="166264"/>
            <a:ext cx="10515600" cy="618385"/>
          </a:xfrm>
        </p:spPr>
        <p:txBody>
          <a:bodyPr anchor="ctr">
            <a:normAutofit/>
          </a:bodyPr>
          <a:lstStyle/>
          <a:p>
            <a:r>
              <a:rPr lang="en-US" dirty="0"/>
              <a:t>Document Library</a:t>
            </a:r>
          </a:p>
        </p:txBody>
      </p:sp>
      <p:graphicFrame>
        <p:nvGraphicFramePr>
          <p:cNvPr id="12" name="Content Placeholder 2">
            <a:extLst>
              <a:ext uri="{FF2B5EF4-FFF2-40B4-BE49-F238E27FC236}">
                <a16:creationId xmlns:a16="http://schemas.microsoft.com/office/drawing/2014/main" id="{57005D2B-A253-DF53-56A2-15F4A657C54A}"/>
              </a:ext>
            </a:extLst>
          </p:cNvPr>
          <p:cNvGraphicFramePr>
            <a:graphicFrameLocks noGrp="1"/>
          </p:cNvGraphicFramePr>
          <p:nvPr>
            <p:ph idx="1"/>
            <p:extLst>
              <p:ext uri="{D42A27DB-BD31-4B8C-83A1-F6EECF244321}">
                <p14:modId xmlns:p14="http://schemas.microsoft.com/office/powerpoint/2010/main" val="1854450684"/>
              </p:ext>
            </p:extLst>
          </p:nvPr>
        </p:nvGraphicFramePr>
        <p:xfrm>
          <a:off x="838200" y="136162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4454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BC357-A4F5-488C-913B-8AC23C7BFA7F}"/>
              </a:ext>
            </a:extLst>
          </p:cNvPr>
          <p:cNvSpPr>
            <a:spLocks noGrp="1"/>
          </p:cNvSpPr>
          <p:nvPr>
            <p:ph type="title"/>
          </p:nvPr>
        </p:nvSpPr>
        <p:spPr/>
        <p:txBody>
          <a:bodyPr/>
          <a:lstStyle/>
          <a:p>
            <a:r>
              <a:rPr lang="en-US" dirty="0"/>
              <a:t>IRB Document Library Example</a:t>
            </a:r>
          </a:p>
        </p:txBody>
      </p:sp>
      <p:pic>
        <p:nvPicPr>
          <p:cNvPr id="4" name="Picture 3">
            <a:extLst>
              <a:ext uri="{FF2B5EF4-FFF2-40B4-BE49-F238E27FC236}">
                <a16:creationId xmlns:a16="http://schemas.microsoft.com/office/drawing/2014/main" id="{AE08CCEC-0D4B-4C70-A5A4-B6EECADFE203}"/>
              </a:ext>
            </a:extLst>
          </p:cNvPr>
          <p:cNvPicPr>
            <a:picLocks noChangeAspect="1"/>
          </p:cNvPicPr>
          <p:nvPr/>
        </p:nvPicPr>
        <p:blipFill>
          <a:blip r:embed="rId2"/>
          <a:stretch>
            <a:fillRect/>
          </a:stretch>
        </p:blipFill>
        <p:spPr>
          <a:xfrm>
            <a:off x="2235834" y="914187"/>
            <a:ext cx="7720331" cy="5189922"/>
          </a:xfrm>
          <a:prstGeom prst="rect">
            <a:avLst/>
          </a:prstGeom>
        </p:spPr>
      </p:pic>
    </p:spTree>
    <p:extLst>
      <p:ext uri="{BB962C8B-B14F-4D97-AF65-F5344CB8AC3E}">
        <p14:creationId xmlns:p14="http://schemas.microsoft.com/office/powerpoint/2010/main" val="1005747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3661A-F277-394D-9DA2-A73218BC5DCD}"/>
              </a:ext>
            </a:extLst>
          </p:cNvPr>
          <p:cNvSpPr>
            <a:spLocks noGrp="1"/>
          </p:cNvSpPr>
          <p:nvPr>
            <p:ph type="title"/>
          </p:nvPr>
        </p:nvSpPr>
        <p:spPr>
          <a:xfrm>
            <a:off x="838200" y="2371638"/>
            <a:ext cx="8665564" cy="752929"/>
          </a:xfrm>
        </p:spPr>
        <p:txBody>
          <a:bodyPr/>
          <a:lstStyle/>
          <a:p>
            <a:r>
              <a:rPr lang="en-US" sz="5400" dirty="0"/>
              <a:t>Questions?</a:t>
            </a:r>
          </a:p>
        </p:txBody>
      </p:sp>
    </p:spTree>
    <p:extLst>
      <p:ext uri="{BB962C8B-B14F-4D97-AF65-F5344CB8AC3E}">
        <p14:creationId xmlns:p14="http://schemas.microsoft.com/office/powerpoint/2010/main" val="2998158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1">
            <a:extLst>
              <a:ext uri="{FF2B5EF4-FFF2-40B4-BE49-F238E27FC236}">
                <a16:creationId xmlns:a16="http://schemas.microsoft.com/office/drawing/2014/main" id="{B1317869-F441-714D-8755-329103A4EB9F}"/>
              </a:ext>
            </a:extLst>
          </p:cNvPr>
          <p:cNvSpPr>
            <a:spLocks noGrp="1"/>
          </p:cNvSpPr>
          <p:nvPr>
            <p:ph type="title"/>
          </p:nvPr>
        </p:nvSpPr>
        <p:spPr>
          <a:xfrm>
            <a:off x="371545" y="311012"/>
            <a:ext cx="8665564" cy="752929"/>
          </a:xfrm>
        </p:spPr>
        <p:txBody>
          <a:bodyPr/>
          <a:lstStyle/>
          <a:p>
            <a:r>
              <a:rPr lang="en-US" b="1" dirty="0">
                <a:latin typeface="+mn-lt"/>
              </a:rPr>
              <a:t>Contact Information</a:t>
            </a:r>
          </a:p>
        </p:txBody>
      </p:sp>
      <p:sp>
        <p:nvSpPr>
          <p:cNvPr id="5" name="Rectangle: Rounded Corners 2">
            <a:extLst>
              <a:ext uri="{FF2B5EF4-FFF2-40B4-BE49-F238E27FC236}">
                <a16:creationId xmlns:a16="http://schemas.microsoft.com/office/drawing/2014/main" id="{195FB960-9B63-B251-85EB-DB70371FA5D0}"/>
              </a:ext>
            </a:extLst>
          </p:cNvPr>
          <p:cNvSpPr/>
          <p:nvPr/>
        </p:nvSpPr>
        <p:spPr>
          <a:xfrm>
            <a:off x="3099791" y="2252318"/>
            <a:ext cx="6086739" cy="16079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4D60E35-6A14-8233-28E9-1DBF8EBF1753}"/>
              </a:ext>
            </a:extLst>
          </p:cNvPr>
          <p:cNvSpPr txBox="1"/>
          <p:nvPr/>
        </p:nvSpPr>
        <p:spPr>
          <a:xfrm>
            <a:off x="3262249" y="2426333"/>
            <a:ext cx="5761822" cy="1308050"/>
          </a:xfrm>
          <a:prstGeom prst="rect">
            <a:avLst/>
          </a:prstGeom>
          <a:noFill/>
        </p:spPr>
        <p:txBody>
          <a:bodyPr wrap="square">
            <a:spAutoFit/>
          </a:bodyPr>
          <a:lstStyle/>
          <a:p>
            <a:pPr marL="0" indent="0" algn="ctr">
              <a:buNone/>
            </a:pPr>
            <a:r>
              <a:rPr lang="en-US" b="1" dirty="0">
                <a:solidFill>
                  <a:srgbClr val="002060"/>
                </a:solidFill>
              </a:rPr>
              <a:t>Cody Knight</a:t>
            </a:r>
            <a:br>
              <a:rPr lang="en-US" b="1" dirty="0">
                <a:solidFill>
                  <a:srgbClr val="002060"/>
                </a:solidFill>
              </a:rPr>
            </a:br>
            <a:r>
              <a:rPr lang="en-US" sz="700" b="1" dirty="0">
                <a:solidFill>
                  <a:srgbClr val="002060"/>
                </a:solidFill>
              </a:rPr>
              <a:t> </a:t>
            </a:r>
            <a:endParaRPr lang="en-US" sz="1800" b="1" dirty="0"/>
          </a:p>
          <a:p>
            <a:pPr algn="ctr"/>
            <a:r>
              <a:rPr lang="en-US" sz="1800" i="1" dirty="0"/>
              <a:t>IRBNet/iMedRIS System Admin &amp; Quantitative Core </a:t>
            </a:r>
          </a:p>
          <a:p>
            <a:pPr algn="ctr"/>
            <a:r>
              <a:rPr lang="en-US" sz="1800" i="1" dirty="0"/>
              <a:t>Team - Medical Research Service</a:t>
            </a:r>
            <a:endParaRPr lang="en-US" sz="1800" i="1" dirty="0">
              <a:solidFill>
                <a:srgbClr val="002060"/>
              </a:solidFill>
              <a:highlight>
                <a:srgbClr val="FFFF00"/>
              </a:highlight>
            </a:endParaRPr>
          </a:p>
          <a:p>
            <a:pPr marL="0" indent="0" algn="ctr">
              <a:buNone/>
            </a:pPr>
            <a:r>
              <a:rPr lang="en-US" sz="1800" dirty="0">
                <a:solidFill>
                  <a:srgbClr val="0071C0"/>
                </a:solidFill>
                <a:cs typeface="Calibri"/>
                <a:hlinkClick r:id="rId2">
                  <a:extLst>
                    <a:ext uri="{A12FA001-AC4F-418D-AE19-62706E023703}">
                      <ahyp:hlinkClr xmlns:ahyp="http://schemas.microsoft.com/office/drawing/2018/hyperlinkcolor" val="tx"/>
                    </a:ext>
                  </a:extLst>
                </a:hlinkClick>
              </a:rPr>
              <a:t>Cody.Knight@va.gov</a:t>
            </a:r>
            <a:endParaRPr lang="en-US" sz="1800" dirty="0">
              <a:solidFill>
                <a:srgbClr val="0071C0"/>
              </a:solidFill>
            </a:endParaRPr>
          </a:p>
        </p:txBody>
      </p:sp>
      <p:sp>
        <p:nvSpPr>
          <p:cNvPr id="8" name="TextBox 7">
            <a:extLst>
              <a:ext uri="{FF2B5EF4-FFF2-40B4-BE49-F238E27FC236}">
                <a16:creationId xmlns:a16="http://schemas.microsoft.com/office/drawing/2014/main" id="{36D7F553-49A9-7F79-25B1-28B1C17471F9}"/>
              </a:ext>
            </a:extLst>
          </p:cNvPr>
          <p:cNvSpPr txBox="1"/>
          <p:nvPr/>
        </p:nvSpPr>
        <p:spPr>
          <a:xfrm>
            <a:off x="3099791" y="4553624"/>
            <a:ext cx="5992418" cy="369332"/>
          </a:xfrm>
          <a:prstGeom prst="rect">
            <a:avLst/>
          </a:prstGeom>
          <a:noFill/>
        </p:spPr>
        <p:txBody>
          <a:bodyPr wrap="square">
            <a:spAutoFit/>
          </a:bodyPr>
          <a:lstStyle/>
          <a:p>
            <a:pPr marL="0" indent="0" algn="ctr">
              <a:buNone/>
            </a:pPr>
            <a:r>
              <a:rPr lang="en-US" sz="1800" b="0" i="1" dirty="0">
                <a:solidFill>
                  <a:schemeClr val="bg1"/>
                </a:solidFill>
              </a:rPr>
              <a:t>For general VAIRRS support, please contact </a:t>
            </a:r>
            <a:r>
              <a:rPr lang="en-US" sz="1800" b="0" i="1" dirty="0">
                <a:solidFill>
                  <a:srgbClr val="002F56"/>
                </a:solidFill>
                <a:hlinkClick r:id="rId3">
                  <a:extLst>
                    <a:ext uri="{A12FA001-AC4F-418D-AE19-62706E023703}">
                      <ahyp:hlinkClr xmlns:ahyp="http://schemas.microsoft.com/office/drawing/2018/hyperlinkcolor" val="tx"/>
                    </a:ext>
                  </a:extLst>
                </a:hlinkClick>
              </a:rPr>
              <a:t>VAIRRS@va.gov</a:t>
            </a:r>
            <a:r>
              <a:rPr lang="en-US" sz="1800" b="0" i="1" dirty="0">
                <a:solidFill>
                  <a:srgbClr val="002F56"/>
                </a:solidFill>
              </a:rPr>
              <a:t> </a:t>
            </a:r>
            <a:endParaRPr lang="en-US" sz="1800" i="1" dirty="0">
              <a:solidFill>
                <a:srgbClr val="002F56"/>
              </a:solidFill>
            </a:endParaRPr>
          </a:p>
        </p:txBody>
      </p:sp>
    </p:spTree>
    <p:extLst>
      <p:ext uri="{BB962C8B-B14F-4D97-AF65-F5344CB8AC3E}">
        <p14:creationId xmlns:p14="http://schemas.microsoft.com/office/powerpoint/2010/main" val="20330117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2A9C270-A40C-E3C7-C20A-3A206C16B00C}"/>
              </a:ext>
            </a:extLst>
          </p:cNvPr>
          <p:cNvSpPr txBox="1">
            <a:spLocks/>
          </p:cNvSpPr>
          <p:nvPr/>
        </p:nvSpPr>
        <p:spPr>
          <a:xfrm>
            <a:off x="838200" y="542841"/>
            <a:ext cx="8665564" cy="752929"/>
          </a:xfrm>
          <a:prstGeom prst="rect">
            <a:avLst/>
          </a:prstGeom>
        </p:spPr>
        <p:txBody>
          <a:bodyPr anchor="ctr">
            <a:noAutofit/>
          </a:bodyPr>
          <a:lstStyle>
            <a:lvl1pPr algn="l" defTabSz="914400" rtl="0" eaLnBrk="1" latinLnBrk="0" hangingPunct="1">
              <a:lnSpc>
                <a:spcPct val="90000"/>
              </a:lnSpc>
              <a:spcBef>
                <a:spcPct val="0"/>
              </a:spcBef>
              <a:buNone/>
              <a:defRPr sz="7500" b="1" kern="1200">
                <a:solidFill>
                  <a:schemeClr val="bg1"/>
                </a:solidFill>
                <a:latin typeface="+mn-lt"/>
                <a:ea typeface="+mj-ea"/>
                <a:cs typeface="+mj-cs"/>
              </a:defRPr>
            </a:lvl1pPr>
          </a:lstStyle>
          <a:p>
            <a:r>
              <a:rPr lang="en-US" sz="3600" dirty="0"/>
              <a:t>Contents</a:t>
            </a:r>
          </a:p>
        </p:txBody>
      </p:sp>
      <p:sp>
        <p:nvSpPr>
          <p:cNvPr id="4" name="Content Placeholder 2">
            <a:extLst>
              <a:ext uri="{FF2B5EF4-FFF2-40B4-BE49-F238E27FC236}">
                <a16:creationId xmlns:a16="http://schemas.microsoft.com/office/drawing/2014/main" id="{FB529BE1-C2A4-964E-853C-F71ECAE9BD82}"/>
              </a:ext>
            </a:extLst>
          </p:cNvPr>
          <p:cNvSpPr txBox="1">
            <a:spLocks/>
          </p:cNvSpPr>
          <p:nvPr/>
        </p:nvSpPr>
        <p:spPr>
          <a:xfrm>
            <a:off x="838199" y="1295770"/>
            <a:ext cx="9647583" cy="42479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chemeClr val="bg1"/>
                </a:solidFill>
              </a:rPr>
              <a:t>01	Welcome</a:t>
            </a:r>
          </a:p>
          <a:p>
            <a:pPr marL="0" indent="0">
              <a:buFont typeface="Arial" panose="020B0604020202020204" pitchFamily="34" charset="0"/>
              <a:buNone/>
            </a:pPr>
            <a:r>
              <a:rPr lang="en-US" sz="2000" dirty="0">
                <a:solidFill>
                  <a:schemeClr val="bg1"/>
                </a:solidFill>
              </a:rPr>
              <a:t>04	Announcements</a:t>
            </a:r>
          </a:p>
          <a:p>
            <a:pPr marL="0" indent="0">
              <a:buFont typeface="Arial" panose="020B0604020202020204" pitchFamily="34" charset="0"/>
              <a:buNone/>
            </a:pPr>
            <a:r>
              <a:rPr lang="en-US" sz="2000" dirty="0">
                <a:solidFill>
                  <a:schemeClr val="bg1"/>
                </a:solidFill>
              </a:rPr>
              <a:t>05	VAIRRS Ambassador Highlight: VA Greater Los Angeles Healthcare System</a:t>
            </a:r>
          </a:p>
          <a:p>
            <a:pPr marL="0" indent="0">
              <a:buFont typeface="Arial" panose="020B0604020202020204" pitchFamily="34" charset="0"/>
              <a:buNone/>
            </a:pPr>
            <a:r>
              <a:rPr lang="en-US" sz="2000" dirty="0">
                <a:solidFill>
                  <a:schemeClr val="bg1"/>
                </a:solidFill>
              </a:rPr>
              <a:t>	</a:t>
            </a:r>
            <a:r>
              <a:rPr lang="en-US" sz="2000" b="1" dirty="0">
                <a:solidFill>
                  <a:schemeClr val="bg1"/>
                </a:solidFill>
              </a:rPr>
              <a:t>Presented by: </a:t>
            </a:r>
            <a:r>
              <a:rPr lang="en-US" sz="2000" dirty="0">
                <a:solidFill>
                  <a:schemeClr val="bg1"/>
                </a:solidFill>
              </a:rPr>
              <a:t>Cody Knight 	</a:t>
            </a:r>
            <a:br>
              <a:rPr lang="en-US" sz="2000" dirty="0">
                <a:solidFill>
                  <a:schemeClr val="bg1"/>
                </a:solidFill>
              </a:rPr>
            </a:br>
            <a:r>
              <a:rPr lang="en-US" sz="2000" dirty="0">
                <a:solidFill>
                  <a:schemeClr val="bg1"/>
                </a:solidFill>
              </a:rPr>
              <a:t>	</a:t>
            </a:r>
            <a:r>
              <a:rPr lang="en-US" sz="2000" i="1" dirty="0">
                <a:solidFill>
                  <a:schemeClr val="bg1"/>
                </a:solidFill>
              </a:rPr>
              <a:t>IRBNet/iMedRIS System Admin &amp; Quantitative Core Team, VA Greater Los Angeles 	Healthcare System (VISN 22) - Medical Research Service</a:t>
            </a:r>
          </a:p>
        </p:txBody>
      </p:sp>
    </p:spTree>
    <p:extLst>
      <p:ext uri="{BB962C8B-B14F-4D97-AF65-F5344CB8AC3E}">
        <p14:creationId xmlns:p14="http://schemas.microsoft.com/office/powerpoint/2010/main" val="269189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1">
            <a:extLst>
              <a:ext uri="{FF2B5EF4-FFF2-40B4-BE49-F238E27FC236}">
                <a16:creationId xmlns:a16="http://schemas.microsoft.com/office/drawing/2014/main" id="{B1317869-F441-714D-8755-329103A4EB9F}"/>
              </a:ext>
            </a:extLst>
          </p:cNvPr>
          <p:cNvSpPr>
            <a:spLocks noGrp="1"/>
          </p:cNvSpPr>
          <p:nvPr>
            <p:ph type="title"/>
          </p:nvPr>
        </p:nvSpPr>
        <p:spPr>
          <a:xfrm>
            <a:off x="371545" y="311012"/>
            <a:ext cx="8665564" cy="752929"/>
          </a:xfrm>
        </p:spPr>
        <p:txBody>
          <a:bodyPr/>
          <a:lstStyle/>
          <a:p>
            <a:r>
              <a:rPr lang="en-US" b="1" dirty="0">
                <a:latin typeface="+mn-lt"/>
              </a:rPr>
              <a:t>Important Announcements </a:t>
            </a:r>
          </a:p>
        </p:txBody>
      </p:sp>
      <p:grpSp>
        <p:nvGrpSpPr>
          <p:cNvPr id="4" name="Group 3">
            <a:extLst>
              <a:ext uri="{FF2B5EF4-FFF2-40B4-BE49-F238E27FC236}">
                <a16:creationId xmlns:a16="http://schemas.microsoft.com/office/drawing/2014/main" id="{DAFBBBD6-591D-48D6-A0E4-345644144C6B}"/>
              </a:ext>
            </a:extLst>
          </p:cNvPr>
          <p:cNvGrpSpPr/>
          <p:nvPr/>
        </p:nvGrpSpPr>
        <p:grpSpPr>
          <a:xfrm>
            <a:off x="202758" y="1320918"/>
            <a:ext cx="3869337" cy="3465270"/>
            <a:chOff x="723740" y="2099379"/>
            <a:chExt cx="3862225" cy="2437741"/>
          </a:xfrm>
        </p:grpSpPr>
        <p:sp>
          <p:nvSpPr>
            <p:cNvPr id="19" name="Freeform 21">
              <a:extLst>
                <a:ext uri="{FF2B5EF4-FFF2-40B4-BE49-F238E27FC236}">
                  <a16:creationId xmlns:a16="http://schemas.microsoft.com/office/drawing/2014/main" id="{29DCDAEF-ADE6-4EF1-9812-FC3E3B0E4DAB}"/>
                </a:ext>
              </a:extLst>
            </p:cNvPr>
            <p:cNvSpPr>
              <a:spLocks/>
            </p:cNvSpPr>
            <p:nvPr/>
          </p:nvSpPr>
          <p:spPr bwMode="auto">
            <a:xfrm rot="2700000">
              <a:off x="2812694" y="2080821"/>
              <a:ext cx="448147" cy="515959"/>
            </a:xfrm>
            <a:custGeom>
              <a:avLst/>
              <a:gdLst/>
              <a:ahLst/>
              <a:cxnLst>
                <a:cxn ang="0">
                  <a:pos x="0" y="122"/>
                </a:cxn>
                <a:cxn ang="0">
                  <a:pos x="29" y="239"/>
                </a:cxn>
                <a:cxn ang="0">
                  <a:pos x="248" y="20"/>
                </a:cxn>
                <a:cxn ang="0">
                  <a:pos x="7" y="76"/>
                </a:cxn>
                <a:cxn ang="0">
                  <a:pos x="0" y="122"/>
                </a:cxn>
              </a:cxnLst>
              <a:rect l="0" t="0" r="r" b="b"/>
              <a:pathLst>
                <a:path w="248" h="286">
                  <a:moveTo>
                    <a:pt x="0" y="122"/>
                  </a:moveTo>
                  <a:cubicBezTo>
                    <a:pt x="0" y="122"/>
                    <a:pt x="7" y="192"/>
                    <a:pt x="29" y="239"/>
                  </a:cubicBezTo>
                  <a:cubicBezTo>
                    <a:pt x="51" y="286"/>
                    <a:pt x="248" y="20"/>
                    <a:pt x="248" y="20"/>
                  </a:cubicBezTo>
                  <a:cubicBezTo>
                    <a:pt x="248" y="20"/>
                    <a:pt x="38" y="0"/>
                    <a:pt x="7" y="76"/>
                  </a:cubicBezTo>
                  <a:cubicBezTo>
                    <a:pt x="0" y="122"/>
                    <a:pt x="0" y="122"/>
                    <a:pt x="0" y="122"/>
                  </a:cubicBezTo>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3E72"/>
                </a:solidFill>
              </a:endParaRPr>
            </a:p>
          </p:txBody>
        </p:sp>
        <p:sp>
          <p:nvSpPr>
            <p:cNvPr id="20" name="Rectangle 19">
              <a:extLst>
                <a:ext uri="{FF2B5EF4-FFF2-40B4-BE49-F238E27FC236}">
                  <a16:creationId xmlns:a16="http://schemas.microsoft.com/office/drawing/2014/main" id="{CFAA05AA-F041-422E-A49E-AF8FDF7B1616}"/>
                </a:ext>
              </a:extLst>
            </p:cNvPr>
            <p:cNvSpPr/>
            <p:nvPr/>
          </p:nvSpPr>
          <p:spPr>
            <a:xfrm>
              <a:off x="723740" y="2226751"/>
              <a:ext cx="3862225" cy="231036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E72"/>
                </a:solidFill>
              </a:endParaRPr>
            </a:p>
          </p:txBody>
        </p:sp>
        <p:sp>
          <p:nvSpPr>
            <p:cNvPr id="21" name="Freeform 4">
              <a:extLst>
                <a:ext uri="{FF2B5EF4-FFF2-40B4-BE49-F238E27FC236}">
                  <a16:creationId xmlns:a16="http://schemas.microsoft.com/office/drawing/2014/main" id="{86AFC989-F4F5-4AE8-BF74-BF90AC685681}"/>
                </a:ext>
              </a:extLst>
            </p:cNvPr>
            <p:cNvSpPr/>
            <p:nvPr/>
          </p:nvSpPr>
          <p:spPr>
            <a:xfrm>
              <a:off x="2855759" y="2099379"/>
              <a:ext cx="1524595" cy="855038"/>
            </a:xfrm>
            <a:custGeom>
              <a:avLst/>
              <a:gdLst>
                <a:gd name="connsiteX0" fmla="*/ 122855 w 1865670"/>
                <a:gd name="connsiteY0" fmla="*/ 1 h 1108831"/>
                <a:gd name="connsiteX1" fmla="*/ 1233131 w 1865670"/>
                <a:gd name="connsiteY1" fmla="*/ 46 h 1108831"/>
                <a:gd name="connsiteX2" fmla="*/ 1333240 w 1865670"/>
                <a:gd name="connsiteY2" fmla="*/ 36452 h 1108831"/>
                <a:gd name="connsiteX3" fmla="*/ 1721549 w 1865670"/>
                <a:gd name="connsiteY3" fmla="*/ 424762 h 1108831"/>
                <a:gd name="connsiteX4" fmla="*/ 1865636 w 1865670"/>
                <a:gd name="connsiteY4" fmla="*/ 280674 h 1108831"/>
                <a:gd name="connsiteX5" fmla="*/ 1865670 w 1865670"/>
                <a:gd name="connsiteY5" fmla="*/ 1108831 h 1108831"/>
                <a:gd name="connsiteX6" fmla="*/ 987460 w 1865670"/>
                <a:gd name="connsiteY6" fmla="*/ 1107279 h 1108831"/>
                <a:gd name="connsiteX7" fmla="*/ 1134580 w 1865670"/>
                <a:gd name="connsiteY7" fmla="*/ 960158 h 1108831"/>
                <a:gd name="connsiteX8" fmla="*/ 285154 w 1865670"/>
                <a:gd name="connsiteY8" fmla="*/ 110732 h 1108831"/>
                <a:gd name="connsiteX9" fmla="*/ 104655 w 1865670"/>
                <a:gd name="connsiteY9" fmla="*/ 33369 h 1108831"/>
                <a:gd name="connsiteX10" fmla="*/ 0 w 1865670"/>
                <a:gd name="connsiteY10" fmla="*/ 86452 h 1108831"/>
                <a:gd name="connsiteX11" fmla="*/ 122855 w 1865670"/>
                <a:gd name="connsiteY11" fmla="*/ 1 h 110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5670" h="1108831">
                  <a:moveTo>
                    <a:pt x="122855" y="1"/>
                  </a:moveTo>
                  <a:cubicBezTo>
                    <a:pt x="122855" y="1"/>
                    <a:pt x="1166393" y="43"/>
                    <a:pt x="1233131" y="46"/>
                  </a:cubicBezTo>
                  <a:cubicBezTo>
                    <a:pt x="1301386" y="-1468"/>
                    <a:pt x="1333240" y="36452"/>
                    <a:pt x="1333240" y="36452"/>
                  </a:cubicBezTo>
                  <a:cubicBezTo>
                    <a:pt x="1333240" y="36452"/>
                    <a:pt x="1333240" y="36452"/>
                    <a:pt x="1721549" y="424762"/>
                  </a:cubicBezTo>
                  <a:lnTo>
                    <a:pt x="1865636" y="280674"/>
                  </a:lnTo>
                  <a:cubicBezTo>
                    <a:pt x="1865636" y="280674"/>
                    <a:pt x="1865636" y="280674"/>
                    <a:pt x="1865670" y="1108831"/>
                  </a:cubicBezTo>
                  <a:cubicBezTo>
                    <a:pt x="1865670" y="1108831"/>
                    <a:pt x="1865670" y="1108831"/>
                    <a:pt x="987460" y="1107279"/>
                  </a:cubicBezTo>
                  <a:cubicBezTo>
                    <a:pt x="987460" y="1107279"/>
                    <a:pt x="987460" y="1107279"/>
                    <a:pt x="1134580" y="960158"/>
                  </a:cubicBezTo>
                  <a:cubicBezTo>
                    <a:pt x="1134580" y="960158"/>
                    <a:pt x="333693" y="159270"/>
                    <a:pt x="285154" y="110732"/>
                  </a:cubicBezTo>
                  <a:cubicBezTo>
                    <a:pt x="235099" y="63710"/>
                    <a:pt x="165326" y="33371"/>
                    <a:pt x="104655" y="33369"/>
                  </a:cubicBezTo>
                  <a:cubicBezTo>
                    <a:pt x="40951" y="33366"/>
                    <a:pt x="0" y="86452"/>
                    <a:pt x="0" y="86452"/>
                  </a:cubicBezTo>
                  <a:cubicBezTo>
                    <a:pt x="54601" y="-1519"/>
                    <a:pt x="122855" y="1"/>
                    <a:pt x="122855" y="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E72"/>
                </a:solidFill>
              </a:endParaRPr>
            </a:p>
          </p:txBody>
        </p:sp>
        <p:sp>
          <p:nvSpPr>
            <p:cNvPr id="31" name="TextBox 30">
              <a:extLst>
                <a:ext uri="{FF2B5EF4-FFF2-40B4-BE49-F238E27FC236}">
                  <a16:creationId xmlns:a16="http://schemas.microsoft.com/office/drawing/2014/main" id="{1201A73C-3ECC-46E5-AA6A-FE57535FCEB0}"/>
                </a:ext>
              </a:extLst>
            </p:cNvPr>
            <p:cNvSpPr txBox="1"/>
            <p:nvPr/>
          </p:nvSpPr>
          <p:spPr>
            <a:xfrm>
              <a:off x="767696" y="2264274"/>
              <a:ext cx="2885847" cy="844405"/>
            </a:xfrm>
            <a:prstGeom prst="rect">
              <a:avLst/>
            </a:prstGeom>
            <a:noFill/>
          </p:spPr>
          <p:txBody>
            <a:bodyPr wrap="square">
              <a:spAutoFit/>
            </a:bodyPr>
            <a:lstStyle/>
            <a:p>
              <a:pPr marL="0" indent="0">
                <a:lnSpc>
                  <a:spcPct val="100000"/>
                </a:lnSpc>
                <a:spcAft>
                  <a:spcPts val="0"/>
                </a:spcAft>
                <a:buNone/>
              </a:pPr>
              <a:r>
                <a:rPr lang="en-US" sz="2400" b="1" dirty="0">
                  <a:solidFill>
                    <a:srgbClr val="003E72"/>
                  </a:solidFill>
                  <a:latin typeface="+mn-lt"/>
                  <a:ea typeface="Open Sans" panose="020B0606030504020204" pitchFamily="34" charset="0"/>
                  <a:cs typeface="Segoe UI" panose="020B0502040204020203" pitchFamily="34" charset="0"/>
                </a:rPr>
                <a:t>Multi-Site and Expired Studies Data Validation  </a:t>
              </a:r>
            </a:p>
          </p:txBody>
        </p:sp>
      </p:grpSp>
      <p:grpSp>
        <p:nvGrpSpPr>
          <p:cNvPr id="43" name="Group 42">
            <a:extLst>
              <a:ext uri="{FF2B5EF4-FFF2-40B4-BE49-F238E27FC236}">
                <a16:creationId xmlns:a16="http://schemas.microsoft.com/office/drawing/2014/main" id="{144DD1DB-CFED-4E4F-9CF3-2B91BCDECE21}"/>
              </a:ext>
            </a:extLst>
          </p:cNvPr>
          <p:cNvGrpSpPr/>
          <p:nvPr/>
        </p:nvGrpSpPr>
        <p:grpSpPr>
          <a:xfrm>
            <a:off x="4151905" y="1320918"/>
            <a:ext cx="3869337" cy="3466434"/>
            <a:chOff x="787641" y="2104880"/>
            <a:chExt cx="3712360" cy="2543472"/>
          </a:xfrm>
        </p:grpSpPr>
        <p:sp>
          <p:nvSpPr>
            <p:cNvPr id="44" name="Freeform 21">
              <a:extLst>
                <a:ext uri="{FF2B5EF4-FFF2-40B4-BE49-F238E27FC236}">
                  <a16:creationId xmlns:a16="http://schemas.microsoft.com/office/drawing/2014/main" id="{EA267CC8-314A-4F1C-8A99-C2E459E1DFA1}"/>
                </a:ext>
              </a:extLst>
            </p:cNvPr>
            <p:cNvSpPr>
              <a:spLocks/>
            </p:cNvSpPr>
            <p:nvPr/>
          </p:nvSpPr>
          <p:spPr bwMode="auto">
            <a:xfrm rot="2700000">
              <a:off x="2812694" y="2080821"/>
              <a:ext cx="448147" cy="515959"/>
            </a:xfrm>
            <a:custGeom>
              <a:avLst/>
              <a:gdLst/>
              <a:ahLst/>
              <a:cxnLst>
                <a:cxn ang="0">
                  <a:pos x="0" y="122"/>
                </a:cxn>
                <a:cxn ang="0">
                  <a:pos x="29" y="239"/>
                </a:cxn>
                <a:cxn ang="0">
                  <a:pos x="248" y="20"/>
                </a:cxn>
                <a:cxn ang="0">
                  <a:pos x="7" y="76"/>
                </a:cxn>
                <a:cxn ang="0">
                  <a:pos x="0" y="122"/>
                </a:cxn>
              </a:cxnLst>
              <a:rect l="0" t="0" r="r" b="b"/>
              <a:pathLst>
                <a:path w="248" h="286">
                  <a:moveTo>
                    <a:pt x="0" y="122"/>
                  </a:moveTo>
                  <a:cubicBezTo>
                    <a:pt x="0" y="122"/>
                    <a:pt x="7" y="192"/>
                    <a:pt x="29" y="239"/>
                  </a:cubicBezTo>
                  <a:cubicBezTo>
                    <a:pt x="51" y="286"/>
                    <a:pt x="248" y="20"/>
                    <a:pt x="248" y="20"/>
                  </a:cubicBezTo>
                  <a:cubicBezTo>
                    <a:pt x="248" y="20"/>
                    <a:pt x="38" y="0"/>
                    <a:pt x="7" y="76"/>
                  </a:cubicBezTo>
                  <a:cubicBezTo>
                    <a:pt x="0" y="122"/>
                    <a:pt x="0" y="122"/>
                    <a:pt x="0" y="122"/>
                  </a:cubicBezTo>
                </a:path>
              </a:pathLst>
            </a:custGeom>
            <a:solidFill>
              <a:schemeClr val="accent6">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3E72"/>
                </a:solidFill>
              </a:endParaRPr>
            </a:p>
          </p:txBody>
        </p:sp>
        <p:sp>
          <p:nvSpPr>
            <p:cNvPr id="45" name="Rectangle 44">
              <a:extLst>
                <a:ext uri="{FF2B5EF4-FFF2-40B4-BE49-F238E27FC236}">
                  <a16:creationId xmlns:a16="http://schemas.microsoft.com/office/drawing/2014/main" id="{95B21EF2-6A4C-47E7-A630-EACD59FDFEAA}"/>
                </a:ext>
              </a:extLst>
            </p:cNvPr>
            <p:cNvSpPr/>
            <p:nvPr/>
          </p:nvSpPr>
          <p:spPr>
            <a:xfrm>
              <a:off x="787641" y="2237731"/>
              <a:ext cx="3712360" cy="2410621"/>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003E72"/>
                </a:solidFill>
              </a:endParaRPr>
            </a:p>
            <a:p>
              <a:endParaRPr lang="en-US" dirty="0">
                <a:solidFill>
                  <a:srgbClr val="003E72"/>
                </a:solidFill>
              </a:endParaRPr>
            </a:p>
          </p:txBody>
        </p:sp>
        <p:sp>
          <p:nvSpPr>
            <p:cNvPr id="46" name="Freeform 4">
              <a:extLst>
                <a:ext uri="{FF2B5EF4-FFF2-40B4-BE49-F238E27FC236}">
                  <a16:creationId xmlns:a16="http://schemas.microsoft.com/office/drawing/2014/main" id="{647E3FCF-9DEE-406B-A9AD-798CAB0403EE}"/>
                </a:ext>
              </a:extLst>
            </p:cNvPr>
            <p:cNvSpPr/>
            <p:nvPr/>
          </p:nvSpPr>
          <p:spPr>
            <a:xfrm>
              <a:off x="2874585" y="2104880"/>
              <a:ext cx="1524595" cy="855038"/>
            </a:xfrm>
            <a:custGeom>
              <a:avLst/>
              <a:gdLst>
                <a:gd name="connsiteX0" fmla="*/ 122855 w 1865670"/>
                <a:gd name="connsiteY0" fmla="*/ 1 h 1108831"/>
                <a:gd name="connsiteX1" fmla="*/ 1233131 w 1865670"/>
                <a:gd name="connsiteY1" fmla="*/ 46 h 1108831"/>
                <a:gd name="connsiteX2" fmla="*/ 1333240 w 1865670"/>
                <a:gd name="connsiteY2" fmla="*/ 36452 h 1108831"/>
                <a:gd name="connsiteX3" fmla="*/ 1721549 w 1865670"/>
                <a:gd name="connsiteY3" fmla="*/ 424762 h 1108831"/>
                <a:gd name="connsiteX4" fmla="*/ 1865636 w 1865670"/>
                <a:gd name="connsiteY4" fmla="*/ 280674 h 1108831"/>
                <a:gd name="connsiteX5" fmla="*/ 1865670 w 1865670"/>
                <a:gd name="connsiteY5" fmla="*/ 1108831 h 1108831"/>
                <a:gd name="connsiteX6" fmla="*/ 987460 w 1865670"/>
                <a:gd name="connsiteY6" fmla="*/ 1107279 h 1108831"/>
                <a:gd name="connsiteX7" fmla="*/ 1134580 w 1865670"/>
                <a:gd name="connsiteY7" fmla="*/ 960158 h 1108831"/>
                <a:gd name="connsiteX8" fmla="*/ 285154 w 1865670"/>
                <a:gd name="connsiteY8" fmla="*/ 110732 h 1108831"/>
                <a:gd name="connsiteX9" fmla="*/ 104655 w 1865670"/>
                <a:gd name="connsiteY9" fmla="*/ 33369 h 1108831"/>
                <a:gd name="connsiteX10" fmla="*/ 0 w 1865670"/>
                <a:gd name="connsiteY10" fmla="*/ 86452 h 1108831"/>
                <a:gd name="connsiteX11" fmla="*/ 122855 w 1865670"/>
                <a:gd name="connsiteY11" fmla="*/ 1 h 110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5670" h="1108831">
                  <a:moveTo>
                    <a:pt x="122855" y="1"/>
                  </a:moveTo>
                  <a:cubicBezTo>
                    <a:pt x="122855" y="1"/>
                    <a:pt x="1166393" y="43"/>
                    <a:pt x="1233131" y="46"/>
                  </a:cubicBezTo>
                  <a:cubicBezTo>
                    <a:pt x="1301386" y="-1468"/>
                    <a:pt x="1333240" y="36452"/>
                    <a:pt x="1333240" y="36452"/>
                  </a:cubicBezTo>
                  <a:cubicBezTo>
                    <a:pt x="1333240" y="36452"/>
                    <a:pt x="1333240" y="36452"/>
                    <a:pt x="1721549" y="424762"/>
                  </a:cubicBezTo>
                  <a:lnTo>
                    <a:pt x="1865636" y="280674"/>
                  </a:lnTo>
                  <a:cubicBezTo>
                    <a:pt x="1865636" y="280674"/>
                    <a:pt x="1865636" y="280674"/>
                    <a:pt x="1865670" y="1108831"/>
                  </a:cubicBezTo>
                  <a:cubicBezTo>
                    <a:pt x="1865670" y="1108831"/>
                    <a:pt x="1865670" y="1108831"/>
                    <a:pt x="987460" y="1107279"/>
                  </a:cubicBezTo>
                  <a:cubicBezTo>
                    <a:pt x="987460" y="1107279"/>
                    <a:pt x="987460" y="1107279"/>
                    <a:pt x="1134580" y="960158"/>
                  </a:cubicBezTo>
                  <a:cubicBezTo>
                    <a:pt x="1134580" y="960158"/>
                    <a:pt x="333693" y="159270"/>
                    <a:pt x="285154" y="110732"/>
                  </a:cubicBezTo>
                  <a:cubicBezTo>
                    <a:pt x="235099" y="63710"/>
                    <a:pt x="165326" y="33371"/>
                    <a:pt x="104655" y="33369"/>
                  </a:cubicBezTo>
                  <a:cubicBezTo>
                    <a:pt x="40951" y="33366"/>
                    <a:pt x="0" y="86452"/>
                    <a:pt x="0" y="86452"/>
                  </a:cubicBezTo>
                  <a:cubicBezTo>
                    <a:pt x="54601" y="-1519"/>
                    <a:pt x="122855" y="1"/>
                    <a:pt x="122855" y="1"/>
                  </a:cubicBezTo>
                  <a:close/>
                </a:path>
              </a:pathLst>
            </a:custGeom>
            <a:solidFill>
              <a:srgbClr val="AAC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E72"/>
                </a:solidFill>
              </a:endParaRPr>
            </a:p>
          </p:txBody>
        </p:sp>
        <p:sp>
          <p:nvSpPr>
            <p:cNvPr id="48" name="TextBox 47">
              <a:extLst>
                <a:ext uri="{FF2B5EF4-FFF2-40B4-BE49-F238E27FC236}">
                  <a16:creationId xmlns:a16="http://schemas.microsoft.com/office/drawing/2014/main" id="{25F770CF-8764-4A82-9140-BB9FB981D4C6}"/>
                </a:ext>
              </a:extLst>
            </p:cNvPr>
            <p:cNvSpPr txBox="1"/>
            <p:nvPr/>
          </p:nvSpPr>
          <p:spPr>
            <a:xfrm>
              <a:off x="875634" y="2297988"/>
              <a:ext cx="2851820" cy="609738"/>
            </a:xfrm>
            <a:prstGeom prst="rect">
              <a:avLst/>
            </a:prstGeom>
            <a:noFill/>
          </p:spPr>
          <p:txBody>
            <a:bodyPr wrap="square" lIns="91440" tIns="45720" rIns="91440" bIns="45720" anchor="t">
              <a:spAutoFit/>
            </a:bodyPr>
            <a:lstStyle/>
            <a:p>
              <a:pPr marR="0">
                <a:spcBef>
                  <a:spcPts val="0"/>
                </a:spcBef>
              </a:pPr>
              <a:r>
                <a:rPr lang="en-US" sz="2400" b="1" dirty="0">
                  <a:solidFill>
                    <a:srgbClr val="003E72"/>
                  </a:solidFill>
                  <a:ea typeface="Open Sans" panose="020B0606030504020204" pitchFamily="34" charset="0"/>
                  <a:cs typeface="Segoe UI" panose="020B0502040204020203" pitchFamily="34" charset="0"/>
                </a:rPr>
                <a:t>VAIRRS Mentor Program</a:t>
              </a:r>
            </a:p>
          </p:txBody>
        </p:sp>
      </p:grpSp>
      <p:sp>
        <p:nvSpPr>
          <p:cNvPr id="5" name="TextBox 4">
            <a:extLst>
              <a:ext uri="{FF2B5EF4-FFF2-40B4-BE49-F238E27FC236}">
                <a16:creationId xmlns:a16="http://schemas.microsoft.com/office/drawing/2014/main" id="{BDEDFA24-B60F-47DF-BA85-5DF5A4B93BDB}"/>
              </a:ext>
            </a:extLst>
          </p:cNvPr>
          <p:cNvSpPr txBox="1"/>
          <p:nvPr/>
        </p:nvSpPr>
        <p:spPr>
          <a:xfrm>
            <a:off x="407894" y="5078088"/>
            <a:ext cx="11376213" cy="646331"/>
          </a:xfrm>
          <a:prstGeom prst="rect">
            <a:avLst/>
          </a:prstGeom>
          <a:noFill/>
        </p:spPr>
        <p:txBody>
          <a:bodyPr wrap="square" lIns="91440" tIns="45720" rIns="91440" bIns="45720" rtlCol="0" anchor="t">
            <a:spAutoFit/>
          </a:bodyPr>
          <a:lstStyle/>
          <a:p>
            <a:pPr algn="ctr"/>
            <a:r>
              <a:rPr lang="en-US" i="1" dirty="0">
                <a:solidFill>
                  <a:schemeClr val="bg1"/>
                </a:solidFill>
              </a:rPr>
              <a:t>Subscribe to the </a:t>
            </a:r>
            <a:r>
              <a:rPr lang="en-US" b="1" i="1" dirty="0">
                <a:solidFill>
                  <a:schemeClr val="bg1"/>
                </a:solidFill>
              </a:rPr>
              <a:t>VAIRRS Newsletter </a:t>
            </a:r>
            <a:r>
              <a:rPr lang="en-US" i="1" dirty="0">
                <a:solidFill>
                  <a:schemeClr val="bg1"/>
                </a:solidFill>
              </a:rPr>
              <a:t>to keep up with important announcements and program updates: </a:t>
            </a:r>
            <a:r>
              <a:rPr lang="en-US" i="1" dirty="0">
                <a:solidFill>
                  <a:srgbClr val="AFD3EB"/>
                </a:solidFill>
                <a:hlinkClick r:id="rId2">
                  <a:extLst>
                    <a:ext uri="{A12FA001-AC4F-418D-AE19-62706E023703}">
                      <ahyp:hlinkClr xmlns:ahyp="http://schemas.microsoft.com/office/drawing/2018/hyperlinkcolor" val="tx"/>
                    </a:ext>
                  </a:extLst>
                </a:hlinkClick>
              </a:rPr>
              <a:t>https://public.govdelivery.com/accounts/USVHA/subscriber/new?topic_id=USVHA_1952</a:t>
            </a:r>
            <a:r>
              <a:rPr lang="en-US" i="1" dirty="0">
                <a:solidFill>
                  <a:srgbClr val="AFD3EB"/>
                </a:solidFill>
              </a:rPr>
              <a:t> </a:t>
            </a:r>
          </a:p>
        </p:txBody>
      </p:sp>
      <p:grpSp>
        <p:nvGrpSpPr>
          <p:cNvPr id="17" name="Group 16">
            <a:extLst>
              <a:ext uri="{FF2B5EF4-FFF2-40B4-BE49-F238E27FC236}">
                <a16:creationId xmlns:a16="http://schemas.microsoft.com/office/drawing/2014/main" id="{DC9989A0-A538-95A2-5637-C88F0DBEA11E}"/>
              </a:ext>
            </a:extLst>
          </p:cNvPr>
          <p:cNvGrpSpPr/>
          <p:nvPr/>
        </p:nvGrpSpPr>
        <p:grpSpPr>
          <a:xfrm>
            <a:off x="8112956" y="1320918"/>
            <a:ext cx="3869337" cy="3465270"/>
            <a:chOff x="723740" y="2100528"/>
            <a:chExt cx="3862225" cy="2476784"/>
          </a:xfrm>
        </p:grpSpPr>
        <p:sp>
          <p:nvSpPr>
            <p:cNvPr id="18" name="Freeform 21">
              <a:extLst>
                <a:ext uri="{FF2B5EF4-FFF2-40B4-BE49-F238E27FC236}">
                  <a16:creationId xmlns:a16="http://schemas.microsoft.com/office/drawing/2014/main" id="{8C157776-4044-5D44-B15F-39E1931BF1FC}"/>
                </a:ext>
              </a:extLst>
            </p:cNvPr>
            <p:cNvSpPr>
              <a:spLocks/>
            </p:cNvSpPr>
            <p:nvPr/>
          </p:nvSpPr>
          <p:spPr bwMode="auto">
            <a:xfrm rot="2700000">
              <a:off x="2812694" y="2080821"/>
              <a:ext cx="448147" cy="515959"/>
            </a:xfrm>
            <a:custGeom>
              <a:avLst/>
              <a:gdLst/>
              <a:ahLst/>
              <a:cxnLst>
                <a:cxn ang="0">
                  <a:pos x="0" y="122"/>
                </a:cxn>
                <a:cxn ang="0">
                  <a:pos x="29" y="239"/>
                </a:cxn>
                <a:cxn ang="0">
                  <a:pos x="248" y="20"/>
                </a:cxn>
                <a:cxn ang="0">
                  <a:pos x="7" y="76"/>
                </a:cxn>
                <a:cxn ang="0">
                  <a:pos x="0" y="122"/>
                </a:cxn>
              </a:cxnLst>
              <a:rect l="0" t="0" r="r" b="b"/>
              <a:pathLst>
                <a:path w="248" h="286">
                  <a:moveTo>
                    <a:pt x="0" y="122"/>
                  </a:moveTo>
                  <a:cubicBezTo>
                    <a:pt x="0" y="122"/>
                    <a:pt x="7" y="192"/>
                    <a:pt x="29" y="239"/>
                  </a:cubicBezTo>
                  <a:cubicBezTo>
                    <a:pt x="51" y="286"/>
                    <a:pt x="248" y="20"/>
                    <a:pt x="248" y="20"/>
                  </a:cubicBezTo>
                  <a:cubicBezTo>
                    <a:pt x="248" y="20"/>
                    <a:pt x="38" y="0"/>
                    <a:pt x="7" y="76"/>
                  </a:cubicBezTo>
                  <a:cubicBezTo>
                    <a:pt x="0" y="122"/>
                    <a:pt x="0" y="122"/>
                    <a:pt x="0" y="122"/>
                  </a:cubicBezTo>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3E72"/>
                </a:solidFill>
              </a:endParaRPr>
            </a:p>
          </p:txBody>
        </p:sp>
        <p:sp>
          <p:nvSpPr>
            <p:cNvPr id="22" name="Rectangle 21">
              <a:extLst>
                <a:ext uri="{FF2B5EF4-FFF2-40B4-BE49-F238E27FC236}">
                  <a16:creationId xmlns:a16="http://schemas.microsoft.com/office/drawing/2014/main" id="{483EB563-60DE-6F0A-FEDB-2FCD52A4491C}"/>
                </a:ext>
              </a:extLst>
            </p:cNvPr>
            <p:cNvSpPr/>
            <p:nvPr/>
          </p:nvSpPr>
          <p:spPr>
            <a:xfrm>
              <a:off x="723740" y="2226751"/>
              <a:ext cx="3862225" cy="2350561"/>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E72"/>
                </a:solidFill>
              </a:endParaRPr>
            </a:p>
          </p:txBody>
        </p:sp>
        <p:sp>
          <p:nvSpPr>
            <p:cNvPr id="24" name="Freeform 4">
              <a:extLst>
                <a:ext uri="{FF2B5EF4-FFF2-40B4-BE49-F238E27FC236}">
                  <a16:creationId xmlns:a16="http://schemas.microsoft.com/office/drawing/2014/main" id="{10396576-3B7E-638D-6085-D54706B0FF30}"/>
                </a:ext>
              </a:extLst>
            </p:cNvPr>
            <p:cNvSpPr/>
            <p:nvPr/>
          </p:nvSpPr>
          <p:spPr>
            <a:xfrm>
              <a:off x="2858745" y="2100528"/>
              <a:ext cx="1524595" cy="855038"/>
            </a:xfrm>
            <a:custGeom>
              <a:avLst/>
              <a:gdLst>
                <a:gd name="connsiteX0" fmla="*/ 122855 w 1865670"/>
                <a:gd name="connsiteY0" fmla="*/ 1 h 1108831"/>
                <a:gd name="connsiteX1" fmla="*/ 1233131 w 1865670"/>
                <a:gd name="connsiteY1" fmla="*/ 46 h 1108831"/>
                <a:gd name="connsiteX2" fmla="*/ 1333240 w 1865670"/>
                <a:gd name="connsiteY2" fmla="*/ 36452 h 1108831"/>
                <a:gd name="connsiteX3" fmla="*/ 1721549 w 1865670"/>
                <a:gd name="connsiteY3" fmla="*/ 424762 h 1108831"/>
                <a:gd name="connsiteX4" fmla="*/ 1865636 w 1865670"/>
                <a:gd name="connsiteY4" fmla="*/ 280674 h 1108831"/>
                <a:gd name="connsiteX5" fmla="*/ 1865670 w 1865670"/>
                <a:gd name="connsiteY5" fmla="*/ 1108831 h 1108831"/>
                <a:gd name="connsiteX6" fmla="*/ 987460 w 1865670"/>
                <a:gd name="connsiteY6" fmla="*/ 1107279 h 1108831"/>
                <a:gd name="connsiteX7" fmla="*/ 1134580 w 1865670"/>
                <a:gd name="connsiteY7" fmla="*/ 960158 h 1108831"/>
                <a:gd name="connsiteX8" fmla="*/ 285154 w 1865670"/>
                <a:gd name="connsiteY8" fmla="*/ 110732 h 1108831"/>
                <a:gd name="connsiteX9" fmla="*/ 104655 w 1865670"/>
                <a:gd name="connsiteY9" fmla="*/ 33369 h 1108831"/>
                <a:gd name="connsiteX10" fmla="*/ 0 w 1865670"/>
                <a:gd name="connsiteY10" fmla="*/ 86452 h 1108831"/>
                <a:gd name="connsiteX11" fmla="*/ 122855 w 1865670"/>
                <a:gd name="connsiteY11" fmla="*/ 1 h 110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5670" h="1108831">
                  <a:moveTo>
                    <a:pt x="122855" y="1"/>
                  </a:moveTo>
                  <a:cubicBezTo>
                    <a:pt x="122855" y="1"/>
                    <a:pt x="1166393" y="43"/>
                    <a:pt x="1233131" y="46"/>
                  </a:cubicBezTo>
                  <a:cubicBezTo>
                    <a:pt x="1301386" y="-1468"/>
                    <a:pt x="1333240" y="36452"/>
                    <a:pt x="1333240" y="36452"/>
                  </a:cubicBezTo>
                  <a:cubicBezTo>
                    <a:pt x="1333240" y="36452"/>
                    <a:pt x="1333240" y="36452"/>
                    <a:pt x="1721549" y="424762"/>
                  </a:cubicBezTo>
                  <a:lnTo>
                    <a:pt x="1865636" y="280674"/>
                  </a:lnTo>
                  <a:cubicBezTo>
                    <a:pt x="1865636" y="280674"/>
                    <a:pt x="1865636" y="280674"/>
                    <a:pt x="1865670" y="1108831"/>
                  </a:cubicBezTo>
                  <a:cubicBezTo>
                    <a:pt x="1865670" y="1108831"/>
                    <a:pt x="1865670" y="1108831"/>
                    <a:pt x="987460" y="1107279"/>
                  </a:cubicBezTo>
                  <a:cubicBezTo>
                    <a:pt x="987460" y="1107279"/>
                    <a:pt x="987460" y="1107279"/>
                    <a:pt x="1134580" y="960158"/>
                  </a:cubicBezTo>
                  <a:cubicBezTo>
                    <a:pt x="1134580" y="960158"/>
                    <a:pt x="333693" y="159270"/>
                    <a:pt x="285154" y="110732"/>
                  </a:cubicBezTo>
                  <a:cubicBezTo>
                    <a:pt x="235099" y="63710"/>
                    <a:pt x="165326" y="33371"/>
                    <a:pt x="104655" y="33369"/>
                  </a:cubicBezTo>
                  <a:cubicBezTo>
                    <a:pt x="40951" y="33366"/>
                    <a:pt x="0" y="86452"/>
                    <a:pt x="0" y="86452"/>
                  </a:cubicBezTo>
                  <a:cubicBezTo>
                    <a:pt x="54601" y="-1519"/>
                    <a:pt x="122855" y="1"/>
                    <a:pt x="122855" y="1"/>
                  </a:cubicBezTo>
                  <a:close/>
                </a:path>
              </a:pathLst>
            </a:custGeom>
            <a:solidFill>
              <a:srgbClr val="8BB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E72"/>
                </a:solidFill>
              </a:endParaRPr>
            </a:p>
          </p:txBody>
        </p:sp>
        <p:sp>
          <p:nvSpPr>
            <p:cNvPr id="25" name="TextBox 24">
              <a:extLst>
                <a:ext uri="{FF2B5EF4-FFF2-40B4-BE49-F238E27FC236}">
                  <a16:creationId xmlns:a16="http://schemas.microsoft.com/office/drawing/2014/main" id="{92FB0D4C-8614-7814-BF18-630654835B87}"/>
                </a:ext>
              </a:extLst>
            </p:cNvPr>
            <p:cNvSpPr txBox="1"/>
            <p:nvPr/>
          </p:nvSpPr>
          <p:spPr>
            <a:xfrm>
              <a:off x="772783" y="2323265"/>
              <a:ext cx="3658830" cy="593951"/>
            </a:xfrm>
            <a:prstGeom prst="rect">
              <a:avLst/>
            </a:prstGeom>
            <a:noFill/>
          </p:spPr>
          <p:txBody>
            <a:bodyPr wrap="square">
              <a:spAutoFit/>
            </a:bodyPr>
            <a:lstStyle/>
            <a:p>
              <a:pPr marL="0" indent="0">
                <a:lnSpc>
                  <a:spcPct val="100000"/>
                </a:lnSpc>
                <a:spcAft>
                  <a:spcPts val="0"/>
                </a:spcAft>
                <a:buNone/>
              </a:pPr>
              <a:r>
                <a:rPr lang="en-US" sz="2400" b="1" dirty="0">
                  <a:solidFill>
                    <a:srgbClr val="003E72"/>
                  </a:solidFill>
                  <a:latin typeface="+mn-lt"/>
                  <a:ea typeface="Open Sans" panose="020B0606030504020204" pitchFamily="34" charset="0"/>
                  <a:cs typeface="Segoe UI" panose="020B0502040204020203" pitchFamily="34" charset="0"/>
                </a:rPr>
                <a:t>VAIRRS </a:t>
              </a:r>
            </a:p>
            <a:p>
              <a:pPr marL="0" indent="0">
                <a:lnSpc>
                  <a:spcPct val="100000"/>
                </a:lnSpc>
                <a:spcAft>
                  <a:spcPts val="0"/>
                </a:spcAft>
                <a:buNone/>
              </a:pPr>
              <a:r>
                <a:rPr lang="en-US" sz="2400" b="1" dirty="0">
                  <a:solidFill>
                    <a:srgbClr val="003E72"/>
                  </a:solidFill>
                  <a:latin typeface="+mn-lt"/>
                  <a:ea typeface="Open Sans" panose="020B0606030504020204" pitchFamily="34" charset="0"/>
                  <a:cs typeface="Segoe UI" panose="020B0502040204020203" pitchFamily="34" charset="0"/>
                </a:rPr>
                <a:t>University</a:t>
              </a:r>
            </a:p>
          </p:txBody>
        </p:sp>
      </p:grpSp>
      <p:sp>
        <p:nvSpPr>
          <p:cNvPr id="28" name="Inhaltsplatzhalter 4">
            <a:extLst>
              <a:ext uri="{FF2B5EF4-FFF2-40B4-BE49-F238E27FC236}">
                <a16:creationId xmlns:a16="http://schemas.microsoft.com/office/drawing/2014/main" id="{73B77CB6-F24C-9363-A79C-78E961C72FB8}"/>
              </a:ext>
            </a:extLst>
          </p:cNvPr>
          <p:cNvSpPr txBox="1">
            <a:spLocks/>
          </p:cNvSpPr>
          <p:nvPr/>
        </p:nvSpPr>
        <p:spPr>
          <a:xfrm>
            <a:off x="8162089" y="2791057"/>
            <a:ext cx="3657575" cy="1384995"/>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0"/>
              </a:spcAft>
              <a:buNone/>
            </a:pPr>
            <a:r>
              <a:rPr lang="en-US" sz="1500" dirty="0">
                <a:solidFill>
                  <a:srgbClr val="002F56"/>
                </a:solidFill>
                <a:effectLst/>
                <a:latin typeface="Calibri" panose="020F0502020204030204" pitchFamily="34" charset="0"/>
                <a:ea typeface="Calibri" panose="020F0502020204030204" pitchFamily="34" charset="0"/>
              </a:rPr>
              <a:t>VAIRRS is preparing to launch VAIRRS University in December 2022! VAIRRS University is an educational initiative designed to optimize VAIRRS-specific training for VA research employees in order to foster an educated and self-reliant end-user group. </a:t>
            </a:r>
          </a:p>
        </p:txBody>
      </p:sp>
      <p:sp>
        <p:nvSpPr>
          <p:cNvPr id="6" name="TextBox 5">
            <a:extLst>
              <a:ext uri="{FF2B5EF4-FFF2-40B4-BE49-F238E27FC236}">
                <a16:creationId xmlns:a16="http://schemas.microsoft.com/office/drawing/2014/main" id="{CCA2D3E0-130C-462B-D988-1B9B4E6E681F}"/>
              </a:ext>
            </a:extLst>
          </p:cNvPr>
          <p:cNvSpPr txBox="1"/>
          <p:nvPr/>
        </p:nvSpPr>
        <p:spPr>
          <a:xfrm>
            <a:off x="190126" y="2785067"/>
            <a:ext cx="3870065" cy="1477328"/>
          </a:xfrm>
          <a:prstGeom prst="rect">
            <a:avLst/>
          </a:prstGeom>
          <a:noFill/>
        </p:spPr>
        <p:txBody>
          <a:bodyPr wrap="square">
            <a:spAutoFit/>
          </a:bodyPr>
          <a:lstStyle/>
          <a:p>
            <a:r>
              <a:rPr lang="en-US" sz="1500" dirty="0">
                <a:solidFill>
                  <a:srgbClr val="002060"/>
                </a:solidFill>
              </a:rPr>
              <a:t>VAIRRS is requesting each research program review the multi-site and expired studies at their facility. VAIRRS sent out an email to administrators with an explanation on how facilities can validate and reconcile both multi-site and expired </a:t>
            </a:r>
            <a:r>
              <a:rPr lang="en-US" sz="1500" dirty="0">
                <a:solidFill>
                  <a:srgbClr val="002F56"/>
                </a:solidFill>
              </a:rPr>
              <a:t>projects</a:t>
            </a:r>
            <a:r>
              <a:rPr lang="en-US" sz="1500" dirty="0">
                <a:solidFill>
                  <a:srgbClr val="002060"/>
                </a:solidFill>
              </a:rPr>
              <a:t>. </a:t>
            </a:r>
          </a:p>
        </p:txBody>
      </p:sp>
      <p:sp>
        <p:nvSpPr>
          <p:cNvPr id="7" name="TextBox 6">
            <a:extLst>
              <a:ext uri="{FF2B5EF4-FFF2-40B4-BE49-F238E27FC236}">
                <a16:creationId xmlns:a16="http://schemas.microsoft.com/office/drawing/2014/main" id="{BC284A3C-1D22-B475-FD57-BE1C6571E198}"/>
              </a:ext>
            </a:extLst>
          </p:cNvPr>
          <p:cNvSpPr txBox="1"/>
          <p:nvPr/>
        </p:nvSpPr>
        <p:spPr>
          <a:xfrm>
            <a:off x="4136942" y="2776964"/>
            <a:ext cx="3855169" cy="1708160"/>
          </a:xfrm>
          <a:prstGeom prst="rect">
            <a:avLst/>
          </a:prstGeom>
          <a:noFill/>
        </p:spPr>
        <p:txBody>
          <a:bodyPr wrap="square">
            <a:spAutoFit/>
          </a:bodyPr>
          <a:lstStyle/>
          <a:p>
            <a:r>
              <a:rPr lang="en-US" sz="1500" dirty="0">
                <a:solidFill>
                  <a:srgbClr val="002F56"/>
                </a:solidFill>
              </a:rPr>
              <a:t>VAIRRS is pleased to introduce an improved VAIRRS Mentor Program! The purpose of the VAIRRS Mentor Program is to aid facilities that require advisory support from a subject matter expert within VA research. We will release more information about the program in the coming months. </a:t>
            </a:r>
          </a:p>
        </p:txBody>
      </p:sp>
    </p:spTree>
    <p:extLst>
      <p:ext uri="{BB962C8B-B14F-4D97-AF65-F5344CB8AC3E}">
        <p14:creationId xmlns:p14="http://schemas.microsoft.com/office/powerpoint/2010/main" val="3764334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CDB67-378C-D209-F550-BBCFC1CC1CF1}"/>
              </a:ext>
            </a:extLst>
          </p:cNvPr>
          <p:cNvSpPr>
            <a:spLocks noGrp="1"/>
          </p:cNvSpPr>
          <p:nvPr>
            <p:ph type="ctrTitle"/>
          </p:nvPr>
        </p:nvSpPr>
        <p:spPr/>
        <p:txBody>
          <a:bodyPr/>
          <a:lstStyle/>
          <a:p>
            <a:r>
              <a:rPr lang="en-US" sz="5400" dirty="0">
                <a:cs typeface="Calibri"/>
              </a:rPr>
              <a:t>VAIRRS Ambassador Highlight</a:t>
            </a:r>
            <a:endParaRPr lang="en-US" sz="5400" dirty="0"/>
          </a:p>
        </p:txBody>
      </p:sp>
      <p:sp>
        <p:nvSpPr>
          <p:cNvPr id="3" name="Subtitle 2">
            <a:extLst>
              <a:ext uri="{FF2B5EF4-FFF2-40B4-BE49-F238E27FC236}">
                <a16:creationId xmlns:a16="http://schemas.microsoft.com/office/drawing/2014/main" id="{211C63A9-67B8-D0DB-ED3D-F2BB56B409D6}"/>
              </a:ext>
            </a:extLst>
          </p:cNvPr>
          <p:cNvSpPr>
            <a:spLocks noGrp="1"/>
          </p:cNvSpPr>
          <p:nvPr>
            <p:ph type="subTitle" idx="1"/>
          </p:nvPr>
        </p:nvSpPr>
        <p:spPr/>
        <p:txBody>
          <a:bodyPr/>
          <a:lstStyle/>
          <a:p>
            <a:r>
              <a:rPr lang="en-US" sz="2800" dirty="0">
                <a:cs typeface="Calibri"/>
              </a:rPr>
              <a:t>VA Greater Los </a:t>
            </a:r>
            <a:r>
              <a:rPr lang="en-US" sz="3200" dirty="0">
                <a:cs typeface="Calibri"/>
              </a:rPr>
              <a:t>Angeles</a:t>
            </a:r>
            <a:r>
              <a:rPr lang="en-US" sz="2800" dirty="0">
                <a:cs typeface="Calibri"/>
              </a:rPr>
              <a:t> Research</a:t>
            </a:r>
            <a:endParaRPr lang="en-US" sz="2400" dirty="0">
              <a:cs typeface="Calibri"/>
            </a:endParaRPr>
          </a:p>
          <a:p>
            <a:endParaRPr lang="en-US" dirty="0"/>
          </a:p>
        </p:txBody>
      </p:sp>
      <p:sp>
        <p:nvSpPr>
          <p:cNvPr id="4" name="Text Placeholder 3">
            <a:extLst>
              <a:ext uri="{FF2B5EF4-FFF2-40B4-BE49-F238E27FC236}">
                <a16:creationId xmlns:a16="http://schemas.microsoft.com/office/drawing/2014/main" id="{9CDE44CA-40FD-80C9-0BA2-CAA82E0505E6}"/>
              </a:ext>
            </a:extLst>
          </p:cNvPr>
          <p:cNvSpPr>
            <a:spLocks noGrp="1"/>
          </p:cNvSpPr>
          <p:nvPr>
            <p:ph type="body" sz="quarter" idx="10"/>
          </p:nvPr>
        </p:nvSpPr>
        <p:spPr>
          <a:xfrm>
            <a:off x="2470258" y="3364874"/>
            <a:ext cx="6315933" cy="774700"/>
          </a:xfrm>
        </p:spPr>
        <p:txBody>
          <a:bodyPr>
            <a:noAutofit/>
          </a:bodyPr>
          <a:lstStyle/>
          <a:p>
            <a:pPr>
              <a:lnSpc>
                <a:spcPct val="100000"/>
              </a:lnSpc>
              <a:spcBef>
                <a:spcPts val="0"/>
              </a:spcBef>
            </a:pPr>
            <a:r>
              <a:rPr lang="en-US" sz="2200" b="1" dirty="0">
                <a:cs typeface="Calibri"/>
              </a:rPr>
              <a:t>Cody Knight</a:t>
            </a:r>
          </a:p>
          <a:p>
            <a:pPr>
              <a:lnSpc>
                <a:spcPct val="100000"/>
              </a:lnSpc>
              <a:spcBef>
                <a:spcPts val="0"/>
              </a:spcBef>
            </a:pPr>
            <a:r>
              <a:rPr lang="en-US" sz="2200" i="1" dirty="0"/>
              <a:t>IRBNet/iMedRIS System Admin &amp; Quantitative Core Team - Medical Research Service</a:t>
            </a:r>
            <a:endParaRPr lang="en-US" sz="2200" i="1" dirty="0">
              <a:cs typeface="Calibri"/>
            </a:endParaRPr>
          </a:p>
        </p:txBody>
      </p:sp>
    </p:spTree>
    <p:extLst>
      <p:ext uri="{BB962C8B-B14F-4D97-AF65-F5344CB8AC3E}">
        <p14:creationId xmlns:p14="http://schemas.microsoft.com/office/powerpoint/2010/main" val="1692278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100E5-B773-C943-1A73-5F082FED9F98}"/>
              </a:ext>
            </a:extLst>
          </p:cNvPr>
          <p:cNvSpPr>
            <a:spLocks noGrp="1"/>
          </p:cNvSpPr>
          <p:nvPr>
            <p:ph type="title"/>
          </p:nvPr>
        </p:nvSpPr>
        <p:spPr/>
        <p:txBody>
          <a:bodyPr/>
          <a:lstStyle/>
          <a:p>
            <a:r>
              <a:rPr lang="en-US" dirty="0"/>
              <a:t>VA GLA Research Administration</a:t>
            </a:r>
          </a:p>
        </p:txBody>
      </p:sp>
      <p:sp>
        <p:nvSpPr>
          <p:cNvPr id="3" name="Content Placeholder 2">
            <a:extLst>
              <a:ext uri="{FF2B5EF4-FFF2-40B4-BE49-F238E27FC236}">
                <a16:creationId xmlns:a16="http://schemas.microsoft.com/office/drawing/2014/main" id="{C4A9CDCC-A9A8-DDC5-976F-346545800150}"/>
              </a:ext>
            </a:extLst>
          </p:cNvPr>
          <p:cNvSpPr>
            <a:spLocks noGrp="1"/>
          </p:cNvSpPr>
          <p:nvPr>
            <p:ph idx="1"/>
          </p:nvPr>
        </p:nvSpPr>
        <p:spPr>
          <a:xfrm>
            <a:off x="1063487" y="1361621"/>
            <a:ext cx="9823588" cy="4351338"/>
          </a:xfrm>
        </p:spPr>
        <p:txBody>
          <a:bodyPr>
            <a:normAutofit lnSpcReduction="10000"/>
          </a:bodyPr>
          <a:lstStyle/>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F56"/>
                </a:solidFill>
                <a:effectLst/>
                <a:uLnTx/>
                <a:uFillTx/>
                <a:latin typeface="Calibri" panose="020F0502020204030204"/>
                <a:ea typeface="+mn-ea"/>
                <a:cs typeface="+mn-cs"/>
              </a:rPr>
              <a:t>Michael Ong, M.D. Ph.D.,  </a:t>
            </a:r>
            <a:r>
              <a:rPr kumimoji="0" lang="en-US" sz="2000" b="0" i="1" u="none" strike="noStrike" kern="1200" cap="none" spc="0" normalizeH="0" baseline="0" noProof="0" dirty="0">
                <a:ln>
                  <a:noFill/>
                </a:ln>
                <a:solidFill>
                  <a:srgbClr val="002F56"/>
                </a:solidFill>
                <a:effectLst/>
                <a:uLnTx/>
                <a:uFillTx/>
                <a:latin typeface="Calibri" panose="020F0502020204030204"/>
                <a:ea typeface="+mn-ea"/>
                <a:cs typeface="+mn-cs"/>
              </a:rPr>
              <a:t>ACOS for Research</a:t>
            </a:r>
          </a:p>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F56"/>
                </a:solidFill>
                <a:effectLst/>
                <a:uLnTx/>
                <a:uFillTx/>
                <a:latin typeface="Calibri" panose="020F0502020204030204"/>
                <a:ea typeface="+mn-ea"/>
                <a:cs typeface="+mn-cs"/>
              </a:rPr>
              <a:t>Scott </a:t>
            </a:r>
            <a:r>
              <a:rPr kumimoji="0" lang="en-US" sz="2000" b="0" i="0" u="none" strike="noStrike" kern="1200" cap="none" spc="0" normalizeH="0" baseline="0" noProof="0" dirty="0" err="1">
                <a:ln>
                  <a:noFill/>
                </a:ln>
                <a:solidFill>
                  <a:srgbClr val="002F56"/>
                </a:solidFill>
                <a:effectLst/>
                <a:uLnTx/>
                <a:uFillTx/>
                <a:latin typeface="Calibri" panose="020F0502020204030204"/>
                <a:ea typeface="+mn-ea"/>
                <a:cs typeface="+mn-cs"/>
              </a:rPr>
              <a:t>Krahl</a:t>
            </a:r>
            <a:r>
              <a:rPr kumimoji="0" lang="en-US" sz="2000" b="0" i="0" u="none" strike="noStrike" kern="1200" cap="none" spc="0" normalizeH="0" baseline="0" noProof="0" dirty="0">
                <a:ln>
                  <a:noFill/>
                </a:ln>
                <a:solidFill>
                  <a:srgbClr val="002F56"/>
                </a:solidFill>
                <a:effectLst/>
                <a:uLnTx/>
                <a:uFillTx/>
                <a:latin typeface="Calibri" panose="020F0502020204030204"/>
                <a:ea typeface="+mn-ea"/>
                <a:cs typeface="+mn-cs"/>
              </a:rPr>
              <a:t>, Ph.D., </a:t>
            </a:r>
            <a:r>
              <a:rPr kumimoji="0" lang="en-US" sz="2000" b="0" i="1" u="none" strike="noStrike" kern="1200" cap="none" spc="0" normalizeH="0" baseline="0" noProof="0" dirty="0">
                <a:ln>
                  <a:noFill/>
                </a:ln>
                <a:solidFill>
                  <a:srgbClr val="002F56"/>
                </a:solidFill>
                <a:effectLst/>
                <a:uLnTx/>
                <a:uFillTx/>
                <a:latin typeface="Calibri" panose="020F0502020204030204"/>
                <a:ea typeface="+mn-ea"/>
                <a:cs typeface="+mn-cs"/>
              </a:rPr>
              <a:t>Deputy ACOS for Research</a:t>
            </a:r>
          </a:p>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srgbClr val="002F56"/>
                </a:solidFill>
                <a:effectLst/>
                <a:uLnTx/>
                <a:uFillTx/>
                <a:latin typeface="Calibri" panose="020F0502020204030204"/>
                <a:ea typeface="+mn-ea"/>
                <a:cs typeface="+mn-cs"/>
              </a:rPr>
              <a:t>Taigy</a:t>
            </a:r>
            <a:r>
              <a:rPr kumimoji="0" lang="en-US" sz="2000" b="0" i="0" u="none" strike="noStrike" kern="1200" cap="none" spc="0" normalizeH="0" baseline="0" noProof="0" dirty="0">
                <a:ln>
                  <a:noFill/>
                </a:ln>
                <a:solidFill>
                  <a:srgbClr val="002F56"/>
                </a:solidFill>
                <a:effectLst/>
                <a:uLnTx/>
                <a:uFillTx/>
                <a:latin typeface="Calibri" panose="020F0502020204030204"/>
                <a:ea typeface="+mn-ea"/>
                <a:cs typeface="+mn-cs"/>
              </a:rPr>
              <a:t> Gooding, Dr.PH, </a:t>
            </a:r>
            <a:r>
              <a:rPr kumimoji="0" lang="en-US" sz="2000" b="0" i="1" u="none" strike="noStrike" kern="1200" cap="none" spc="0" normalizeH="0" baseline="0" noProof="0" dirty="0">
                <a:ln>
                  <a:noFill/>
                </a:ln>
                <a:solidFill>
                  <a:srgbClr val="002F56"/>
                </a:solidFill>
                <a:effectLst/>
                <a:uLnTx/>
                <a:uFillTx/>
                <a:latin typeface="Calibri" panose="020F0502020204030204"/>
                <a:ea typeface="+mn-ea"/>
                <a:cs typeface="+mn-cs"/>
              </a:rPr>
              <a:t>AO for Research</a:t>
            </a:r>
          </a:p>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F56"/>
                </a:solidFill>
                <a:effectLst/>
                <a:uLnTx/>
                <a:uFillTx/>
                <a:latin typeface="Calibri" panose="020F0502020204030204"/>
                <a:ea typeface="+mn-ea"/>
                <a:cs typeface="+mn-cs"/>
              </a:rPr>
              <a:t>Elizabeth Corey, Ph.D., </a:t>
            </a:r>
            <a:r>
              <a:rPr kumimoji="0" lang="en-US" sz="2000" b="0" i="1" u="none" strike="noStrike" kern="1200" cap="none" spc="0" normalizeH="0" baseline="0" noProof="0" dirty="0">
                <a:ln>
                  <a:noFill/>
                </a:ln>
                <a:solidFill>
                  <a:srgbClr val="002F56"/>
                </a:solidFill>
                <a:effectLst/>
                <a:uLnTx/>
                <a:uFillTx/>
                <a:latin typeface="Calibri" panose="020F0502020204030204"/>
                <a:ea typeface="+mn-ea"/>
                <a:cs typeface="+mn-cs"/>
              </a:rPr>
              <a:t>HRPP Administrator </a:t>
            </a:r>
          </a:p>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F56"/>
                </a:solidFill>
                <a:effectLst/>
                <a:uLnTx/>
                <a:uFillTx/>
                <a:latin typeface="Calibri" panose="020F0502020204030204"/>
                <a:ea typeface="+mn-ea"/>
                <a:cs typeface="+mn-cs"/>
              </a:rPr>
              <a:t>Fredricka Martin, Ph.D., </a:t>
            </a:r>
            <a:r>
              <a:rPr kumimoji="0" lang="en-US" sz="2000" b="0" i="1" u="none" strike="noStrike" kern="1200" cap="none" spc="0" normalizeH="0" baseline="0" noProof="0" dirty="0">
                <a:ln>
                  <a:noFill/>
                </a:ln>
                <a:solidFill>
                  <a:srgbClr val="002F56"/>
                </a:solidFill>
                <a:effectLst/>
                <a:uLnTx/>
                <a:uFillTx/>
                <a:latin typeface="Calibri" panose="020F0502020204030204"/>
                <a:ea typeface="+mn-ea"/>
                <a:cs typeface="+mn-cs"/>
              </a:rPr>
              <a:t>Animal Program Compliance Officer</a:t>
            </a:r>
            <a:endParaRPr kumimoji="0" lang="en-US" sz="2000" b="0" i="0" u="none" strike="noStrike" kern="1200" cap="none" spc="0" normalizeH="0" baseline="0" noProof="0" dirty="0">
              <a:ln>
                <a:noFill/>
              </a:ln>
              <a:solidFill>
                <a:srgbClr val="002F56"/>
              </a:solidFill>
              <a:effectLst/>
              <a:uLnTx/>
              <a:uFillTx/>
              <a:latin typeface="Calibri" panose="020F0502020204030204"/>
              <a:ea typeface="+mn-ea"/>
              <a:cs typeface="+mn-cs"/>
            </a:endParaRPr>
          </a:p>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F56"/>
                </a:solidFill>
                <a:effectLst/>
                <a:uLnTx/>
                <a:uFillTx/>
                <a:latin typeface="Calibri" panose="020F0502020204030204"/>
                <a:ea typeface="+mn-ea"/>
                <a:cs typeface="+mn-cs"/>
              </a:rPr>
              <a:t>John </a:t>
            </a:r>
            <a:r>
              <a:rPr kumimoji="0" lang="en-US" sz="2000" b="0" i="0" u="none" strike="noStrike" kern="1200" cap="none" spc="0" normalizeH="0" baseline="0" noProof="0" dirty="0" err="1">
                <a:ln>
                  <a:noFill/>
                </a:ln>
                <a:solidFill>
                  <a:srgbClr val="002F56"/>
                </a:solidFill>
                <a:effectLst/>
                <a:uLnTx/>
                <a:uFillTx/>
                <a:latin typeface="Calibri" panose="020F0502020204030204"/>
                <a:ea typeface="+mn-ea"/>
                <a:cs typeface="+mn-cs"/>
              </a:rPr>
              <a:t>Berard</a:t>
            </a:r>
            <a:r>
              <a:rPr kumimoji="0" lang="en-US" sz="2000" b="0" i="0" u="none" strike="noStrike" kern="1200" cap="none" spc="0" normalizeH="0" baseline="0" noProof="0" dirty="0">
                <a:ln>
                  <a:noFill/>
                </a:ln>
                <a:solidFill>
                  <a:srgbClr val="002F56"/>
                </a:solidFill>
                <a:effectLst/>
                <a:uLnTx/>
                <a:uFillTx/>
                <a:latin typeface="Calibri" panose="020F0502020204030204"/>
                <a:ea typeface="+mn-ea"/>
                <a:cs typeface="+mn-cs"/>
              </a:rPr>
              <a:t>, Ph.D., </a:t>
            </a:r>
            <a:r>
              <a:rPr kumimoji="0" lang="en-US" sz="2000" b="0" i="1" u="none" strike="noStrike" kern="1200" cap="none" spc="0" normalizeH="0" baseline="0" noProof="0" dirty="0">
                <a:ln>
                  <a:noFill/>
                </a:ln>
                <a:solidFill>
                  <a:srgbClr val="002F56"/>
                </a:solidFill>
                <a:effectLst/>
                <a:uLnTx/>
                <a:uFillTx/>
                <a:latin typeface="Calibri" panose="020F0502020204030204"/>
                <a:ea typeface="+mn-ea"/>
                <a:cs typeface="+mn-cs"/>
              </a:rPr>
              <a:t>IACUC/SRS Coordinator</a:t>
            </a:r>
          </a:p>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F56"/>
                </a:solidFill>
                <a:effectLst/>
                <a:uLnTx/>
                <a:uFillTx/>
                <a:latin typeface="Calibri" panose="020F0502020204030204"/>
                <a:ea typeface="+mn-ea"/>
                <a:cs typeface="+mn-cs"/>
              </a:rPr>
              <a:t>Giselle Henry, </a:t>
            </a:r>
            <a:r>
              <a:rPr kumimoji="0" lang="en-US" sz="2000" b="0" i="1" u="none" strike="noStrike" kern="1200" cap="none" spc="0" normalizeH="0" baseline="0" noProof="0" dirty="0">
                <a:ln>
                  <a:noFill/>
                </a:ln>
                <a:solidFill>
                  <a:srgbClr val="002F56"/>
                </a:solidFill>
                <a:effectLst/>
                <a:uLnTx/>
                <a:uFillTx/>
                <a:latin typeface="Calibri" panose="020F0502020204030204"/>
                <a:ea typeface="+mn-ea"/>
                <a:cs typeface="+mn-cs"/>
              </a:rPr>
              <a:t>R&amp;D Coordinator</a:t>
            </a:r>
          </a:p>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F56"/>
                </a:solidFill>
                <a:effectLst/>
                <a:uLnTx/>
                <a:uFillTx/>
                <a:latin typeface="Calibri" panose="020F0502020204030204"/>
                <a:ea typeface="+mn-ea"/>
                <a:cs typeface="+mn-cs"/>
              </a:rPr>
              <a:t>Daniela Macias, </a:t>
            </a:r>
            <a:r>
              <a:rPr kumimoji="0" lang="en-US" sz="2000" b="0" i="1" u="none" strike="noStrike" kern="1200" cap="none" spc="0" normalizeH="0" baseline="0" noProof="0" dirty="0">
                <a:ln>
                  <a:noFill/>
                </a:ln>
                <a:solidFill>
                  <a:srgbClr val="002F56"/>
                </a:solidFill>
                <a:effectLst/>
                <a:uLnTx/>
                <a:uFillTx/>
                <a:latin typeface="Calibri" panose="020F0502020204030204"/>
                <a:ea typeface="+mn-ea"/>
                <a:cs typeface="+mn-cs"/>
              </a:rPr>
              <a:t>IRB Coordinator</a:t>
            </a:r>
          </a:p>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F56"/>
                </a:solidFill>
                <a:effectLst/>
                <a:uLnTx/>
                <a:uFillTx/>
                <a:latin typeface="Calibri" panose="020F0502020204030204"/>
                <a:ea typeface="+mn-ea"/>
                <a:cs typeface="+mn-cs"/>
              </a:rPr>
              <a:t>Alissa Simon, </a:t>
            </a:r>
            <a:r>
              <a:rPr kumimoji="0" lang="en-US" sz="2000" b="0" i="1" u="none" strike="noStrike" kern="1200" cap="none" spc="0" normalizeH="0" baseline="0" noProof="0" dirty="0">
                <a:ln>
                  <a:noFill/>
                </a:ln>
                <a:solidFill>
                  <a:srgbClr val="002F56"/>
                </a:solidFill>
                <a:effectLst/>
                <a:uLnTx/>
                <a:uFillTx/>
                <a:latin typeface="Calibri" panose="020F0502020204030204"/>
                <a:ea typeface="+mn-ea"/>
                <a:cs typeface="+mn-cs"/>
              </a:rPr>
              <a:t>IRB Coordinator</a:t>
            </a:r>
          </a:p>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F56"/>
                </a:solidFill>
                <a:effectLst/>
                <a:uLnTx/>
                <a:uFillTx/>
                <a:latin typeface="Calibri" panose="020F0502020204030204"/>
                <a:ea typeface="+mn-ea"/>
                <a:cs typeface="+mn-cs"/>
              </a:rPr>
              <a:t>Margaret </a:t>
            </a:r>
            <a:r>
              <a:rPr kumimoji="0" lang="en-US" sz="2000" b="0" i="0" u="none" strike="noStrike" kern="1200" cap="none" spc="0" normalizeH="0" baseline="0" noProof="0" dirty="0" err="1">
                <a:ln>
                  <a:noFill/>
                </a:ln>
                <a:solidFill>
                  <a:srgbClr val="002F56"/>
                </a:solidFill>
                <a:effectLst/>
                <a:uLnTx/>
                <a:uFillTx/>
                <a:latin typeface="Calibri" panose="020F0502020204030204"/>
                <a:ea typeface="+mn-ea"/>
                <a:cs typeface="+mn-cs"/>
              </a:rPr>
              <a:t>Roch</a:t>
            </a:r>
            <a:r>
              <a:rPr kumimoji="0" lang="en-US" sz="2000" b="0" i="0" u="none" strike="noStrike" kern="1200" cap="none" spc="0" normalizeH="0" baseline="0" noProof="0" dirty="0">
                <a:ln>
                  <a:noFill/>
                </a:ln>
                <a:solidFill>
                  <a:srgbClr val="002F56"/>
                </a:solidFill>
                <a:effectLst/>
                <a:uLnTx/>
                <a:uFillTx/>
                <a:latin typeface="Calibri" panose="020F0502020204030204"/>
                <a:ea typeface="+mn-ea"/>
                <a:cs typeface="+mn-cs"/>
              </a:rPr>
              <a:t>	, </a:t>
            </a:r>
            <a:r>
              <a:rPr kumimoji="0" lang="en-US" sz="2000" b="0" i="1" u="none" strike="noStrike" kern="1200" cap="none" spc="0" normalizeH="0" baseline="0" noProof="0" dirty="0">
                <a:ln>
                  <a:noFill/>
                </a:ln>
                <a:solidFill>
                  <a:srgbClr val="002F56"/>
                </a:solidFill>
                <a:effectLst/>
                <a:uLnTx/>
                <a:uFillTx/>
                <a:latin typeface="Calibri" panose="020F0502020204030204"/>
                <a:ea typeface="+mn-ea"/>
                <a:cs typeface="+mn-cs"/>
              </a:rPr>
              <a:t>Admin Coordinator</a:t>
            </a:r>
          </a:p>
        </p:txBody>
      </p:sp>
    </p:spTree>
    <p:extLst>
      <p:ext uri="{BB962C8B-B14F-4D97-AF65-F5344CB8AC3E}">
        <p14:creationId xmlns:p14="http://schemas.microsoft.com/office/powerpoint/2010/main" val="929588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100E5-B773-C943-1A73-5F082FED9F98}"/>
              </a:ext>
            </a:extLst>
          </p:cNvPr>
          <p:cNvSpPr>
            <a:spLocks noGrp="1"/>
          </p:cNvSpPr>
          <p:nvPr>
            <p:ph type="title"/>
          </p:nvPr>
        </p:nvSpPr>
        <p:spPr/>
        <p:txBody>
          <a:bodyPr/>
          <a:lstStyle/>
          <a:p>
            <a:r>
              <a:rPr lang="en-US" dirty="0"/>
              <a:t>VA GLA Research Overview</a:t>
            </a:r>
          </a:p>
        </p:txBody>
      </p:sp>
      <p:sp>
        <p:nvSpPr>
          <p:cNvPr id="3" name="Content Placeholder 2">
            <a:extLst>
              <a:ext uri="{FF2B5EF4-FFF2-40B4-BE49-F238E27FC236}">
                <a16:creationId xmlns:a16="http://schemas.microsoft.com/office/drawing/2014/main" id="{C4A9CDCC-A9A8-DDC5-976F-346545800150}"/>
              </a:ext>
            </a:extLst>
          </p:cNvPr>
          <p:cNvSpPr>
            <a:spLocks noGrp="1"/>
          </p:cNvSpPr>
          <p:nvPr>
            <p:ph idx="1"/>
          </p:nvPr>
        </p:nvSpPr>
        <p:spPr>
          <a:xfrm>
            <a:off x="1063487" y="1361621"/>
            <a:ext cx="4442791" cy="4351338"/>
          </a:xfrm>
        </p:spPr>
        <p:txBody>
          <a:bodyPr>
            <a:normAutofit/>
          </a:bodyPr>
          <a:lstStyle/>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2F56"/>
                </a:solidFill>
                <a:effectLst/>
                <a:uLnTx/>
                <a:uFillTx/>
                <a:latin typeface="Calibri" panose="020F0502020204030204"/>
                <a:ea typeface="+mn-ea"/>
                <a:cs typeface="+mn-cs"/>
              </a:rPr>
              <a:t>530 Active research projects</a:t>
            </a:r>
          </a:p>
          <a:p>
            <a:pPr marR="0" lvl="1" algn="l" defTabSz="914400" rtl="0" eaLnBrk="1" fontAlgn="auto" latinLnBrk="0" hangingPunct="1">
              <a:lnSpc>
                <a:spcPct val="110000"/>
              </a:lnSpc>
              <a:spcBef>
                <a:spcPts val="50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2F56"/>
                </a:solidFill>
                <a:effectLst/>
                <a:uLnTx/>
                <a:uFillTx/>
                <a:latin typeface="Calibri" panose="020F0502020204030204"/>
                <a:ea typeface="+mn-ea"/>
                <a:cs typeface="+mn-cs"/>
              </a:rPr>
              <a:t>273 Active IRB projects</a:t>
            </a:r>
          </a:p>
          <a:p>
            <a:pPr marR="0" lvl="1" algn="l" defTabSz="914400" rtl="0" eaLnBrk="1" fontAlgn="auto" latinLnBrk="0" hangingPunct="1">
              <a:lnSpc>
                <a:spcPct val="110000"/>
              </a:lnSpc>
              <a:spcBef>
                <a:spcPts val="50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2F56"/>
                </a:solidFill>
                <a:effectLst/>
                <a:uLnTx/>
                <a:uFillTx/>
                <a:latin typeface="Calibri" panose="020F0502020204030204"/>
                <a:ea typeface="+mn-ea"/>
                <a:cs typeface="+mn-cs"/>
              </a:rPr>
              <a:t>52 Active CIRB projects</a:t>
            </a:r>
          </a:p>
          <a:p>
            <a:pPr marR="0" lvl="1" algn="l" defTabSz="914400" rtl="0" eaLnBrk="1" fontAlgn="auto" latinLnBrk="0" hangingPunct="1">
              <a:lnSpc>
                <a:spcPct val="110000"/>
              </a:lnSpc>
              <a:spcBef>
                <a:spcPts val="50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2F56"/>
                </a:solidFill>
                <a:effectLst/>
                <a:uLnTx/>
                <a:uFillTx/>
                <a:latin typeface="Calibri" panose="020F0502020204030204"/>
                <a:ea typeface="+mn-ea"/>
                <a:cs typeface="+mn-cs"/>
              </a:rPr>
              <a:t>79 Active IACUC projects</a:t>
            </a:r>
          </a:p>
          <a:p>
            <a:pPr marR="0" lvl="1" algn="l" defTabSz="914400" rtl="0" eaLnBrk="1" fontAlgn="auto" latinLnBrk="0" hangingPunct="1">
              <a:lnSpc>
                <a:spcPct val="110000"/>
              </a:lnSpc>
              <a:spcBef>
                <a:spcPts val="50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2F56"/>
                </a:solidFill>
                <a:effectLst/>
                <a:uLnTx/>
                <a:uFillTx/>
                <a:latin typeface="Calibri" panose="020F0502020204030204"/>
                <a:ea typeface="+mn-ea"/>
                <a:cs typeface="+mn-cs"/>
              </a:rPr>
              <a:t>138 Active SRS projects</a:t>
            </a:r>
          </a:p>
          <a:p>
            <a:pPr marR="0" lvl="1" algn="l" defTabSz="914400" rtl="0" eaLnBrk="1" fontAlgn="auto" latinLnBrk="0" hangingPunct="1">
              <a:lnSpc>
                <a:spcPct val="110000"/>
              </a:lnSpc>
              <a:spcBef>
                <a:spcPts val="50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2F56"/>
                </a:solidFill>
                <a:effectLst/>
                <a:uLnTx/>
                <a:uFillTx/>
                <a:latin typeface="Calibri" panose="020F0502020204030204"/>
                <a:ea typeface="+mn-ea"/>
                <a:cs typeface="+mn-cs"/>
              </a:rPr>
              <a:t>160 Active R&amp;D only projects</a:t>
            </a:r>
          </a:p>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2F56"/>
                </a:solidFill>
                <a:effectLst/>
                <a:uLnTx/>
                <a:uFillTx/>
                <a:latin typeface="Calibri" panose="020F0502020204030204"/>
                <a:ea typeface="+mn-ea"/>
                <a:cs typeface="+mn-cs"/>
              </a:rPr>
              <a:t>40 Active QA/QI projects</a:t>
            </a:r>
          </a:p>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2F56"/>
                </a:solidFill>
                <a:effectLst/>
                <a:uLnTx/>
                <a:uFillTx/>
                <a:latin typeface="Calibri" panose="020F0502020204030204"/>
                <a:ea typeface="+mn-ea"/>
                <a:cs typeface="+mn-cs"/>
              </a:rPr>
              <a:t>981 Registered users in IRBNet</a:t>
            </a:r>
          </a:p>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2F56"/>
                </a:solidFill>
                <a:effectLst/>
                <a:uLnTx/>
                <a:uFillTx/>
                <a:latin typeface="Calibri" panose="020F0502020204030204"/>
                <a:ea typeface="+mn-ea"/>
                <a:cs typeface="+mn-cs"/>
              </a:rPr>
              <a:t>230 Active principal investigators</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2F56"/>
              </a:solidFill>
              <a:effectLst/>
              <a:uLnTx/>
              <a:uFillTx/>
              <a:latin typeface="Calibri" panose="020F0502020204030204"/>
              <a:ea typeface="+mn-ea"/>
              <a:cs typeface="+mn-cs"/>
            </a:endParaRPr>
          </a:p>
        </p:txBody>
      </p:sp>
      <p:sp>
        <p:nvSpPr>
          <p:cNvPr id="4" name="Content Placeholder 2">
            <a:extLst>
              <a:ext uri="{FF2B5EF4-FFF2-40B4-BE49-F238E27FC236}">
                <a16:creationId xmlns:a16="http://schemas.microsoft.com/office/drawing/2014/main" id="{A66F52D8-B4DD-8739-7046-6B677D0FC703}"/>
              </a:ext>
            </a:extLst>
          </p:cNvPr>
          <p:cNvSpPr txBox="1">
            <a:spLocks/>
          </p:cNvSpPr>
          <p:nvPr/>
        </p:nvSpPr>
        <p:spPr>
          <a:xfrm>
            <a:off x="6563140" y="1361621"/>
            <a:ext cx="444279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200" b="1" dirty="0">
                <a:solidFill>
                  <a:srgbClr val="002F56"/>
                </a:solidFill>
              </a:rPr>
              <a:t>$33,920,257 total research support</a:t>
            </a:r>
          </a:p>
          <a:p>
            <a:pPr lvl="1">
              <a:buFont typeface="Wingdings" panose="05000000000000000000" pitchFamily="2" charset="2"/>
              <a:buChar char="Ø"/>
            </a:pPr>
            <a:r>
              <a:rPr lang="en-US" sz="2000" dirty="0">
                <a:solidFill>
                  <a:srgbClr val="002F56"/>
                </a:solidFill>
              </a:rPr>
              <a:t>$15,893,605 from VA</a:t>
            </a:r>
          </a:p>
          <a:p>
            <a:pPr lvl="1">
              <a:buFont typeface="Wingdings" panose="05000000000000000000" pitchFamily="2" charset="2"/>
              <a:buChar char="Ø"/>
            </a:pPr>
            <a:r>
              <a:rPr lang="en-US" sz="2000" dirty="0">
                <a:solidFill>
                  <a:srgbClr val="002F56"/>
                </a:solidFill>
              </a:rPr>
              <a:t>$12,759,570 from NIH</a:t>
            </a:r>
          </a:p>
          <a:p>
            <a:pPr lvl="1">
              <a:buFont typeface="Wingdings" panose="05000000000000000000" pitchFamily="2" charset="2"/>
              <a:buChar char="Ø"/>
            </a:pPr>
            <a:r>
              <a:rPr lang="en-US" sz="2000" dirty="0">
                <a:solidFill>
                  <a:srgbClr val="002F56"/>
                </a:solidFill>
              </a:rPr>
              <a:t>$2,946,695 from pharma/biotech</a:t>
            </a:r>
          </a:p>
          <a:p>
            <a:pPr lvl="1">
              <a:buFont typeface="Wingdings" panose="05000000000000000000" pitchFamily="2" charset="2"/>
              <a:buChar char="Ø"/>
            </a:pPr>
            <a:r>
              <a:rPr lang="en-US" sz="2000" dirty="0">
                <a:solidFill>
                  <a:srgbClr val="002F56"/>
                </a:solidFill>
              </a:rPr>
              <a:t>$656,005 private foundations</a:t>
            </a:r>
          </a:p>
          <a:p>
            <a:pPr lvl="1">
              <a:buFont typeface="Wingdings" panose="05000000000000000000" pitchFamily="2" charset="2"/>
              <a:buChar char="Ø"/>
            </a:pPr>
            <a:r>
              <a:rPr lang="en-US" sz="2000" dirty="0">
                <a:solidFill>
                  <a:srgbClr val="002F56"/>
                </a:solidFill>
              </a:rPr>
              <a:t>$324,745 academic institutions</a:t>
            </a:r>
          </a:p>
          <a:p>
            <a:pPr lvl="1">
              <a:buFont typeface="Wingdings" panose="05000000000000000000" pitchFamily="2" charset="2"/>
              <a:buChar char="Ø"/>
            </a:pPr>
            <a:r>
              <a:rPr lang="en-US" sz="2000" dirty="0">
                <a:solidFill>
                  <a:srgbClr val="002F56"/>
                </a:solidFill>
              </a:rPr>
              <a:t>$1,339,638 other federal</a:t>
            </a:r>
            <a:endParaRPr lang="en-US" sz="2000" b="1" dirty="0">
              <a:solidFill>
                <a:srgbClr val="002F56"/>
              </a:solidFill>
            </a:endParaRPr>
          </a:p>
          <a:p>
            <a:pPr>
              <a:lnSpc>
                <a:spcPct val="110000"/>
              </a:lnSpc>
              <a:defRPr/>
            </a:pPr>
            <a:endParaRPr lang="en-US" sz="2000" dirty="0">
              <a:solidFill>
                <a:srgbClr val="002F56"/>
              </a:solidFill>
              <a:latin typeface="Calibri" panose="020F0502020204030204"/>
            </a:endParaRPr>
          </a:p>
        </p:txBody>
      </p:sp>
    </p:spTree>
    <p:extLst>
      <p:ext uri="{BB962C8B-B14F-4D97-AF65-F5344CB8AC3E}">
        <p14:creationId xmlns:p14="http://schemas.microsoft.com/office/powerpoint/2010/main" val="1491994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100E5-B773-C943-1A73-5F082FED9F98}"/>
              </a:ext>
            </a:extLst>
          </p:cNvPr>
          <p:cNvSpPr>
            <a:spLocks noGrp="1"/>
          </p:cNvSpPr>
          <p:nvPr>
            <p:ph type="title"/>
          </p:nvPr>
        </p:nvSpPr>
        <p:spPr/>
        <p:txBody>
          <a:bodyPr/>
          <a:lstStyle/>
          <a:p>
            <a:r>
              <a:rPr lang="en-US" dirty="0"/>
              <a:t>Implementation Timeline</a:t>
            </a:r>
          </a:p>
        </p:txBody>
      </p:sp>
      <p:sp>
        <p:nvSpPr>
          <p:cNvPr id="3" name="Content Placeholder 2">
            <a:extLst>
              <a:ext uri="{FF2B5EF4-FFF2-40B4-BE49-F238E27FC236}">
                <a16:creationId xmlns:a16="http://schemas.microsoft.com/office/drawing/2014/main" id="{C4A9CDCC-A9A8-DDC5-976F-346545800150}"/>
              </a:ext>
            </a:extLst>
          </p:cNvPr>
          <p:cNvSpPr>
            <a:spLocks noGrp="1"/>
          </p:cNvSpPr>
          <p:nvPr>
            <p:ph idx="1"/>
          </p:nvPr>
        </p:nvSpPr>
        <p:spPr>
          <a:xfrm>
            <a:off x="1063487" y="1361621"/>
            <a:ext cx="4442791" cy="4351338"/>
          </a:xfrm>
        </p:spPr>
        <p:txBody>
          <a:bodyPr>
            <a:normAutofit/>
          </a:bodyPr>
          <a:lstStyle/>
          <a:p>
            <a:pPr marL="285750" indent="-285750">
              <a:lnSpc>
                <a:spcPct val="100000"/>
              </a:lnSpc>
              <a:spcBef>
                <a:spcPts val="0"/>
              </a:spcBef>
              <a:spcAft>
                <a:spcPts val="600"/>
              </a:spcAft>
              <a:buFont typeface="Arial" panose="020B0604020202020204" pitchFamily="34" charset="0"/>
              <a:buChar char="•"/>
            </a:pPr>
            <a:r>
              <a:rPr lang="en-US" sz="1800" b="1" dirty="0">
                <a:solidFill>
                  <a:srgbClr val="002F56"/>
                </a:solidFill>
              </a:rPr>
              <a:t>July 1, 2019 – February 1, 2020</a:t>
            </a:r>
          </a:p>
          <a:p>
            <a:pPr marL="742950" lvl="1" indent="-285750">
              <a:lnSpc>
                <a:spcPct val="100000"/>
              </a:lnSpc>
              <a:spcBef>
                <a:spcPts val="0"/>
              </a:spcBef>
              <a:spcAft>
                <a:spcPts val="600"/>
              </a:spcAft>
            </a:pPr>
            <a:r>
              <a:rPr lang="en-US" sz="1200" dirty="0">
                <a:solidFill>
                  <a:srgbClr val="0071C0"/>
                </a:solidFill>
              </a:rPr>
              <a:t>Implemented the iMedRIS system</a:t>
            </a:r>
          </a:p>
          <a:p>
            <a:pPr marL="457200" lvl="1" indent="0">
              <a:lnSpc>
                <a:spcPct val="100000"/>
              </a:lnSpc>
              <a:spcBef>
                <a:spcPts val="0"/>
              </a:spcBef>
              <a:spcAft>
                <a:spcPts val="600"/>
              </a:spcAft>
              <a:buNone/>
            </a:pPr>
            <a:endParaRPr lang="en-US" sz="1300" dirty="0">
              <a:solidFill>
                <a:srgbClr val="002F56"/>
              </a:solidFill>
            </a:endParaRPr>
          </a:p>
          <a:p>
            <a:pPr marL="285750" indent="-285750">
              <a:lnSpc>
                <a:spcPct val="100000"/>
              </a:lnSpc>
              <a:spcBef>
                <a:spcPts val="0"/>
              </a:spcBef>
              <a:spcAft>
                <a:spcPts val="600"/>
              </a:spcAft>
              <a:buFont typeface="Arial" panose="020B0604020202020204" pitchFamily="34" charset="0"/>
              <a:buChar char="•"/>
            </a:pPr>
            <a:r>
              <a:rPr lang="en-US" sz="1800" b="1" dirty="0">
                <a:solidFill>
                  <a:srgbClr val="002F56"/>
                </a:solidFill>
              </a:rPr>
              <a:t>December 1, 2020 – December 15, 2020</a:t>
            </a:r>
          </a:p>
          <a:p>
            <a:pPr marL="742950" lvl="1" indent="-285750">
              <a:lnSpc>
                <a:spcPct val="100000"/>
              </a:lnSpc>
              <a:spcBef>
                <a:spcPts val="0"/>
              </a:spcBef>
              <a:spcAft>
                <a:spcPts val="600"/>
              </a:spcAft>
            </a:pPr>
            <a:r>
              <a:rPr lang="en-US" sz="1300" dirty="0">
                <a:solidFill>
                  <a:srgbClr val="0071C0"/>
                </a:solidFill>
              </a:rPr>
              <a:t>IRBNet committee coordinator training</a:t>
            </a:r>
          </a:p>
          <a:p>
            <a:pPr marL="457200" lvl="1" indent="0">
              <a:lnSpc>
                <a:spcPct val="100000"/>
              </a:lnSpc>
              <a:spcBef>
                <a:spcPts val="0"/>
              </a:spcBef>
              <a:spcAft>
                <a:spcPts val="600"/>
              </a:spcAft>
              <a:buNone/>
            </a:pPr>
            <a:endParaRPr lang="en-US" sz="1300" dirty="0">
              <a:solidFill>
                <a:srgbClr val="002F56"/>
              </a:solidFill>
            </a:endParaRPr>
          </a:p>
          <a:p>
            <a:pPr marL="285750" indent="-285750">
              <a:lnSpc>
                <a:spcPct val="100000"/>
              </a:lnSpc>
              <a:spcBef>
                <a:spcPts val="0"/>
              </a:spcBef>
              <a:spcAft>
                <a:spcPts val="600"/>
              </a:spcAft>
              <a:buFont typeface="Arial" panose="020B0604020202020204" pitchFamily="34" charset="0"/>
              <a:buChar char="•"/>
            </a:pPr>
            <a:r>
              <a:rPr lang="en-US" sz="1800" b="1" dirty="0">
                <a:solidFill>
                  <a:srgbClr val="002F56"/>
                </a:solidFill>
              </a:rPr>
              <a:t>January 11, 2021 – January 14, 2021</a:t>
            </a:r>
          </a:p>
          <a:p>
            <a:pPr marL="742950" lvl="1" indent="-285750">
              <a:lnSpc>
                <a:spcPct val="100000"/>
              </a:lnSpc>
              <a:spcBef>
                <a:spcPts val="0"/>
              </a:spcBef>
              <a:spcAft>
                <a:spcPts val="600"/>
              </a:spcAft>
            </a:pPr>
            <a:r>
              <a:rPr lang="en-US" sz="1300" dirty="0">
                <a:solidFill>
                  <a:srgbClr val="0071C0"/>
                </a:solidFill>
              </a:rPr>
              <a:t>IRBNet super user training</a:t>
            </a:r>
          </a:p>
          <a:p>
            <a:pPr marL="457200" lvl="1" indent="0">
              <a:lnSpc>
                <a:spcPct val="100000"/>
              </a:lnSpc>
              <a:spcBef>
                <a:spcPts val="0"/>
              </a:spcBef>
              <a:spcAft>
                <a:spcPts val="600"/>
              </a:spcAft>
              <a:buNone/>
            </a:pPr>
            <a:endParaRPr lang="en-US" sz="1300" dirty="0">
              <a:solidFill>
                <a:srgbClr val="002F56"/>
              </a:solidFill>
            </a:endParaRPr>
          </a:p>
          <a:p>
            <a:pPr marL="285750" indent="-285750">
              <a:lnSpc>
                <a:spcPct val="100000"/>
              </a:lnSpc>
              <a:spcBef>
                <a:spcPts val="0"/>
              </a:spcBef>
              <a:spcAft>
                <a:spcPts val="600"/>
              </a:spcAft>
              <a:buFont typeface="Arial" panose="020B0604020202020204" pitchFamily="34" charset="0"/>
              <a:buChar char="•"/>
            </a:pPr>
            <a:r>
              <a:rPr lang="en-US" sz="1800" b="1" dirty="0">
                <a:solidFill>
                  <a:srgbClr val="002F56"/>
                </a:solidFill>
              </a:rPr>
              <a:t>January 1, 2021 – March 22, 2021</a:t>
            </a:r>
          </a:p>
          <a:p>
            <a:pPr marL="742950" lvl="1" indent="-285750">
              <a:lnSpc>
                <a:spcPct val="100000"/>
              </a:lnSpc>
              <a:spcBef>
                <a:spcPts val="0"/>
              </a:spcBef>
              <a:spcAft>
                <a:spcPts val="600"/>
              </a:spcAft>
            </a:pPr>
            <a:r>
              <a:rPr lang="en-US" sz="1300" dirty="0">
                <a:solidFill>
                  <a:srgbClr val="0071C0"/>
                </a:solidFill>
              </a:rPr>
              <a:t>Gathering study documents for import</a:t>
            </a:r>
          </a:p>
          <a:p>
            <a:pPr marL="457200" lvl="1" indent="0">
              <a:lnSpc>
                <a:spcPct val="100000"/>
              </a:lnSpc>
              <a:spcBef>
                <a:spcPts val="0"/>
              </a:spcBef>
              <a:spcAft>
                <a:spcPts val="600"/>
              </a:spcAft>
              <a:buNone/>
            </a:pPr>
            <a:endParaRPr lang="en-US" sz="1300" dirty="0">
              <a:solidFill>
                <a:srgbClr val="002F56"/>
              </a:solidFill>
            </a:endParaRPr>
          </a:p>
          <a:p>
            <a:pPr marL="285750" indent="-285750">
              <a:lnSpc>
                <a:spcPct val="100000"/>
              </a:lnSpc>
              <a:spcBef>
                <a:spcPts val="0"/>
              </a:spcBef>
              <a:spcAft>
                <a:spcPts val="600"/>
              </a:spcAft>
              <a:buFont typeface="Arial" panose="020B0604020202020204" pitchFamily="34" charset="0"/>
              <a:buChar char="•"/>
            </a:pPr>
            <a:r>
              <a:rPr lang="en-US" sz="1800" b="1" dirty="0">
                <a:solidFill>
                  <a:srgbClr val="002F56"/>
                </a:solidFill>
              </a:rPr>
              <a:t>February 26, 2021 – April 5, 2021</a:t>
            </a:r>
          </a:p>
          <a:p>
            <a:pPr marL="742950" lvl="1" indent="-285750">
              <a:lnSpc>
                <a:spcPct val="100000"/>
              </a:lnSpc>
              <a:spcBef>
                <a:spcPts val="0"/>
              </a:spcBef>
              <a:spcAft>
                <a:spcPts val="600"/>
              </a:spcAft>
            </a:pPr>
            <a:r>
              <a:rPr lang="en-US" sz="1300" dirty="0">
                <a:solidFill>
                  <a:srgbClr val="0071C0"/>
                </a:solidFill>
              </a:rPr>
              <a:t>Only urgent submissions allowed in iMedRIS</a:t>
            </a:r>
          </a:p>
        </p:txBody>
      </p:sp>
      <p:sp>
        <p:nvSpPr>
          <p:cNvPr id="4" name="Content Placeholder 2">
            <a:extLst>
              <a:ext uri="{FF2B5EF4-FFF2-40B4-BE49-F238E27FC236}">
                <a16:creationId xmlns:a16="http://schemas.microsoft.com/office/drawing/2014/main" id="{A66F52D8-B4DD-8739-7046-6B677D0FC703}"/>
              </a:ext>
            </a:extLst>
          </p:cNvPr>
          <p:cNvSpPr txBox="1">
            <a:spLocks/>
          </p:cNvSpPr>
          <p:nvPr/>
        </p:nvSpPr>
        <p:spPr>
          <a:xfrm>
            <a:off x="6563140" y="1361621"/>
            <a:ext cx="4442791"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spcAft>
                <a:spcPts val="600"/>
              </a:spcAft>
              <a:buFont typeface="Arial" panose="020B0604020202020204" pitchFamily="34" charset="0"/>
              <a:buChar char="•"/>
            </a:pPr>
            <a:r>
              <a:rPr lang="en-US" sz="1900" b="1" dirty="0">
                <a:solidFill>
                  <a:srgbClr val="002F56"/>
                </a:solidFill>
              </a:rPr>
              <a:t>March 1, 2021 – March 31, 2021</a:t>
            </a:r>
          </a:p>
          <a:p>
            <a:pPr marL="742950" lvl="1" indent="-285750">
              <a:lnSpc>
                <a:spcPct val="100000"/>
              </a:lnSpc>
              <a:spcBef>
                <a:spcPts val="0"/>
              </a:spcBef>
              <a:spcAft>
                <a:spcPts val="600"/>
              </a:spcAft>
            </a:pPr>
            <a:r>
              <a:rPr lang="en-US" sz="1400" dirty="0">
                <a:solidFill>
                  <a:srgbClr val="0071C0"/>
                </a:solidFill>
              </a:rPr>
              <a:t>IRBNet user registration project</a:t>
            </a:r>
          </a:p>
          <a:p>
            <a:pPr marL="457200" lvl="1" indent="0">
              <a:lnSpc>
                <a:spcPct val="100000"/>
              </a:lnSpc>
              <a:spcBef>
                <a:spcPts val="0"/>
              </a:spcBef>
              <a:spcAft>
                <a:spcPts val="600"/>
              </a:spcAft>
              <a:buNone/>
            </a:pPr>
            <a:endParaRPr lang="en-US" sz="1300" dirty="0">
              <a:solidFill>
                <a:srgbClr val="002F56"/>
              </a:solidFill>
            </a:endParaRPr>
          </a:p>
          <a:p>
            <a:pPr marL="285750" indent="-285750">
              <a:lnSpc>
                <a:spcPct val="100000"/>
              </a:lnSpc>
              <a:spcBef>
                <a:spcPts val="0"/>
              </a:spcBef>
              <a:spcAft>
                <a:spcPts val="600"/>
              </a:spcAft>
              <a:buFont typeface="Arial" panose="020B0604020202020204" pitchFamily="34" charset="0"/>
              <a:buChar char="•"/>
            </a:pPr>
            <a:r>
              <a:rPr lang="en-US" sz="1900" b="1" dirty="0">
                <a:solidFill>
                  <a:srgbClr val="002F56"/>
                </a:solidFill>
              </a:rPr>
              <a:t>March 1, 2021 – March 11, 2021</a:t>
            </a:r>
          </a:p>
          <a:p>
            <a:pPr marL="742950" lvl="1" indent="-285750">
              <a:lnSpc>
                <a:spcPct val="100000"/>
              </a:lnSpc>
              <a:spcBef>
                <a:spcPts val="0"/>
              </a:spcBef>
              <a:spcAft>
                <a:spcPts val="600"/>
              </a:spcAft>
            </a:pPr>
            <a:r>
              <a:rPr lang="en-US" sz="1400" dirty="0">
                <a:solidFill>
                  <a:srgbClr val="0071C0"/>
                </a:solidFill>
              </a:rPr>
              <a:t>Provided 7 IRBNet trainings for researchers</a:t>
            </a:r>
          </a:p>
          <a:p>
            <a:pPr marL="742950" lvl="1" indent="-285750">
              <a:lnSpc>
                <a:spcPct val="100000"/>
              </a:lnSpc>
              <a:spcBef>
                <a:spcPts val="0"/>
              </a:spcBef>
              <a:spcAft>
                <a:spcPts val="600"/>
              </a:spcAft>
            </a:pPr>
            <a:r>
              <a:rPr lang="en-US" sz="1400" dirty="0">
                <a:solidFill>
                  <a:srgbClr val="0071C0"/>
                </a:solidFill>
              </a:rPr>
              <a:t>Recorded 1 training (</a:t>
            </a:r>
            <a:r>
              <a:rPr lang="en-US" sz="1400" i="1" dirty="0">
                <a:solidFill>
                  <a:srgbClr val="0071C0"/>
                </a:solidFill>
              </a:rPr>
              <a:t>available on our SharePoint)</a:t>
            </a:r>
          </a:p>
          <a:p>
            <a:pPr marL="457200" lvl="1" indent="0">
              <a:lnSpc>
                <a:spcPct val="100000"/>
              </a:lnSpc>
              <a:spcBef>
                <a:spcPts val="0"/>
              </a:spcBef>
              <a:spcAft>
                <a:spcPts val="600"/>
              </a:spcAft>
              <a:buNone/>
            </a:pPr>
            <a:endParaRPr lang="en-US" sz="1300" i="1" dirty="0">
              <a:solidFill>
                <a:srgbClr val="002F56"/>
              </a:solidFill>
            </a:endParaRPr>
          </a:p>
          <a:p>
            <a:pPr marL="285750" indent="-285750">
              <a:lnSpc>
                <a:spcPct val="100000"/>
              </a:lnSpc>
              <a:spcBef>
                <a:spcPts val="0"/>
              </a:spcBef>
              <a:spcAft>
                <a:spcPts val="600"/>
              </a:spcAft>
              <a:buFont typeface="Arial" panose="020B0604020202020204" pitchFamily="34" charset="0"/>
              <a:buChar char="•"/>
            </a:pPr>
            <a:r>
              <a:rPr lang="en-US" sz="1900" b="1" dirty="0">
                <a:solidFill>
                  <a:srgbClr val="002F56"/>
                </a:solidFill>
              </a:rPr>
              <a:t>March 21, 2021</a:t>
            </a:r>
          </a:p>
          <a:p>
            <a:pPr marL="742950" lvl="1" indent="-285750">
              <a:lnSpc>
                <a:spcPct val="100000"/>
              </a:lnSpc>
              <a:spcBef>
                <a:spcPts val="0"/>
              </a:spcBef>
              <a:spcAft>
                <a:spcPts val="600"/>
              </a:spcAft>
            </a:pPr>
            <a:r>
              <a:rPr lang="en-US" sz="1400" dirty="0">
                <a:solidFill>
                  <a:srgbClr val="0071C0"/>
                </a:solidFill>
              </a:rPr>
              <a:t>Data import into IRBNet</a:t>
            </a:r>
          </a:p>
          <a:p>
            <a:pPr marL="457200" lvl="1" indent="0">
              <a:lnSpc>
                <a:spcPct val="100000"/>
              </a:lnSpc>
              <a:spcBef>
                <a:spcPts val="0"/>
              </a:spcBef>
              <a:spcAft>
                <a:spcPts val="600"/>
              </a:spcAft>
              <a:buNone/>
            </a:pPr>
            <a:endParaRPr lang="en-US" sz="1300" dirty="0">
              <a:solidFill>
                <a:srgbClr val="002F56"/>
              </a:solidFill>
            </a:endParaRPr>
          </a:p>
          <a:p>
            <a:pPr marL="285750" indent="-285750">
              <a:lnSpc>
                <a:spcPct val="100000"/>
              </a:lnSpc>
              <a:spcBef>
                <a:spcPts val="0"/>
              </a:spcBef>
              <a:spcAft>
                <a:spcPts val="600"/>
              </a:spcAft>
              <a:buFont typeface="Arial" panose="020B0604020202020204" pitchFamily="34" charset="0"/>
              <a:buChar char="•"/>
            </a:pPr>
            <a:r>
              <a:rPr lang="en-US" sz="1900" b="1" dirty="0">
                <a:solidFill>
                  <a:srgbClr val="002F56"/>
                </a:solidFill>
              </a:rPr>
              <a:t>March 29, 2021 – April 2, 2021</a:t>
            </a:r>
          </a:p>
          <a:p>
            <a:pPr marL="742950" lvl="1" indent="-285750">
              <a:lnSpc>
                <a:spcPct val="100000"/>
              </a:lnSpc>
              <a:spcBef>
                <a:spcPts val="0"/>
              </a:spcBef>
              <a:spcAft>
                <a:spcPts val="600"/>
              </a:spcAft>
            </a:pPr>
            <a:r>
              <a:rPr lang="en-US" sz="1400" dirty="0">
                <a:solidFill>
                  <a:srgbClr val="0071C0"/>
                </a:solidFill>
              </a:rPr>
              <a:t>Study documents imported into IRBNet</a:t>
            </a:r>
          </a:p>
          <a:p>
            <a:pPr marL="742950" lvl="1" indent="-285750">
              <a:lnSpc>
                <a:spcPct val="100000"/>
              </a:lnSpc>
              <a:spcBef>
                <a:spcPts val="0"/>
              </a:spcBef>
              <a:spcAft>
                <a:spcPts val="600"/>
              </a:spcAft>
            </a:pPr>
            <a:r>
              <a:rPr lang="en-US" sz="1400" dirty="0">
                <a:solidFill>
                  <a:srgbClr val="0071C0"/>
                </a:solidFill>
              </a:rPr>
              <a:t>Granting users access to their projects</a:t>
            </a:r>
          </a:p>
          <a:p>
            <a:pPr marL="457200" lvl="1" indent="0">
              <a:lnSpc>
                <a:spcPct val="100000"/>
              </a:lnSpc>
              <a:spcBef>
                <a:spcPts val="0"/>
              </a:spcBef>
              <a:spcAft>
                <a:spcPts val="600"/>
              </a:spcAft>
              <a:buNone/>
            </a:pPr>
            <a:endParaRPr lang="en-US" sz="1300" dirty="0">
              <a:solidFill>
                <a:srgbClr val="002F56"/>
              </a:solidFill>
            </a:endParaRPr>
          </a:p>
          <a:p>
            <a:pPr marL="285750" indent="-285750">
              <a:lnSpc>
                <a:spcPct val="100000"/>
              </a:lnSpc>
              <a:spcBef>
                <a:spcPts val="0"/>
              </a:spcBef>
              <a:spcAft>
                <a:spcPts val="600"/>
              </a:spcAft>
              <a:buFont typeface="Arial" panose="020B0604020202020204" pitchFamily="34" charset="0"/>
              <a:buChar char="•"/>
            </a:pPr>
            <a:r>
              <a:rPr lang="en-US" sz="1900" b="1" dirty="0">
                <a:solidFill>
                  <a:srgbClr val="002F56"/>
                </a:solidFill>
              </a:rPr>
              <a:t>April 5, 2021</a:t>
            </a:r>
          </a:p>
          <a:p>
            <a:pPr marL="742950" lvl="1" indent="-285750">
              <a:lnSpc>
                <a:spcPct val="100000"/>
              </a:lnSpc>
              <a:spcBef>
                <a:spcPts val="0"/>
              </a:spcBef>
              <a:spcAft>
                <a:spcPts val="600"/>
              </a:spcAft>
            </a:pPr>
            <a:r>
              <a:rPr lang="en-US" sz="1400" dirty="0">
                <a:solidFill>
                  <a:srgbClr val="0071C0"/>
                </a:solidFill>
              </a:rPr>
              <a:t>Fully launched IRBNet system</a:t>
            </a:r>
          </a:p>
          <a:p>
            <a:pPr marL="742950" lvl="1" indent="-285750">
              <a:lnSpc>
                <a:spcPct val="100000"/>
              </a:lnSpc>
              <a:spcBef>
                <a:spcPts val="0"/>
              </a:spcBef>
              <a:spcAft>
                <a:spcPts val="600"/>
              </a:spcAft>
            </a:pPr>
            <a:r>
              <a:rPr lang="en-US" sz="1400" dirty="0">
                <a:solidFill>
                  <a:srgbClr val="0071C0"/>
                </a:solidFill>
              </a:rPr>
              <a:t>No longer accepting any submissions in iMedRIS</a:t>
            </a:r>
          </a:p>
        </p:txBody>
      </p:sp>
    </p:spTree>
    <p:extLst>
      <p:ext uri="{BB962C8B-B14F-4D97-AF65-F5344CB8AC3E}">
        <p14:creationId xmlns:p14="http://schemas.microsoft.com/office/powerpoint/2010/main" val="2820743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087CE-C7E3-49AB-0DB2-7F01619ECC57}"/>
              </a:ext>
            </a:extLst>
          </p:cNvPr>
          <p:cNvSpPr>
            <a:spLocks noGrp="1"/>
          </p:cNvSpPr>
          <p:nvPr>
            <p:ph type="title"/>
          </p:nvPr>
        </p:nvSpPr>
        <p:spPr/>
        <p:txBody>
          <a:bodyPr/>
          <a:lstStyle/>
          <a:p>
            <a:r>
              <a:rPr lang="en-US" dirty="0"/>
              <a:t>VA GLA IRB Workflow</a:t>
            </a:r>
          </a:p>
        </p:txBody>
      </p:sp>
      <p:pic>
        <p:nvPicPr>
          <p:cNvPr id="3" name="Picture 2">
            <a:extLst>
              <a:ext uri="{FF2B5EF4-FFF2-40B4-BE49-F238E27FC236}">
                <a16:creationId xmlns:a16="http://schemas.microsoft.com/office/drawing/2014/main" id="{ADA33BDC-FE74-B14A-90DB-4586FA95903C}"/>
              </a:ext>
            </a:extLst>
          </p:cNvPr>
          <p:cNvPicPr>
            <a:picLocks noChangeAspect="1"/>
          </p:cNvPicPr>
          <p:nvPr/>
        </p:nvPicPr>
        <p:blipFill>
          <a:blip r:embed="rId2"/>
          <a:stretch>
            <a:fillRect/>
          </a:stretch>
        </p:blipFill>
        <p:spPr>
          <a:xfrm>
            <a:off x="692152" y="873950"/>
            <a:ext cx="10807697" cy="5247860"/>
          </a:xfrm>
          <a:prstGeom prst="rect">
            <a:avLst/>
          </a:prstGeom>
        </p:spPr>
      </p:pic>
    </p:spTree>
    <p:extLst>
      <p:ext uri="{BB962C8B-B14F-4D97-AF65-F5344CB8AC3E}">
        <p14:creationId xmlns:p14="http://schemas.microsoft.com/office/powerpoint/2010/main" val="5925521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AIRRS Main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AIRRS Custom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AIRRS Custom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VA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1" id="{B8820CC7-E417-41A1-92AD-8D515739015D}" vid="{58D1FB06-EE2C-4BCD-B14E-3A514438E18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7dce447-0566-47ff-8c07-c9b85fda5322">
      <UserInfo>
        <DisplayName>Titan Alpha VA ORD Team Visitors</DisplayName>
        <AccountId>4</AccountId>
        <AccountType/>
      </UserInfo>
      <UserInfo>
        <DisplayName>Marquis Payne</DisplayName>
        <AccountId>12</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9" ma:contentTypeDescription="Create a new document." ma:contentTypeScope="" ma:versionID="b1dfd7dea68351d81719bad3885152c0">
  <xsd:schema xmlns:xsd="http://www.w3.org/2001/XMLSchema" xmlns:xs="http://www.w3.org/2001/XMLSchema" xmlns:p="http://schemas.microsoft.com/office/2006/metadata/properties" xmlns:ns1="http://schemas.microsoft.com/sharepoint/v3" xmlns:ns2="b3b97a4c-43ac-46e7-9970-904f1e1efc09" xmlns:ns3="77dce447-0566-47ff-8c07-c9b85fda5322" targetNamespace="http://schemas.microsoft.com/office/2006/metadata/properties" ma:root="true" ma:fieldsID="da2c64f9114d0dd818614521c1775716" ns1:_="" ns2:_="" ns3:_="">
    <xsd:import namespace="http://schemas.microsoft.com/sharepoint/v3"/>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MediaServiceAutoTag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C147DA-14D9-4983-B6CF-EF7536DF17A5}">
  <ds:schemaRefs>
    <ds:schemaRef ds:uri="0e6cc6c6-824e-42ee-aa86-a737eaab3567"/>
    <ds:schemaRef ds:uri="http://purl.org/dc/elements/1.1/"/>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15300bd8-ea71-4ac9-bba0-58476277ccf4"/>
    <ds:schemaRef ds:uri="http://www.w3.org/XML/1998/namespace"/>
    <ds:schemaRef ds:uri="http://purl.org/dc/terms/"/>
  </ds:schemaRefs>
</ds:datastoreItem>
</file>

<file path=customXml/itemProps2.xml><?xml version="1.0" encoding="utf-8"?>
<ds:datastoreItem xmlns:ds="http://schemas.openxmlformats.org/officeDocument/2006/customXml" ds:itemID="{5A8B1487-7770-465E-A6C6-EEC658BC816C}"/>
</file>

<file path=customXml/itemProps3.xml><?xml version="1.0" encoding="utf-8"?>
<ds:datastoreItem xmlns:ds="http://schemas.openxmlformats.org/officeDocument/2006/customXml" ds:itemID="{5BB57568-D15E-41AD-BD6C-9EC61BAAD0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1445</TotalTime>
  <Words>1861</Words>
  <Application>Microsoft Office PowerPoint</Application>
  <PresentationFormat>Widescreen</PresentationFormat>
  <Paragraphs>383</Paragraphs>
  <Slides>23</Slides>
  <Notes>2</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23</vt:i4>
      </vt:variant>
    </vt:vector>
  </HeadingPairs>
  <TitlesOfParts>
    <vt:vector size="35" baseType="lpstr">
      <vt:lpstr>Arial</vt:lpstr>
      <vt:lpstr>Bradley Hand ITC</vt:lpstr>
      <vt:lpstr>Calibri</vt:lpstr>
      <vt:lpstr>Calibri Light</vt:lpstr>
      <vt:lpstr>Courier New</vt:lpstr>
      <vt:lpstr>Open Sans</vt:lpstr>
      <vt:lpstr>Wingdings</vt:lpstr>
      <vt:lpstr>VAIRRS Main Slides</vt:lpstr>
      <vt:lpstr>VAIRRS Custom 1</vt:lpstr>
      <vt:lpstr>VAIRRS Custom 2</vt:lpstr>
      <vt:lpstr>VA1</vt:lpstr>
      <vt:lpstr>think-cell Slide</vt:lpstr>
      <vt:lpstr>VA Innovation and Research  Review System (VAIRRS) </vt:lpstr>
      <vt:lpstr>Webinar Housekeeping</vt:lpstr>
      <vt:lpstr>PowerPoint Presentation</vt:lpstr>
      <vt:lpstr>Important Announcements </vt:lpstr>
      <vt:lpstr>VAIRRS Ambassador Highlight</vt:lpstr>
      <vt:lpstr>VA GLA Research Administration</vt:lpstr>
      <vt:lpstr>VA GLA Research Overview</vt:lpstr>
      <vt:lpstr>Implementation Timeline</vt:lpstr>
      <vt:lpstr>VA GLA IRB Workflow</vt:lpstr>
      <vt:lpstr>VA GLA IRB Workflow Cont.</vt:lpstr>
      <vt:lpstr>VA GLA Tagging Strategy</vt:lpstr>
      <vt:lpstr>VA GLA Administration Tags</vt:lpstr>
      <vt:lpstr>VA GLA SRS Tags</vt:lpstr>
      <vt:lpstr>VA GLA IACUC Tags</vt:lpstr>
      <vt:lpstr>VA GLA IRB Tags</vt:lpstr>
      <vt:lpstr>VA GLA IRB Tags Continued…</vt:lpstr>
      <vt:lpstr>IRB Tagging Example</vt:lpstr>
      <vt:lpstr>Post Go-Live Weekly Meeting</vt:lpstr>
      <vt:lpstr>Reporting Strategy</vt:lpstr>
      <vt:lpstr>Document Library</vt:lpstr>
      <vt:lpstr>IRB Document Library Example</vt:lpstr>
      <vt:lpstr>Questions?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Secondary Title Slide</dc:title>
  <dc:creator>Bria White</dc:creator>
  <cp:lastModifiedBy>Kat Varga</cp:lastModifiedBy>
  <cp:revision>42</cp:revision>
  <dcterms:created xsi:type="dcterms:W3CDTF">2021-10-19T21:48:00Z</dcterms:created>
  <dcterms:modified xsi:type="dcterms:W3CDTF">2022-11-26T16:06:58Z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y fmtid="{D5CDD505-2E9C-101B-9397-08002B2CF9AE}" pid="3" name="_ExtendedDescription">
    <vt:lpwstr/>
  </property>
</Properties>
</file>