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A66DFA-9BE8-4273-88EC-2F00BDCAB660}" v="6" dt="2024-07-16T13:04:53.3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acuente, Antonio J" userId="f26025aa-017e-46da-97dd-4f9d498fb15b" providerId="ADAL" clId="{C5A66DFA-9BE8-4273-88EC-2F00BDCAB660}"/>
    <pc:docChg chg="custSel modSld">
      <pc:chgData name="Laracuente, Antonio J" userId="f26025aa-017e-46da-97dd-4f9d498fb15b" providerId="ADAL" clId="{C5A66DFA-9BE8-4273-88EC-2F00BDCAB660}" dt="2024-07-16T13:05:37.243" v="380" actId="1076"/>
      <pc:docMkLst>
        <pc:docMk/>
      </pc:docMkLst>
      <pc:sldChg chg="addSp delSp modSp mod">
        <pc:chgData name="Laracuente, Antonio J" userId="f26025aa-017e-46da-97dd-4f9d498fb15b" providerId="ADAL" clId="{C5A66DFA-9BE8-4273-88EC-2F00BDCAB660}" dt="2024-07-16T13:05:37.243" v="380" actId="1076"/>
        <pc:sldMkLst>
          <pc:docMk/>
          <pc:sldMk cId="2312431055" sldId="256"/>
        </pc:sldMkLst>
        <pc:spChg chg="add mod">
          <ac:chgData name="Laracuente, Antonio J" userId="f26025aa-017e-46da-97dd-4f9d498fb15b" providerId="ADAL" clId="{C5A66DFA-9BE8-4273-88EC-2F00BDCAB660}" dt="2024-07-16T13:05:01.340" v="375" actId="1076"/>
          <ac:spMkLst>
            <pc:docMk/>
            <pc:sldMk cId="2312431055" sldId="256"/>
            <ac:spMk id="3" creationId="{20B14A6E-42C9-E7BE-4924-26EF1FBF584B}"/>
          </ac:spMkLst>
        </pc:spChg>
        <pc:spChg chg="mod">
          <ac:chgData name="Laracuente, Antonio J" userId="f26025aa-017e-46da-97dd-4f9d498fb15b" providerId="ADAL" clId="{C5A66DFA-9BE8-4273-88EC-2F00BDCAB660}" dt="2024-07-16T13:04:42.719" v="373" actId="1076"/>
          <ac:spMkLst>
            <pc:docMk/>
            <pc:sldMk cId="2312431055" sldId="256"/>
            <ac:spMk id="5" creationId="{4D528E5B-AA84-488D-851E-D9090405A49C}"/>
          </ac:spMkLst>
        </pc:spChg>
        <pc:spChg chg="mod">
          <ac:chgData name="Laracuente, Antonio J" userId="f26025aa-017e-46da-97dd-4f9d498fb15b" providerId="ADAL" clId="{C5A66DFA-9BE8-4273-88EC-2F00BDCAB660}" dt="2024-07-16T12:58:18.568" v="0" actId="1076"/>
          <ac:spMkLst>
            <pc:docMk/>
            <pc:sldMk cId="2312431055" sldId="256"/>
            <ac:spMk id="7" creationId="{E3848D3E-57B0-4BAF-92F4-6A21DC3F8361}"/>
          </ac:spMkLst>
        </pc:spChg>
        <pc:spChg chg="mod">
          <ac:chgData name="Laracuente, Antonio J" userId="f26025aa-017e-46da-97dd-4f9d498fb15b" providerId="ADAL" clId="{C5A66DFA-9BE8-4273-88EC-2F00BDCAB660}" dt="2024-07-16T12:58:18.568" v="0" actId="1076"/>
          <ac:spMkLst>
            <pc:docMk/>
            <pc:sldMk cId="2312431055" sldId="256"/>
            <ac:spMk id="8" creationId="{8B1C0656-21E4-4DDA-84C3-5338D5682E95}"/>
          </ac:spMkLst>
        </pc:spChg>
        <pc:spChg chg="mod">
          <ac:chgData name="Laracuente, Antonio J" userId="f26025aa-017e-46da-97dd-4f9d498fb15b" providerId="ADAL" clId="{C5A66DFA-9BE8-4273-88EC-2F00BDCAB660}" dt="2024-07-16T12:58:18.568" v="0" actId="1076"/>
          <ac:spMkLst>
            <pc:docMk/>
            <pc:sldMk cId="2312431055" sldId="256"/>
            <ac:spMk id="12" creationId="{92C59D69-556B-459F-BB39-DF7A9B4FF365}"/>
          </ac:spMkLst>
        </pc:spChg>
        <pc:spChg chg="mod">
          <ac:chgData name="Laracuente, Antonio J" userId="f26025aa-017e-46da-97dd-4f9d498fb15b" providerId="ADAL" clId="{C5A66DFA-9BE8-4273-88EC-2F00BDCAB660}" dt="2024-07-16T13:04:03.158" v="366" actId="20577"/>
          <ac:spMkLst>
            <pc:docMk/>
            <pc:sldMk cId="2312431055" sldId="256"/>
            <ac:spMk id="14" creationId="{678AB05F-5E72-4315-A605-71F601B15DFF}"/>
          </ac:spMkLst>
        </pc:spChg>
        <pc:spChg chg="mod">
          <ac:chgData name="Laracuente, Antonio J" userId="f26025aa-017e-46da-97dd-4f9d498fb15b" providerId="ADAL" clId="{C5A66DFA-9BE8-4273-88EC-2F00BDCAB660}" dt="2024-07-16T12:58:18.568" v="0" actId="1076"/>
          <ac:spMkLst>
            <pc:docMk/>
            <pc:sldMk cId="2312431055" sldId="256"/>
            <ac:spMk id="15" creationId="{91A8895F-1AA1-445E-B783-4013CC71A674}"/>
          </ac:spMkLst>
        </pc:spChg>
        <pc:spChg chg="mod">
          <ac:chgData name="Laracuente, Antonio J" userId="f26025aa-017e-46da-97dd-4f9d498fb15b" providerId="ADAL" clId="{C5A66DFA-9BE8-4273-88EC-2F00BDCAB660}" dt="2024-07-16T12:58:18.568" v="0" actId="1076"/>
          <ac:spMkLst>
            <pc:docMk/>
            <pc:sldMk cId="2312431055" sldId="256"/>
            <ac:spMk id="16" creationId="{ED336B62-7BC5-445C-A57A-F0E6B4076CE8}"/>
          </ac:spMkLst>
        </pc:spChg>
        <pc:spChg chg="add mod">
          <ac:chgData name="Laracuente, Antonio J" userId="f26025aa-017e-46da-97dd-4f9d498fb15b" providerId="ADAL" clId="{C5A66DFA-9BE8-4273-88EC-2F00BDCAB660}" dt="2024-07-16T12:59:41.578" v="72" actId="20577"/>
          <ac:spMkLst>
            <pc:docMk/>
            <pc:sldMk cId="2312431055" sldId="256"/>
            <ac:spMk id="17" creationId="{CA99FF78-812F-4179-213B-EDFB68281AC7}"/>
          </ac:spMkLst>
        </pc:spChg>
        <pc:spChg chg="mod">
          <ac:chgData name="Laracuente, Antonio J" userId="f26025aa-017e-46da-97dd-4f9d498fb15b" providerId="ADAL" clId="{C5A66DFA-9BE8-4273-88EC-2F00BDCAB660}" dt="2024-07-16T13:05:24.836" v="379" actId="1076"/>
          <ac:spMkLst>
            <pc:docMk/>
            <pc:sldMk cId="2312431055" sldId="256"/>
            <ac:spMk id="20" creationId="{BD0F1188-BF1A-48B2-ACFC-95290F46E0D9}"/>
          </ac:spMkLst>
        </pc:spChg>
        <pc:spChg chg="mod">
          <ac:chgData name="Laracuente, Antonio J" userId="f26025aa-017e-46da-97dd-4f9d498fb15b" providerId="ADAL" clId="{C5A66DFA-9BE8-4273-88EC-2F00BDCAB660}" dt="2024-07-16T12:58:18.568" v="0" actId="1076"/>
          <ac:spMkLst>
            <pc:docMk/>
            <pc:sldMk cId="2312431055" sldId="256"/>
            <ac:spMk id="21" creationId="{B511757C-473E-4CE7-93C6-5AF96EF688A4}"/>
          </ac:spMkLst>
        </pc:spChg>
        <pc:spChg chg="mod">
          <ac:chgData name="Laracuente, Antonio J" userId="f26025aa-017e-46da-97dd-4f9d498fb15b" providerId="ADAL" clId="{C5A66DFA-9BE8-4273-88EC-2F00BDCAB660}" dt="2024-07-16T13:05:37.243" v="380" actId="1076"/>
          <ac:spMkLst>
            <pc:docMk/>
            <pc:sldMk cId="2312431055" sldId="256"/>
            <ac:spMk id="47" creationId="{F8960C53-7822-459E-8477-A6CAE5D1305E}"/>
          </ac:spMkLst>
        </pc:spChg>
        <pc:spChg chg="mod">
          <ac:chgData name="Laracuente, Antonio J" userId="f26025aa-017e-46da-97dd-4f9d498fb15b" providerId="ADAL" clId="{C5A66DFA-9BE8-4273-88EC-2F00BDCAB660}" dt="2024-07-16T13:01:46.895" v="184" actId="20577"/>
          <ac:spMkLst>
            <pc:docMk/>
            <pc:sldMk cId="2312431055" sldId="256"/>
            <ac:spMk id="146" creationId="{3DA1014C-D9BE-44D6-ABC5-81CE51D184B3}"/>
          </ac:spMkLst>
        </pc:spChg>
        <pc:cxnChg chg="add mod">
          <ac:chgData name="Laracuente, Antonio J" userId="f26025aa-017e-46da-97dd-4f9d498fb15b" providerId="ADAL" clId="{C5A66DFA-9BE8-4273-88EC-2F00BDCAB660}" dt="2024-07-16T12:59:50.286" v="74" actId="14100"/>
          <ac:cxnSpMkLst>
            <pc:docMk/>
            <pc:sldMk cId="2312431055" sldId="256"/>
            <ac:cxnSpMk id="13" creationId="{C9D50A4E-D8DC-1F94-258F-71B3C26BF979}"/>
          </ac:cxnSpMkLst>
        </pc:cxnChg>
        <pc:cxnChg chg="mod">
          <ac:chgData name="Laracuente, Antonio J" userId="f26025aa-017e-46da-97dd-4f9d498fb15b" providerId="ADAL" clId="{C5A66DFA-9BE8-4273-88EC-2F00BDCAB660}" dt="2024-07-16T13:05:24.836" v="379" actId="1076"/>
          <ac:cxnSpMkLst>
            <pc:docMk/>
            <pc:sldMk cId="2312431055" sldId="256"/>
            <ac:cxnSpMk id="23" creationId="{A42BB41E-CEF4-42E4-97F1-2057CDC87F1C}"/>
          </ac:cxnSpMkLst>
        </pc:cxnChg>
        <pc:cxnChg chg="add del mod">
          <ac:chgData name="Laracuente, Antonio J" userId="f26025aa-017e-46da-97dd-4f9d498fb15b" providerId="ADAL" clId="{C5A66DFA-9BE8-4273-88EC-2F00BDCAB660}" dt="2024-07-16T13:04:10.289" v="367" actId="478"/>
          <ac:cxnSpMkLst>
            <pc:docMk/>
            <pc:sldMk cId="2312431055" sldId="256"/>
            <ac:cxnSpMk id="24" creationId="{6D7E4AC6-4756-DA3E-2183-60FCC0A9C579}"/>
          </ac:cxnSpMkLst>
        </pc:cxnChg>
        <pc:cxnChg chg="mod">
          <ac:chgData name="Laracuente, Antonio J" userId="f26025aa-017e-46da-97dd-4f9d498fb15b" providerId="ADAL" clId="{C5A66DFA-9BE8-4273-88EC-2F00BDCAB660}" dt="2024-07-16T13:05:24.836" v="379" actId="1076"/>
          <ac:cxnSpMkLst>
            <pc:docMk/>
            <pc:sldMk cId="2312431055" sldId="256"/>
            <ac:cxnSpMk id="25" creationId="{743E6E89-70A1-4B70-9148-7F9CED516FD6}"/>
          </ac:cxnSpMkLst>
        </pc:cxnChg>
        <pc:cxnChg chg="mod">
          <ac:chgData name="Laracuente, Antonio J" userId="f26025aa-017e-46da-97dd-4f9d498fb15b" providerId="ADAL" clId="{C5A66DFA-9BE8-4273-88EC-2F00BDCAB660}" dt="2024-07-16T13:04:42.719" v="373" actId="1076"/>
          <ac:cxnSpMkLst>
            <pc:docMk/>
            <pc:sldMk cId="2312431055" sldId="256"/>
            <ac:cxnSpMk id="27" creationId="{FC9E3D0B-28B4-46D9-B900-14A79DCE6E86}"/>
          </ac:cxnSpMkLst>
        </pc:cxnChg>
        <pc:cxnChg chg="add mod">
          <ac:chgData name="Laracuente, Antonio J" userId="f26025aa-017e-46da-97dd-4f9d498fb15b" providerId="ADAL" clId="{C5A66DFA-9BE8-4273-88EC-2F00BDCAB660}" dt="2024-07-16T13:05:01.340" v="375" actId="1076"/>
          <ac:cxnSpMkLst>
            <pc:docMk/>
            <pc:sldMk cId="2312431055" sldId="256"/>
            <ac:cxnSpMk id="32" creationId="{B54ECEB9-810F-7C88-9CF1-F493106338C1}"/>
          </ac:cxnSpMkLst>
        </pc:cxnChg>
        <pc:cxnChg chg="add mod">
          <ac:chgData name="Laracuente, Antonio J" userId="f26025aa-017e-46da-97dd-4f9d498fb15b" providerId="ADAL" clId="{C5A66DFA-9BE8-4273-88EC-2F00BDCAB660}" dt="2024-07-16T13:05:24.836" v="379" actId="1076"/>
          <ac:cxnSpMkLst>
            <pc:docMk/>
            <pc:sldMk cId="2312431055" sldId="256"/>
            <ac:cxnSpMk id="41" creationId="{96F299B5-89F1-DDB7-6DFD-27A71C042050}"/>
          </ac:cxnSpMkLst>
        </pc:cxnChg>
        <pc:cxnChg chg="del mod">
          <ac:chgData name="Laracuente, Antonio J" userId="f26025aa-017e-46da-97dd-4f9d498fb15b" providerId="ADAL" clId="{C5A66DFA-9BE8-4273-88EC-2F00BDCAB660}" dt="2024-07-16T12:58:32.774" v="1" actId="478"/>
          <ac:cxnSpMkLst>
            <pc:docMk/>
            <pc:sldMk cId="2312431055" sldId="256"/>
            <ac:cxnSpMk id="52" creationId="{7D5D0ECC-1002-4F60-AD8D-280631DD255A}"/>
          </ac:cxnSpMkLst>
        </pc:cxnChg>
        <pc:cxnChg chg="mod">
          <ac:chgData name="Laracuente, Antonio J" userId="f26025aa-017e-46da-97dd-4f9d498fb15b" providerId="ADAL" clId="{C5A66DFA-9BE8-4273-88EC-2F00BDCAB660}" dt="2024-07-16T12:58:18.568" v="0" actId="1076"/>
          <ac:cxnSpMkLst>
            <pc:docMk/>
            <pc:sldMk cId="2312431055" sldId="256"/>
            <ac:cxnSpMk id="62" creationId="{620FB1C3-85C6-40A1-8964-B9500A1EF904}"/>
          </ac:cxnSpMkLst>
        </pc:cxnChg>
        <pc:cxnChg chg="mod">
          <ac:chgData name="Laracuente, Antonio J" userId="f26025aa-017e-46da-97dd-4f9d498fb15b" providerId="ADAL" clId="{C5A66DFA-9BE8-4273-88EC-2F00BDCAB660}" dt="2024-07-16T12:58:18.568" v="0" actId="1076"/>
          <ac:cxnSpMkLst>
            <pc:docMk/>
            <pc:sldMk cId="2312431055" sldId="256"/>
            <ac:cxnSpMk id="67" creationId="{90B199FA-44C0-41B8-9915-58F14F55E5B9}"/>
          </ac:cxnSpMkLst>
        </pc:cxnChg>
        <pc:cxnChg chg="mod">
          <ac:chgData name="Laracuente, Antonio J" userId="f26025aa-017e-46da-97dd-4f9d498fb15b" providerId="ADAL" clId="{C5A66DFA-9BE8-4273-88EC-2F00BDCAB660}" dt="2024-07-16T12:58:18.568" v="0" actId="1076"/>
          <ac:cxnSpMkLst>
            <pc:docMk/>
            <pc:sldMk cId="2312431055" sldId="256"/>
            <ac:cxnSpMk id="69" creationId="{901AB0AC-A174-4C8F-AC0D-E5B2526F0192}"/>
          </ac:cxnSpMkLst>
        </pc:cxnChg>
        <pc:cxnChg chg="mod">
          <ac:chgData name="Laracuente, Antonio J" userId="f26025aa-017e-46da-97dd-4f9d498fb15b" providerId="ADAL" clId="{C5A66DFA-9BE8-4273-88EC-2F00BDCAB660}" dt="2024-07-16T13:05:37.243" v="380" actId="1076"/>
          <ac:cxnSpMkLst>
            <pc:docMk/>
            <pc:sldMk cId="2312431055" sldId="256"/>
            <ac:cxnSpMk id="71" creationId="{F6D6AC0A-3096-4367-9D60-2434D21C03AA}"/>
          </ac:cxnSpMkLst>
        </pc:cxnChg>
        <pc:cxnChg chg="mod">
          <ac:chgData name="Laracuente, Antonio J" userId="f26025aa-017e-46da-97dd-4f9d498fb15b" providerId="ADAL" clId="{C5A66DFA-9BE8-4273-88EC-2F00BDCAB660}" dt="2024-07-16T13:03:32.171" v="318" actId="20577"/>
          <ac:cxnSpMkLst>
            <pc:docMk/>
            <pc:sldMk cId="2312431055" sldId="256"/>
            <ac:cxnSpMk id="77" creationId="{9B7655A8-1E50-493D-A6BB-758D1F5F72E4}"/>
          </ac:cxnSpMkLst>
        </pc:cxnChg>
        <pc:cxnChg chg="mod">
          <ac:chgData name="Laracuente, Antonio J" userId="f26025aa-017e-46da-97dd-4f9d498fb15b" providerId="ADAL" clId="{C5A66DFA-9BE8-4273-88EC-2F00BDCAB660}" dt="2024-07-16T12:58:18.568" v="0" actId="1076"/>
          <ac:cxnSpMkLst>
            <pc:docMk/>
            <pc:sldMk cId="2312431055" sldId="256"/>
            <ac:cxnSpMk id="110" creationId="{AD4BB14B-C840-4F05-A787-03E3F1376FA9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30451-F4E8-47FC-8272-3A2610E55F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269DFB-1B90-45AF-9496-EE63068CC7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8599F8-CD3C-4345-9E26-3D82CD601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FA46-6DC3-4E48-894B-C93AD00B069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3B830-8506-41CF-9023-F59D28797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E7C4CA-8597-468A-9C2B-3BF5467EB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B1EA-F238-4810-94FD-E09F160B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209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A7851-6E96-41A9-A349-BFB26FDC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17629A-5FB6-4CD4-80CC-1B294B42EE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BA392-E8D4-4B33-8597-5F5604C63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FA46-6DC3-4E48-894B-C93AD00B069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5B9B9-FAF1-474A-B261-95449EA46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0D81C-8EB9-4C48-8D4C-7B428436B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B1EA-F238-4810-94FD-E09F160B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31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7E4A3F-CDE1-437D-A759-06E17E5599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7146E3-1830-429A-A0F2-B177701190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CACF5D-F220-46A0-AE57-8F1F6522B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FA46-6DC3-4E48-894B-C93AD00B069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9AB7CB-5634-41F5-999B-F9B3314B0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6BBBBA-3A3C-494D-A340-550A1952D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B1EA-F238-4810-94FD-E09F160B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727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78757-8D7F-41FF-8295-0215A2723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A51E6-0D27-487C-9849-D6441C38C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7F7284-CCF8-4BA7-9AAC-333619714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FA46-6DC3-4E48-894B-C93AD00B069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2947A3-9E39-406A-8938-FE65921B3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88238D-DB4B-456F-AC59-FAEBBD803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B1EA-F238-4810-94FD-E09F160B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54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B03E7-B713-4A31-BF4E-47AB07948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6AA7FF-26D3-4BD9-AB86-D90ABCC20C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0EED1-A757-43C7-979B-3AD986567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FA46-6DC3-4E48-894B-C93AD00B069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20ADC3-43D4-44CA-B59D-A43E9E813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D855A1-EDA2-46D1-A406-50E04B998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B1EA-F238-4810-94FD-E09F160B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677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D496A-C414-429C-B8B5-0AF0055CF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0F05A-2D38-4F04-A6FC-3777BB6721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549C27-A646-4F80-8778-2392883C2A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E714F1-9788-4F8C-A315-75B7F3709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FA46-6DC3-4E48-894B-C93AD00B069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96F720-0C2D-4707-A637-68531DF65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B6454F-CF88-4316-B9E1-0652D8893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B1EA-F238-4810-94FD-E09F160B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999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88A1C-5BD7-4D39-A72D-6CE022D3F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5E3914-6C0D-4378-8C69-B11EB70872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CD7430-6D25-4BC7-9F71-31E54ED624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7BC05-37E6-40E0-AAB2-92D332E4A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56AED-5E7C-4FBC-A168-398B692463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D01A95-4A22-401C-80D6-959C88520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FA46-6DC3-4E48-894B-C93AD00B069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F128A0-1784-4CB8-8117-5AAA1F35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14664A-6DC0-413D-A12D-707DA8D0D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B1EA-F238-4810-94FD-E09F160B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56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923DE-F39C-4919-B7FF-4D8179065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5C07F7-9811-4968-99F5-40844C9FC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FA46-6DC3-4E48-894B-C93AD00B069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8E146-E6E5-4D0F-B3B4-987DC4C96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504973-7608-4EA1-B41A-9EB4B2303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B1EA-F238-4810-94FD-E09F160B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74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5D1447-3548-459A-969B-90F09E723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FA46-6DC3-4E48-894B-C93AD00B069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FFE794-A371-4404-A3F7-A8C5E29EF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92DB71-78F8-4452-8DAF-F37BFB63C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B1EA-F238-4810-94FD-E09F160B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1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75101-890D-4D45-8FA5-2A195ED03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6F63F-0F51-4AEA-8802-6495033CE7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41CD73-6855-4669-830D-70CC06500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FB8D7E-9653-4D8E-9DB6-062C16874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FA46-6DC3-4E48-894B-C93AD00B069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F848FA-F472-41B6-A0A3-C0EDB2E13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958FC2-5ACF-4AA3-A6B7-9B1BE746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B1EA-F238-4810-94FD-E09F160B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3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3BC50-56A5-44C5-B96D-DAA2CA74F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568B62-CB9D-4B09-8A79-989384A939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D8C70A-61C0-46BC-8E99-C1008A13BB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522CA-C93A-45FB-9FA7-29C1590DD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FA46-6DC3-4E48-894B-C93AD00B069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D03C39-E82B-479B-948A-A72D84274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07A540-989B-4864-BBD9-780025AC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B1EA-F238-4810-94FD-E09F160B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314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FB6640-C6CB-4BA8-AD9C-FEFE60BED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5C64F-8C31-40E4-9E67-7A7CD13F3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3A2C73-B35A-437C-828C-1D3FA2F32E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1FA46-6DC3-4E48-894B-C93AD00B069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78B8A-5C85-4517-A9C5-2C0624A46C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8FCE4-0784-4B09-A9AC-717CC16D08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BB1EA-F238-4810-94FD-E09F160B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007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6CB8F8D-0FDB-4478-A823-7CF85ACA64D7}"/>
              </a:ext>
            </a:extLst>
          </p:cNvPr>
          <p:cNvSpPr txBox="1"/>
          <p:nvPr/>
        </p:nvSpPr>
        <p:spPr>
          <a:xfrm>
            <a:off x="4814468" y="425323"/>
            <a:ext cx="2932791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Is prospective appointee a US citizen?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528E5B-AA84-488D-851E-D9090405A49C}"/>
              </a:ext>
            </a:extLst>
          </p:cNvPr>
          <p:cNvSpPr txBox="1"/>
          <p:nvPr/>
        </p:nvSpPr>
        <p:spPr>
          <a:xfrm>
            <a:off x="1528150" y="2313522"/>
            <a:ext cx="394660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No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3B8DFB-37B4-4C96-89FF-590EC16EE789}"/>
              </a:ext>
            </a:extLst>
          </p:cNvPr>
          <p:cNvSpPr txBox="1"/>
          <p:nvPr/>
        </p:nvSpPr>
        <p:spPr>
          <a:xfrm>
            <a:off x="4887058" y="2322872"/>
            <a:ext cx="2970979" cy="52322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Suggest use of term or career appointment.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848D3E-57B0-4BAF-92F4-6A21DC3F8361}"/>
              </a:ext>
            </a:extLst>
          </p:cNvPr>
          <p:cNvSpPr txBox="1"/>
          <p:nvPr/>
        </p:nvSpPr>
        <p:spPr>
          <a:xfrm>
            <a:off x="611622" y="3873413"/>
            <a:ext cx="2171940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Part-time or intermittent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1C0656-21E4-4DDA-84C3-5338D5682E95}"/>
              </a:ext>
            </a:extLst>
          </p:cNvPr>
          <p:cNvSpPr txBox="1"/>
          <p:nvPr/>
        </p:nvSpPr>
        <p:spPr>
          <a:xfrm>
            <a:off x="1493420" y="5435211"/>
            <a:ext cx="420243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Yes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4D9A57-01A8-4894-BFF7-512B8635A98C}"/>
              </a:ext>
            </a:extLst>
          </p:cNvPr>
          <p:cNvSpPr txBox="1"/>
          <p:nvPr/>
        </p:nvSpPr>
        <p:spPr>
          <a:xfrm>
            <a:off x="3702753" y="2322015"/>
            <a:ext cx="420243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Yes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0E4C73-01EF-4114-B31D-54A0E9E5A09F}"/>
              </a:ext>
            </a:extLst>
          </p:cNvPr>
          <p:cNvSpPr txBox="1"/>
          <p:nvPr/>
        </p:nvSpPr>
        <p:spPr>
          <a:xfrm>
            <a:off x="4814468" y="912418"/>
            <a:ext cx="420243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Yes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B52DC8-A3DD-48B3-AA66-5497BF0F17AC}"/>
              </a:ext>
            </a:extLst>
          </p:cNvPr>
          <p:cNvSpPr txBox="1"/>
          <p:nvPr/>
        </p:nvSpPr>
        <p:spPr>
          <a:xfrm>
            <a:off x="7352599" y="898564"/>
            <a:ext cx="394660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No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2C59D69-556B-459F-BB39-DF7A9B4FF365}"/>
              </a:ext>
            </a:extLst>
          </p:cNvPr>
          <p:cNvSpPr txBox="1"/>
          <p:nvPr/>
        </p:nvSpPr>
        <p:spPr>
          <a:xfrm>
            <a:off x="4904776" y="3657969"/>
            <a:ext cx="2758754" cy="73866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Suggest use of </a:t>
            </a:r>
            <a:r>
              <a:rPr lang="en-US" sz="1400" b="1" dirty="0"/>
              <a:t>Title 38 Medical Support Authority.</a:t>
            </a:r>
            <a:r>
              <a:rPr lang="en-US" sz="1400" dirty="0"/>
              <a:t>  No approval required from ORD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8AB05F-5E72-4315-A605-71F601B15DFF}"/>
              </a:ext>
            </a:extLst>
          </p:cNvPr>
          <p:cNvSpPr txBox="1"/>
          <p:nvPr/>
        </p:nvSpPr>
        <p:spPr>
          <a:xfrm>
            <a:off x="4903167" y="5096179"/>
            <a:ext cx="2844092" cy="138499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Full-time individuals below a GS11 can be appointed under Title 38 Medical Support Authority, but only for one year, and with no renewal. Term appointment is a better option but limited in length.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1A8895F-1AA1-445E-B783-4013CC71A674}"/>
              </a:ext>
            </a:extLst>
          </p:cNvPr>
          <p:cNvSpPr txBox="1"/>
          <p:nvPr/>
        </p:nvSpPr>
        <p:spPr>
          <a:xfrm>
            <a:off x="3639955" y="5419345"/>
            <a:ext cx="394660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No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D336B62-7BC5-445C-A57A-F0E6B4076CE8}"/>
              </a:ext>
            </a:extLst>
          </p:cNvPr>
          <p:cNvSpPr txBox="1"/>
          <p:nvPr/>
        </p:nvSpPr>
        <p:spPr>
          <a:xfrm>
            <a:off x="863330" y="4598547"/>
            <a:ext cx="1668524" cy="52322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Is the appointment GS 11 or above?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D2F8DCD-D133-445C-9444-E0441551BE21}"/>
              </a:ext>
            </a:extLst>
          </p:cNvPr>
          <p:cNvCxnSpPr>
            <a:stCxn id="4" idx="2"/>
            <a:endCxn id="11" idx="1"/>
          </p:cNvCxnSpPr>
          <p:nvPr/>
        </p:nvCxnSpPr>
        <p:spPr>
          <a:xfrm>
            <a:off x="6280864" y="733100"/>
            <a:ext cx="1071735" cy="319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384D405-D882-4D03-8F0B-F284AF3585C7}"/>
              </a:ext>
            </a:extLst>
          </p:cNvPr>
          <p:cNvSpPr txBox="1"/>
          <p:nvPr/>
        </p:nvSpPr>
        <p:spPr>
          <a:xfrm>
            <a:off x="8754308" y="1577389"/>
            <a:ext cx="3113416" cy="138499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sz="1400" dirty="0"/>
              <a:t>Giving an excepted appointment, (particularly Schedule B, (but actually any VA-paid appointment) to a non-US citizen, requires many levels of approval (up to the </a:t>
            </a:r>
            <a:r>
              <a:rPr lang="en-US" sz="1400" dirty="0" err="1"/>
              <a:t>SecVA</a:t>
            </a:r>
            <a:r>
              <a:rPr lang="en-US" sz="1400" dirty="0"/>
              <a:t>, I think).  I just tell the site that this isn’t gong to happen.  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D0F1188-BF1A-48B2-ACFC-95290F46E0D9}"/>
              </a:ext>
            </a:extLst>
          </p:cNvPr>
          <p:cNvSpPr txBox="1"/>
          <p:nvPr/>
        </p:nvSpPr>
        <p:spPr>
          <a:xfrm>
            <a:off x="878589" y="3320032"/>
            <a:ext cx="1620059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How many eighths?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511757C-473E-4CE7-93C6-5AF96EF688A4}"/>
              </a:ext>
            </a:extLst>
          </p:cNvPr>
          <p:cNvSpPr txBox="1"/>
          <p:nvPr/>
        </p:nvSpPr>
        <p:spPr>
          <a:xfrm>
            <a:off x="3593591" y="3873413"/>
            <a:ext cx="833883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Full-time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42BB41E-CEF4-42E4-97F1-2057CDC87F1C}"/>
              </a:ext>
            </a:extLst>
          </p:cNvPr>
          <p:cNvCxnSpPr>
            <a:cxnSpLocks/>
            <a:stCxn id="20" idx="2"/>
            <a:endCxn id="7" idx="0"/>
          </p:cNvCxnSpPr>
          <p:nvPr/>
        </p:nvCxnSpPr>
        <p:spPr>
          <a:xfrm>
            <a:off x="1688619" y="3627809"/>
            <a:ext cx="8973" cy="2456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43E6E89-70A1-4B70-9148-7F9CED516FD6}"/>
              </a:ext>
            </a:extLst>
          </p:cNvPr>
          <p:cNvCxnSpPr>
            <a:cxnSpLocks/>
            <a:stCxn id="20" idx="2"/>
            <a:endCxn id="21" idx="1"/>
          </p:cNvCxnSpPr>
          <p:nvPr/>
        </p:nvCxnSpPr>
        <p:spPr>
          <a:xfrm>
            <a:off x="1688619" y="3627809"/>
            <a:ext cx="1904972" cy="399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C9E3D0B-28B4-46D9-B900-14A79DCE6E86}"/>
              </a:ext>
            </a:extLst>
          </p:cNvPr>
          <p:cNvCxnSpPr>
            <a:cxnSpLocks/>
            <a:stCxn id="34" idx="2"/>
            <a:endCxn id="5" idx="3"/>
          </p:cNvCxnSpPr>
          <p:nvPr/>
        </p:nvCxnSpPr>
        <p:spPr>
          <a:xfrm flipH="1">
            <a:off x="1922810" y="1885166"/>
            <a:ext cx="883672" cy="5822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438DC67-F5FD-4BC4-A3B7-68CF2B4A69B2}"/>
              </a:ext>
            </a:extLst>
          </p:cNvPr>
          <p:cNvCxnSpPr>
            <a:stCxn id="4" idx="2"/>
            <a:endCxn id="10" idx="3"/>
          </p:cNvCxnSpPr>
          <p:nvPr/>
        </p:nvCxnSpPr>
        <p:spPr>
          <a:xfrm flipH="1">
            <a:off x="5234711" y="733100"/>
            <a:ext cx="1046153" cy="3332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F4094CA-B9BA-4D5C-98C7-0C70E38A5915}"/>
              </a:ext>
            </a:extLst>
          </p:cNvPr>
          <p:cNvCxnSpPr>
            <a:cxnSpLocks/>
            <a:stCxn id="11" idx="2"/>
            <a:endCxn id="19" idx="1"/>
          </p:cNvCxnSpPr>
          <p:nvPr/>
        </p:nvCxnSpPr>
        <p:spPr>
          <a:xfrm>
            <a:off x="7549929" y="1206341"/>
            <a:ext cx="1204379" cy="10635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711B0E8F-6941-44B0-9ECA-9FC359199534}"/>
              </a:ext>
            </a:extLst>
          </p:cNvPr>
          <p:cNvSpPr txBox="1"/>
          <p:nvPr/>
        </p:nvSpPr>
        <p:spPr>
          <a:xfrm>
            <a:off x="1489968" y="1577389"/>
            <a:ext cx="2633028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Is this an administrative position?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0DF2D50-C3A1-402C-95A6-24F11849F81C}"/>
              </a:ext>
            </a:extLst>
          </p:cNvPr>
          <p:cNvCxnSpPr>
            <a:cxnSpLocks/>
            <a:stCxn id="10" idx="2"/>
            <a:endCxn id="34" idx="0"/>
          </p:cNvCxnSpPr>
          <p:nvPr/>
        </p:nvCxnSpPr>
        <p:spPr>
          <a:xfrm flipH="1">
            <a:off x="2806482" y="1220195"/>
            <a:ext cx="2218108" cy="3571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439BF85-84F5-4FBD-9DF8-6F941DFD6BF2}"/>
              </a:ext>
            </a:extLst>
          </p:cNvPr>
          <p:cNvCxnSpPr>
            <a:cxnSpLocks/>
            <a:stCxn id="34" idx="2"/>
            <a:endCxn id="9" idx="1"/>
          </p:cNvCxnSpPr>
          <p:nvPr/>
        </p:nvCxnSpPr>
        <p:spPr>
          <a:xfrm>
            <a:off x="2806482" y="1885166"/>
            <a:ext cx="896271" cy="5907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F8960C53-7822-459E-8477-A6CAE5D1305E}"/>
              </a:ext>
            </a:extLst>
          </p:cNvPr>
          <p:cNvSpPr txBox="1"/>
          <p:nvPr/>
        </p:nvSpPr>
        <p:spPr>
          <a:xfrm>
            <a:off x="567738" y="5903893"/>
            <a:ext cx="2259708" cy="95410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Send email to Field Operations requesting approval for a </a:t>
            </a:r>
            <a:r>
              <a:rPr lang="en-US" sz="1400" b="1" dirty="0"/>
              <a:t>Schedule B </a:t>
            </a:r>
            <a:r>
              <a:rPr lang="en-US" sz="1400" dirty="0"/>
              <a:t>appointment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620FB1C3-85C6-40A1-8964-B9500A1EF904}"/>
              </a:ext>
            </a:extLst>
          </p:cNvPr>
          <p:cNvCxnSpPr>
            <a:cxnSpLocks/>
            <a:stCxn id="7" idx="2"/>
            <a:endCxn id="16" idx="0"/>
          </p:cNvCxnSpPr>
          <p:nvPr/>
        </p:nvCxnSpPr>
        <p:spPr>
          <a:xfrm>
            <a:off x="1697592" y="4181190"/>
            <a:ext cx="0" cy="4173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90B199FA-44C0-41B8-9915-58F14F55E5B9}"/>
              </a:ext>
            </a:extLst>
          </p:cNvPr>
          <p:cNvCxnSpPr>
            <a:stCxn id="16" idx="2"/>
            <a:endCxn id="8" idx="0"/>
          </p:cNvCxnSpPr>
          <p:nvPr/>
        </p:nvCxnSpPr>
        <p:spPr>
          <a:xfrm>
            <a:off x="1697592" y="5121767"/>
            <a:ext cx="5950" cy="313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901AB0AC-A174-4C8F-AC0D-E5B2526F0192}"/>
              </a:ext>
            </a:extLst>
          </p:cNvPr>
          <p:cNvCxnSpPr>
            <a:cxnSpLocks/>
            <a:stCxn id="16" idx="2"/>
            <a:endCxn id="15" idx="1"/>
          </p:cNvCxnSpPr>
          <p:nvPr/>
        </p:nvCxnSpPr>
        <p:spPr>
          <a:xfrm>
            <a:off x="1697592" y="5121767"/>
            <a:ext cx="1942363" cy="451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F6D6AC0A-3096-4367-9D60-2434D21C03AA}"/>
              </a:ext>
            </a:extLst>
          </p:cNvPr>
          <p:cNvCxnSpPr>
            <a:cxnSpLocks/>
            <a:stCxn id="8" idx="2"/>
            <a:endCxn id="47" idx="0"/>
          </p:cNvCxnSpPr>
          <p:nvPr/>
        </p:nvCxnSpPr>
        <p:spPr>
          <a:xfrm flipH="1">
            <a:off x="1697592" y="5742988"/>
            <a:ext cx="5950" cy="1609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9B7655A8-1E50-493D-A6BB-758D1F5F72E4}"/>
              </a:ext>
            </a:extLst>
          </p:cNvPr>
          <p:cNvCxnSpPr>
            <a:cxnSpLocks/>
            <a:stCxn id="15" idx="3"/>
            <a:endCxn id="14" idx="1"/>
          </p:cNvCxnSpPr>
          <p:nvPr/>
        </p:nvCxnSpPr>
        <p:spPr>
          <a:xfrm>
            <a:off x="4034615" y="5573234"/>
            <a:ext cx="868552" cy="2154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7A425A9B-4EE5-4972-A659-2C11EDD90112}"/>
              </a:ext>
            </a:extLst>
          </p:cNvPr>
          <p:cNvCxnSpPr>
            <a:cxnSpLocks/>
            <a:stCxn id="9" idx="3"/>
            <a:endCxn id="6" idx="1"/>
          </p:cNvCxnSpPr>
          <p:nvPr/>
        </p:nvCxnSpPr>
        <p:spPr>
          <a:xfrm>
            <a:off x="4122996" y="2475904"/>
            <a:ext cx="764062" cy="1085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AD4BB14B-C840-4F05-A787-03E3F1376FA9}"/>
              </a:ext>
            </a:extLst>
          </p:cNvPr>
          <p:cNvCxnSpPr>
            <a:stCxn id="21" idx="3"/>
            <a:endCxn id="12" idx="1"/>
          </p:cNvCxnSpPr>
          <p:nvPr/>
        </p:nvCxnSpPr>
        <p:spPr>
          <a:xfrm flipV="1">
            <a:off x="4427474" y="4027301"/>
            <a:ext cx="47730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>
            <a:extLst>
              <a:ext uri="{FF2B5EF4-FFF2-40B4-BE49-F238E27FC236}">
                <a16:creationId xmlns:a16="http://schemas.microsoft.com/office/drawing/2014/main" id="{A05C2848-7602-4107-B62A-FD65AE76C172}"/>
              </a:ext>
            </a:extLst>
          </p:cNvPr>
          <p:cNvSpPr txBox="1"/>
          <p:nvPr/>
        </p:nvSpPr>
        <p:spPr>
          <a:xfrm>
            <a:off x="420867" y="177005"/>
            <a:ext cx="4183480" cy="92333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DECISION TREE FOR USE OF EXCEPTED APPOINTMENTS – TITLE 38 MEDICAL SUPPORT AUTHORITY &amp; SCHEDULE B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3DA1014C-D9BE-44D6-ABC5-81CE51D184B3}"/>
              </a:ext>
            </a:extLst>
          </p:cNvPr>
          <p:cNvSpPr/>
          <p:nvPr/>
        </p:nvSpPr>
        <p:spPr>
          <a:xfrm>
            <a:off x="8754308" y="3351110"/>
            <a:ext cx="294420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/>
              <a:t>Excepted appointments, or direct hires, are for those with specialized scientific, technical, or professional skills to be applied to a research project.   They are for up to three years and can be converted to a new appointment to extend.</a:t>
            </a:r>
          </a:p>
          <a:p>
            <a:endParaRPr lang="en-US" sz="1400" i="1" dirty="0"/>
          </a:p>
          <a:p>
            <a:r>
              <a:rPr lang="en-US" sz="1400" i="1" dirty="0"/>
              <a:t>We have only 800 Schedule B slots, so we reserve them for part-time and intermittent.   There are unlimited Title 38 Medical Support positions, but part-timers are limited to one year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B14A6E-42C9-E7BE-4924-26EF1FBF584B}"/>
              </a:ext>
            </a:extLst>
          </p:cNvPr>
          <p:cNvSpPr txBox="1"/>
          <p:nvPr/>
        </p:nvSpPr>
        <p:spPr>
          <a:xfrm>
            <a:off x="503029" y="2792001"/>
            <a:ext cx="2444901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Is the position under Hybrid 38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9D50A4E-D8DC-1F94-258F-71B3C26BF979}"/>
              </a:ext>
            </a:extLst>
          </p:cNvPr>
          <p:cNvCxnSpPr>
            <a:cxnSpLocks/>
            <a:endCxn id="17" idx="1"/>
          </p:cNvCxnSpPr>
          <p:nvPr/>
        </p:nvCxnSpPr>
        <p:spPr>
          <a:xfrm>
            <a:off x="2944282" y="2871053"/>
            <a:ext cx="1931771" cy="319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A99FF78-812F-4179-213B-EDFB68281AC7}"/>
              </a:ext>
            </a:extLst>
          </p:cNvPr>
          <p:cNvSpPr txBox="1"/>
          <p:nvPr/>
        </p:nvSpPr>
        <p:spPr>
          <a:xfrm>
            <a:off x="4876053" y="2928758"/>
            <a:ext cx="2970979" cy="52322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Suggest use of Hybrid Title 38 appointment.  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54ECEB9-810F-7C88-9CF1-F493106338C1}"/>
              </a:ext>
            </a:extLst>
          </p:cNvPr>
          <p:cNvCxnSpPr>
            <a:cxnSpLocks/>
            <a:stCxn id="5" idx="2"/>
            <a:endCxn id="3" idx="0"/>
          </p:cNvCxnSpPr>
          <p:nvPr/>
        </p:nvCxnSpPr>
        <p:spPr>
          <a:xfrm>
            <a:off x="1725480" y="2621299"/>
            <a:ext cx="0" cy="1707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6F299B5-89F1-DDB7-6DFD-27A71C042050}"/>
              </a:ext>
            </a:extLst>
          </p:cNvPr>
          <p:cNvCxnSpPr>
            <a:cxnSpLocks/>
            <a:stCxn id="3" idx="2"/>
            <a:endCxn id="20" idx="0"/>
          </p:cNvCxnSpPr>
          <p:nvPr/>
        </p:nvCxnSpPr>
        <p:spPr>
          <a:xfrm flipH="1">
            <a:off x="1688619" y="3099778"/>
            <a:ext cx="36861" cy="2202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2431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e95f1b23-abaf-45ee-821d-b7ab251ab3bf}" enabled="0" method="" siteId="{e95f1b23-abaf-45ee-821d-b7ab251ab3b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262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tree for Schedule B approvals</dc:title>
  <dc:subject>Decision tree for Schedule B approvals</dc:subject>
  <dc:creator>Birdsall, Holly MD PhD</dc:creator>
  <cp:keywords>Decision tree for Schedule B approvals</cp:keywords>
  <cp:lastModifiedBy>Laracuente, Antonio J</cp:lastModifiedBy>
  <cp:revision>6</cp:revision>
  <dcterms:created xsi:type="dcterms:W3CDTF">2019-09-09T19:38:59Z</dcterms:created>
  <dcterms:modified xsi:type="dcterms:W3CDTF">2024-07-16T13:05:43Z</dcterms:modified>
</cp:coreProperties>
</file>